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 ContentType="image/t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67" r:id="rId5"/>
  </p:sldMasterIdLst>
  <p:notesMasterIdLst>
    <p:notesMasterId r:id="rId43"/>
  </p:notesMasterIdLst>
  <p:sldIdLst>
    <p:sldId id="262" r:id="rId6"/>
    <p:sldId id="263" r:id="rId7"/>
    <p:sldId id="264" r:id="rId8"/>
    <p:sldId id="265" r:id="rId9"/>
    <p:sldId id="1290" r:id="rId10"/>
    <p:sldId id="272" r:id="rId11"/>
    <p:sldId id="1143" r:id="rId12"/>
    <p:sldId id="1368" r:id="rId13"/>
    <p:sldId id="1387" r:id="rId14"/>
    <p:sldId id="1307" r:id="rId15"/>
    <p:sldId id="1344" r:id="rId16"/>
    <p:sldId id="1371" r:id="rId17"/>
    <p:sldId id="1382" r:id="rId18"/>
    <p:sldId id="1374" r:id="rId19"/>
    <p:sldId id="1383" r:id="rId20"/>
    <p:sldId id="1384" r:id="rId21"/>
    <p:sldId id="1385" r:id="rId22"/>
    <p:sldId id="1375" r:id="rId23"/>
    <p:sldId id="1308" r:id="rId24"/>
    <p:sldId id="1378" r:id="rId25"/>
    <p:sldId id="1351" r:id="rId26"/>
    <p:sldId id="1278" r:id="rId27"/>
    <p:sldId id="1283" r:id="rId28"/>
    <p:sldId id="1287" r:id="rId29"/>
    <p:sldId id="1366" r:id="rId30"/>
    <p:sldId id="1379" r:id="rId31"/>
    <p:sldId id="1358" r:id="rId32"/>
    <p:sldId id="1380" r:id="rId33"/>
    <p:sldId id="1349" r:id="rId34"/>
    <p:sldId id="1348" r:id="rId35"/>
    <p:sldId id="270" r:id="rId36"/>
    <p:sldId id="1350" r:id="rId37"/>
    <p:sldId id="1381" r:id="rId38"/>
    <p:sldId id="1104" r:id="rId39"/>
    <p:sldId id="1252" r:id="rId40"/>
    <p:sldId id="1339" r:id="rId41"/>
    <p:sldId id="1253" r:id="rId42"/>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teo Urdiales Alberto" initials="MUA" lastIdx="1" clrIdx="0">
    <p:extLst>
      <p:ext uri="{19B8F6BF-5375-455C-9EA6-DF929625EA0E}">
        <p15:presenceInfo xmlns:p15="http://schemas.microsoft.com/office/powerpoint/2012/main" userId="S::alberto.mateourdiales@iss.it::c247f04b-9e0b-4257-8bb5-2e16d304bc9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4B7"/>
    <a:srgbClr val="D3E4F3"/>
    <a:srgbClr val="0066CC"/>
    <a:srgbClr val="F7F7F7"/>
    <a:srgbClr val="F9F9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17D2A5-6337-484B-ABAE-17CF1CFEBA16}" v="122" dt="2021-09-17T13:25:04.429"/>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ile medio 2 - Color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B4B98B0-60AC-42C2-AFA5-B58CD77FA1E5}" styleName="Stile chiaro 1 - Color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5AB1C69-6EDB-4FF4-983F-18BD219EF322}" styleName="Stile medio 2 - Color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Stile medio 1 - Color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63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ccardo Flavia" userId="d0c948b9-3a67-4bac-a22a-6b0fce5525eb" providerId="ADAL" clId="{9A36412B-EF47-43CE-AD78-595C894D9A3F}"/>
    <pc:docChg chg="custSel modSld">
      <pc:chgData name="Riccardo Flavia" userId="d0c948b9-3a67-4bac-a22a-6b0fce5525eb" providerId="ADAL" clId="{9A36412B-EF47-43CE-AD78-595C894D9A3F}" dt="2021-09-17T09:33:53.562" v="51" actId="20577"/>
      <pc:docMkLst>
        <pc:docMk/>
      </pc:docMkLst>
      <pc:sldChg chg="modSp mod">
        <pc:chgData name="Riccardo Flavia" userId="d0c948b9-3a67-4bac-a22a-6b0fce5525eb" providerId="ADAL" clId="{9A36412B-EF47-43CE-AD78-595C894D9A3F}" dt="2021-09-17T09:33:53.562" v="51" actId="20577"/>
        <pc:sldMkLst>
          <pc:docMk/>
          <pc:sldMk cId="4134094896" sldId="1385"/>
        </pc:sldMkLst>
        <pc:graphicFrameChg chg="modGraphic">
          <ac:chgData name="Riccardo Flavia" userId="d0c948b9-3a67-4bac-a22a-6b0fce5525eb" providerId="ADAL" clId="{9A36412B-EF47-43CE-AD78-595C894D9A3F}" dt="2021-09-17T09:33:53.562" v="51" actId="20577"/>
          <ac:graphicFrameMkLst>
            <pc:docMk/>
            <pc:sldMk cId="4134094896" sldId="1385"/>
            <ac:graphicFrameMk id="6" creationId="{DF69473F-9DAD-4FE6-B167-263C40E25ACF}"/>
          </ac:graphicFrameMkLst>
        </pc:graphicFrameChg>
      </pc:sldChg>
    </pc:docChg>
  </pc:docChgLst>
  <pc:docChgLst>
    <pc:chgData name="Daniele Petrone" userId="7f3d4e94-79c7-4b76-ab9b-5c7c44a6021f" providerId="ADAL" clId="{2F17D2A5-6337-484B-ABAE-17CF1CFEBA16}"/>
    <pc:docChg chg="undo custSel addSld delSld modSld">
      <pc:chgData name="Daniele Petrone" userId="7f3d4e94-79c7-4b76-ab9b-5c7c44a6021f" providerId="ADAL" clId="{2F17D2A5-6337-484B-ABAE-17CF1CFEBA16}" dt="2021-09-17T13:25:04.429" v="121" actId="20577"/>
      <pc:docMkLst>
        <pc:docMk/>
      </pc:docMkLst>
      <pc:sldChg chg="delSp">
        <pc:chgData name="Daniele Petrone" userId="7f3d4e94-79c7-4b76-ab9b-5c7c44a6021f" providerId="ADAL" clId="{2F17D2A5-6337-484B-ABAE-17CF1CFEBA16}" dt="2021-09-17T13:20:55.032" v="0"/>
        <pc:sldMkLst>
          <pc:docMk/>
          <pc:sldMk cId="4019552098" sldId="1368"/>
        </pc:sldMkLst>
        <pc:picChg chg="del">
          <ac:chgData name="Daniele Petrone" userId="7f3d4e94-79c7-4b76-ab9b-5c7c44a6021f" providerId="ADAL" clId="{2F17D2A5-6337-484B-ABAE-17CF1CFEBA16}" dt="2021-09-17T13:20:55.032" v="0"/>
          <ac:picMkLst>
            <pc:docMk/>
            <pc:sldMk cId="4019552098" sldId="1368"/>
            <ac:picMk id="2" creationId="{406B7C80-B0C4-4E2F-AC64-5CE0CEFBD7A4}"/>
          </ac:picMkLst>
        </pc:picChg>
      </pc:sldChg>
      <pc:sldChg chg="new del">
        <pc:chgData name="Daniele Petrone" userId="7f3d4e94-79c7-4b76-ab9b-5c7c44a6021f" providerId="ADAL" clId="{2F17D2A5-6337-484B-ABAE-17CF1CFEBA16}" dt="2021-09-17T13:21:05.900" v="3" actId="47"/>
        <pc:sldMkLst>
          <pc:docMk/>
          <pc:sldMk cId="2710337559" sldId="1386"/>
        </pc:sldMkLst>
      </pc:sldChg>
      <pc:sldChg chg="modSp add mod">
        <pc:chgData name="Daniele Petrone" userId="7f3d4e94-79c7-4b76-ab9b-5c7c44a6021f" providerId="ADAL" clId="{2F17D2A5-6337-484B-ABAE-17CF1CFEBA16}" dt="2021-09-17T13:25:04.429" v="121" actId="20577"/>
        <pc:sldMkLst>
          <pc:docMk/>
          <pc:sldMk cId="3724057814" sldId="1387"/>
        </pc:sldMkLst>
        <pc:spChg chg="mod">
          <ac:chgData name="Daniele Petrone" userId="7f3d4e94-79c7-4b76-ab9b-5c7c44a6021f" providerId="ADAL" clId="{2F17D2A5-6337-484B-ABAE-17CF1CFEBA16}" dt="2021-09-17T13:25:04.429" v="121" actId="20577"/>
          <ac:spMkLst>
            <pc:docMk/>
            <pc:sldMk cId="3724057814" sldId="1387"/>
            <ac:spMk id="5" creationId="{A5BE4D16-0C7B-441B-894E-231233E4FE0D}"/>
          </ac:spMkLst>
        </pc:spChg>
        <pc:spChg chg="mod">
          <ac:chgData name="Daniele Petrone" userId="7f3d4e94-79c7-4b76-ab9b-5c7c44a6021f" providerId="ADAL" clId="{2F17D2A5-6337-484B-ABAE-17CF1CFEBA16}" dt="2021-09-17T13:24:08.284" v="91" actId="20577"/>
          <ac:spMkLst>
            <pc:docMk/>
            <pc:sldMk cId="3724057814" sldId="1387"/>
            <ac:spMk id="6" creationId="{FDD407F9-D97C-40C4-9D32-E19852D92C02}"/>
          </ac:spMkLst>
        </pc:spChg>
        <pc:spChg chg="mod">
          <ac:chgData name="Daniele Petrone" userId="7f3d4e94-79c7-4b76-ab9b-5c7c44a6021f" providerId="ADAL" clId="{2F17D2A5-6337-484B-ABAE-17CF1CFEBA16}" dt="2021-09-17T13:24:58.172" v="118" actId="20577"/>
          <ac:spMkLst>
            <pc:docMk/>
            <pc:sldMk cId="3724057814" sldId="1387"/>
            <ac:spMk id="8" creationId="{49C5373A-585E-420D-9426-FA7A20EA58D9}"/>
          </ac:spMkLst>
        </pc:spChg>
        <pc:spChg chg="mod">
          <ac:chgData name="Daniele Petrone" userId="7f3d4e94-79c7-4b76-ab9b-5c7c44a6021f" providerId="ADAL" clId="{2F17D2A5-6337-484B-ABAE-17CF1CFEBA16}" dt="2021-09-17T13:23:41.412" v="62" actId="20577"/>
          <ac:spMkLst>
            <pc:docMk/>
            <pc:sldMk cId="3724057814" sldId="1387"/>
            <ac:spMk id="10" creationId="{A0168411-B05F-4E38-B014-86F92D6456B7}"/>
          </ac:spMkLst>
        </pc:spChg>
        <pc:spChg chg="mod">
          <ac:chgData name="Daniele Petrone" userId="7f3d4e94-79c7-4b76-ab9b-5c7c44a6021f" providerId="ADAL" clId="{2F17D2A5-6337-484B-ABAE-17CF1CFEBA16}" dt="2021-09-17T13:23:05.884" v="18" actId="20577"/>
          <ac:spMkLst>
            <pc:docMk/>
            <pc:sldMk cId="3724057814" sldId="1387"/>
            <ac:spMk id="170" creationId="{9F928B8A-3EB1-4DF1-BFCE-1A2F9A1160CD}"/>
          </ac:spMkLst>
        </pc:spChg>
        <pc:picChg chg="mod">
          <ac:chgData name="Daniele Petrone" userId="7f3d4e94-79c7-4b76-ab9b-5c7c44a6021f" providerId="ADAL" clId="{2F17D2A5-6337-484B-ABAE-17CF1CFEBA16}" dt="2021-09-17T13:21:54.987" v="4" actId="14826"/>
          <ac:picMkLst>
            <pc:docMk/>
            <pc:sldMk cId="3724057814" sldId="1387"/>
            <ac:picMk id="9" creationId="{19AD6B0F-3EC5-4FE4-B0D8-B4B57867437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3BCD49-B6F6-48F3-8C05-FD59FFE46DBD}" type="datetimeFigureOut">
              <a:rPr lang="it-IT"/>
              <a:t>17/09/2021</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5A4D38-D582-4376-ABC6-6BBE0702E13E}" type="slidenum">
              <a:rPr lang="it-IT"/>
              <a:t>‹N›</a:t>
            </a:fld>
            <a:endParaRPr lang="it-IT"/>
          </a:p>
        </p:txBody>
      </p:sp>
    </p:spTree>
    <p:extLst>
      <p:ext uri="{BB962C8B-B14F-4D97-AF65-F5344CB8AC3E}">
        <p14:creationId xmlns:p14="http://schemas.microsoft.com/office/powerpoint/2010/main" val="3313194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365A4D38-D582-4376-ABC6-6BBE0702E13E}" type="slidenum">
              <a:rPr lang="it-IT" smtClean="0"/>
              <a:t>11</a:t>
            </a:fld>
            <a:endParaRPr lang="it-IT"/>
          </a:p>
        </p:txBody>
      </p:sp>
    </p:spTree>
    <p:extLst>
      <p:ext uri="{BB962C8B-B14F-4D97-AF65-F5344CB8AC3E}">
        <p14:creationId xmlns:p14="http://schemas.microsoft.com/office/powerpoint/2010/main" val="3675047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365A4D38-D582-4376-ABC6-6BBE0702E13E}" type="slidenum">
              <a:rPr lang="it-IT" smtClean="0"/>
              <a:t>21</a:t>
            </a:fld>
            <a:endParaRPr lang="it-IT"/>
          </a:p>
        </p:txBody>
      </p:sp>
    </p:spTree>
    <p:extLst>
      <p:ext uri="{BB962C8B-B14F-4D97-AF65-F5344CB8AC3E}">
        <p14:creationId xmlns:p14="http://schemas.microsoft.com/office/powerpoint/2010/main" val="3006918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365A4D38-D582-4376-ABC6-6BBE0702E13E}" type="slidenum">
              <a:rPr lang="it-IT" smtClean="0"/>
              <a:t>25</a:t>
            </a:fld>
            <a:endParaRPr lang="it-IT"/>
          </a:p>
        </p:txBody>
      </p:sp>
    </p:spTree>
    <p:extLst>
      <p:ext uri="{BB962C8B-B14F-4D97-AF65-F5344CB8AC3E}">
        <p14:creationId xmlns:p14="http://schemas.microsoft.com/office/powerpoint/2010/main" val="3438513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365A4D38-D582-4376-ABC6-6BBE0702E13E}" type="slidenum">
              <a:rPr lang="it-IT" smtClean="0"/>
              <a:t>26</a:t>
            </a:fld>
            <a:endParaRPr lang="it-IT"/>
          </a:p>
        </p:txBody>
      </p:sp>
    </p:spTree>
    <p:extLst>
      <p:ext uri="{BB962C8B-B14F-4D97-AF65-F5344CB8AC3E}">
        <p14:creationId xmlns:p14="http://schemas.microsoft.com/office/powerpoint/2010/main" val="4124121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81AD8A56-AA01-4C8A-8637-C672DAE39F2E}" type="slidenum">
              <a:rPr lang="it-IT" smtClean="0"/>
              <a:t>36</a:t>
            </a:fld>
            <a:endParaRPr lang="it-IT"/>
          </a:p>
        </p:txBody>
      </p:sp>
    </p:spTree>
    <p:extLst>
      <p:ext uri="{BB962C8B-B14F-4D97-AF65-F5344CB8AC3E}">
        <p14:creationId xmlns:p14="http://schemas.microsoft.com/office/powerpoint/2010/main" val="41383249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81AD8A56-AA01-4C8A-8637-C672DAE39F2E}" type="slidenum">
              <a:rPr lang="it-IT" smtClean="0"/>
              <a:t>37</a:t>
            </a:fld>
            <a:endParaRPr lang="it-IT"/>
          </a:p>
        </p:txBody>
      </p:sp>
    </p:spTree>
    <p:extLst>
      <p:ext uri="{BB962C8B-B14F-4D97-AF65-F5344CB8AC3E}">
        <p14:creationId xmlns:p14="http://schemas.microsoft.com/office/powerpoint/2010/main" val="698307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ti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solidFill>
                  <a:srgbClr val="0064B7"/>
                </a:solidFill>
                <a:latin typeface="Titillium Web" panose="00000500000000000000"/>
              </a:defRPr>
            </a:lvl1pPr>
          </a:lstStyle>
          <a:p>
            <a:r>
              <a:rPr lang="it-IT"/>
              <a:t>Fare clic per modificare lo stile del titolo dello schema</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solidFill>
                  <a:srgbClr val="0064B7"/>
                </a:solidFill>
                <a:latin typeface="Titillium Web" panose="0000050000000000000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a:xfrm>
            <a:off x="792480" y="6492875"/>
            <a:ext cx="2743200" cy="365125"/>
          </a:xfrm>
        </p:spPr>
        <p:txBody>
          <a:bodyPr/>
          <a:lstStyle/>
          <a:p>
            <a:fld id="{4D173B44-B3C8-4047-8844-C47D3CFD0A56}" type="datetimeFigureOut">
              <a:rPr lang="it-IT" smtClean="0"/>
              <a:t>17/09/2021</a:t>
            </a:fld>
            <a:endParaRPr lang="it-IT"/>
          </a:p>
        </p:txBody>
      </p:sp>
      <p:sp>
        <p:nvSpPr>
          <p:cNvPr id="5" name="Segnaposto piè di pagina 4"/>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p:cNvSpPr>
            <a:spLocks noGrp="1"/>
          </p:cNvSpPr>
          <p:nvPr>
            <p:ph type="sldNum" sz="quarter" idx="12"/>
          </p:nvPr>
        </p:nvSpPr>
        <p:spPr/>
        <p:txBody>
          <a:bodyPr/>
          <a:lstStyle/>
          <a:p>
            <a:fld id="{45854D30-785F-4995-9BC1-C7BF7CC0876F}" type="slidenum">
              <a:rPr lang="it-IT" smtClean="0"/>
              <a:t>‹N›</a:t>
            </a:fld>
            <a:endParaRPr lang="it-IT"/>
          </a:p>
        </p:txBody>
      </p:sp>
    </p:spTree>
    <p:extLst>
      <p:ext uri="{BB962C8B-B14F-4D97-AF65-F5344CB8AC3E}">
        <p14:creationId xmlns:p14="http://schemas.microsoft.com/office/powerpoint/2010/main" val="4193051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Layout personalizzato">
    <p:spTree>
      <p:nvGrpSpPr>
        <p:cNvPr id="1" name=""/>
        <p:cNvGrpSpPr/>
        <p:nvPr/>
      </p:nvGrpSpPr>
      <p:grpSpPr>
        <a:xfrm>
          <a:off x="0" y="0"/>
          <a:ext cx="0" cy="0"/>
          <a:chOff x="0" y="0"/>
          <a:chExt cx="0" cy="0"/>
        </a:xfrm>
      </p:grpSpPr>
      <p:sp>
        <p:nvSpPr>
          <p:cNvPr id="6" name="Rettangolo 5">
            <a:extLst>
              <a:ext uri="{FF2B5EF4-FFF2-40B4-BE49-F238E27FC236}">
                <a16:creationId xmlns:a16="http://schemas.microsoft.com/office/drawing/2014/main" id="{B3E96E5B-CF38-418E-BB54-7DD2E362D1E4}"/>
              </a:ext>
            </a:extLst>
          </p:cNvPr>
          <p:cNvSpPr/>
          <p:nvPr/>
        </p:nvSpPr>
        <p:spPr>
          <a:xfrm>
            <a:off x="6096000" y="676932"/>
            <a:ext cx="5715472" cy="4521141"/>
          </a:xfrm>
          <a:prstGeom prst="rect">
            <a:avLst/>
          </a:prstGeom>
          <a:solidFill>
            <a:srgbClr val="D3E4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a:extLst>
              <a:ext uri="{FF2B5EF4-FFF2-40B4-BE49-F238E27FC236}">
                <a16:creationId xmlns:a16="http://schemas.microsoft.com/office/drawing/2014/main" id="{96DEF214-E0BE-4DF8-9103-30A836A3D6CB}"/>
              </a:ext>
            </a:extLst>
          </p:cNvPr>
          <p:cNvSpPr>
            <a:spLocks noGrp="1"/>
          </p:cNvSpPr>
          <p:nvPr>
            <p:ph type="title"/>
          </p:nvPr>
        </p:nvSpPr>
        <p:spPr>
          <a:xfrm>
            <a:off x="458638" y="2121894"/>
            <a:ext cx="5364192" cy="2277578"/>
          </a:xfrm>
        </p:spPr>
        <p:txBody>
          <a:bodyPr/>
          <a:lstStyle>
            <a:lvl1pPr>
              <a:defRPr>
                <a:solidFill>
                  <a:srgbClr val="0064B7"/>
                </a:solidFill>
              </a:defRPr>
            </a:lvl1pPr>
          </a:lstStyle>
          <a:p>
            <a:r>
              <a:rPr lang="it-IT"/>
              <a:t>Fare clic per modificare lo stile del titolo dello schema</a:t>
            </a:r>
          </a:p>
        </p:txBody>
      </p:sp>
      <p:pic>
        <p:nvPicPr>
          <p:cNvPr id="11" name="Immagine 10">
            <a:extLst>
              <a:ext uri="{FF2B5EF4-FFF2-40B4-BE49-F238E27FC236}">
                <a16:creationId xmlns:a16="http://schemas.microsoft.com/office/drawing/2014/main" id="{2F3FF30B-8C93-4AD6-99D2-CE475F460BB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80104" y="1601881"/>
            <a:ext cx="1204240" cy="1040026"/>
          </a:xfrm>
          <a:prstGeom prst="rect">
            <a:avLst/>
          </a:prstGeom>
          <a:effectLst/>
        </p:spPr>
      </p:pic>
      <p:sp>
        <p:nvSpPr>
          <p:cNvPr id="13" name="Segnaposto testo 12">
            <a:extLst>
              <a:ext uri="{FF2B5EF4-FFF2-40B4-BE49-F238E27FC236}">
                <a16:creationId xmlns:a16="http://schemas.microsoft.com/office/drawing/2014/main" id="{D7E6EDC0-DCD4-4576-A46E-E04F4ABDFFF5}"/>
              </a:ext>
            </a:extLst>
          </p:cNvPr>
          <p:cNvSpPr>
            <a:spLocks noGrp="1"/>
          </p:cNvSpPr>
          <p:nvPr>
            <p:ph type="body" sz="quarter" idx="10"/>
          </p:nvPr>
        </p:nvSpPr>
        <p:spPr>
          <a:xfrm>
            <a:off x="6515100" y="2122488"/>
            <a:ext cx="5057775" cy="227647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916307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Layout personalizza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FA926AA-0BA2-4BA0-828A-68FD4D3BFBEC}"/>
              </a:ext>
            </a:extLst>
          </p:cNvPr>
          <p:cNvSpPr>
            <a:spLocks noGrp="1"/>
          </p:cNvSpPr>
          <p:nvPr>
            <p:ph type="title"/>
          </p:nvPr>
        </p:nvSpPr>
        <p:spPr/>
        <p:txBody>
          <a:bodyPr/>
          <a:lstStyle>
            <a:lvl1pPr>
              <a:defRPr>
                <a:solidFill>
                  <a:srgbClr val="0064B7"/>
                </a:solidFill>
              </a:defRPr>
            </a:lvl1pPr>
          </a:lstStyle>
          <a:p>
            <a:r>
              <a:rPr lang="it-IT"/>
              <a:t>Fare clic per modificare lo stile del titolo dello schema</a:t>
            </a:r>
          </a:p>
        </p:txBody>
      </p:sp>
      <p:sp>
        <p:nvSpPr>
          <p:cNvPr id="3" name="Segnaposto data 2">
            <a:extLst>
              <a:ext uri="{FF2B5EF4-FFF2-40B4-BE49-F238E27FC236}">
                <a16:creationId xmlns:a16="http://schemas.microsoft.com/office/drawing/2014/main" id="{A9BE1FA0-A474-4C58-98D5-337CB5F88834}"/>
              </a:ext>
            </a:extLst>
          </p:cNvPr>
          <p:cNvSpPr>
            <a:spLocks noGrp="1"/>
          </p:cNvSpPr>
          <p:nvPr>
            <p:ph type="dt" sz="half" idx="10"/>
          </p:nvPr>
        </p:nvSpPr>
        <p:spPr/>
        <p:txBody>
          <a:bodyPr/>
          <a:lstStyle/>
          <a:p>
            <a:fld id="{4D173B44-B3C8-4047-8844-C47D3CFD0A56}" type="datetimeFigureOut">
              <a:rPr lang="it-IT" smtClean="0"/>
              <a:t>17/09/2021</a:t>
            </a:fld>
            <a:endParaRPr lang="it-IT"/>
          </a:p>
        </p:txBody>
      </p:sp>
      <p:sp>
        <p:nvSpPr>
          <p:cNvPr id="4" name="Segnaposto piè di pagina 3">
            <a:extLst>
              <a:ext uri="{FF2B5EF4-FFF2-40B4-BE49-F238E27FC236}">
                <a16:creationId xmlns:a16="http://schemas.microsoft.com/office/drawing/2014/main" id="{C37FBFE8-0AD6-4BB1-8785-4315249CCD0D}"/>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5" name="Segnaposto numero diapositiva 4">
            <a:extLst>
              <a:ext uri="{FF2B5EF4-FFF2-40B4-BE49-F238E27FC236}">
                <a16:creationId xmlns:a16="http://schemas.microsoft.com/office/drawing/2014/main" id="{C3EF4319-7339-420E-A9B2-189C245CF75C}"/>
              </a:ext>
            </a:extLst>
          </p:cNvPr>
          <p:cNvSpPr>
            <a:spLocks noGrp="1"/>
          </p:cNvSpPr>
          <p:nvPr>
            <p:ph type="sldNum" sz="quarter" idx="12"/>
          </p:nvPr>
        </p:nvSpPr>
        <p:spPr/>
        <p:txBody>
          <a:bodyPr/>
          <a:lstStyle/>
          <a:p>
            <a:fld id="{45854D30-785F-4995-9BC1-C7BF7CC0876F}" type="slidenum">
              <a:rPr lang="it-IT" smtClean="0"/>
              <a:t>‹N›</a:t>
            </a:fld>
            <a:endParaRPr lang="it-IT"/>
          </a:p>
        </p:txBody>
      </p:sp>
      <p:pic>
        <p:nvPicPr>
          <p:cNvPr id="7" name="Immagine 6">
            <a:extLst>
              <a:ext uri="{FF2B5EF4-FFF2-40B4-BE49-F238E27FC236}">
                <a16:creationId xmlns:a16="http://schemas.microsoft.com/office/drawing/2014/main" id="{A12E29AE-52A7-49F9-ADFE-3D2798DBC5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21415" y="2341419"/>
            <a:ext cx="7749171" cy="1892453"/>
          </a:xfrm>
          <a:prstGeom prst="rect">
            <a:avLst/>
          </a:prstGeom>
        </p:spPr>
      </p:pic>
    </p:spTree>
    <p:extLst>
      <p:ext uri="{BB962C8B-B14F-4D97-AF65-F5344CB8AC3E}">
        <p14:creationId xmlns:p14="http://schemas.microsoft.com/office/powerpoint/2010/main" val="25441380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_Layout personalizza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FD4FC1B-FB8B-430C-BE68-15F61D681526}"/>
              </a:ext>
            </a:extLst>
          </p:cNvPr>
          <p:cNvSpPr>
            <a:spLocks noGrp="1"/>
          </p:cNvSpPr>
          <p:nvPr>
            <p:ph type="title"/>
          </p:nvPr>
        </p:nvSpPr>
        <p:spPr/>
        <p:txBody>
          <a:bodyPr/>
          <a:lstStyle>
            <a:lvl1pPr>
              <a:defRPr>
                <a:solidFill>
                  <a:srgbClr val="0064B7"/>
                </a:solidFill>
              </a:defRPr>
            </a:lvl1pPr>
          </a:lstStyle>
          <a:p>
            <a:r>
              <a:rPr lang="it-IT"/>
              <a:t>Fare clic per modificare lo stile del titolo dello schema</a:t>
            </a:r>
          </a:p>
        </p:txBody>
      </p:sp>
      <p:sp>
        <p:nvSpPr>
          <p:cNvPr id="3" name="Segnaposto data 2">
            <a:extLst>
              <a:ext uri="{FF2B5EF4-FFF2-40B4-BE49-F238E27FC236}">
                <a16:creationId xmlns:a16="http://schemas.microsoft.com/office/drawing/2014/main" id="{E54BABCE-9D20-4768-9370-24CAFFC6DCC2}"/>
              </a:ext>
            </a:extLst>
          </p:cNvPr>
          <p:cNvSpPr>
            <a:spLocks noGrp="1"/>
          </p:cNvSpPr>
          <p:nvPr>
            <p:ph type="dt" sz="half" idx="10"/>
          </p:nvPr>
        </p:nvSpPr>
        <p:spPr/>
        <p:txBody>
          <a:bodyPr/>
          <a:lstStyle/>
          <a:p>
            <a:fld id="{4D173B44-B3C8-4047-8844-C47D3CFD0A56}" type="datetimeFigureOut">
              <a:rPr lang="it-IT" smtClean="0"/>
              <a:t>17/09/2021</a:t>
            </a:fld>
            <a:endParaRPr lang="it-IT"/>
          </a:p>
        </p:txBody>
      </p:sp>
      <p:sp>
        <p:nvSpPr>
          <p:cNvPr id="4" name="Segnaposto piè di pagina 3">
            <a:extLst>
              <a:ext uri="{FF2B5EF4-FFF2-40B4-BE49-F238E27FC236}">
                <a16:creationId xmlns:a16="http://schemas.microsoft.com/office/drawing/2014/main" id="{4550C4E8-CFB0-485F-84FE-695BB4FCE23B}"/>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5" name="Segnaposto numero diapositiva 4">
            <a:extLst>
              <a:ext uri="{FF2B5EF4-FFF2-40B4-BE49-F238E27FC236}">
                <a16:creationId xmlns:a16="http://schemas.microsoft.com/office/drawing/2014/main" id="{B2D36051-3DD3-41B6-8A2C-0EC700250B02}"/>
              </a:ext>
            </a:extLst>
          </p:cNvPr>
          <p:cNvSpPr>
            <a:spLocks noGrp="1"/>
          </p:cNvSpPr>
          <p:nvPr>
            <p:ph type="sldNum" sz="quarter" idx="12"/>
          </p:nvPr>
        </p:nvSpPr>
        <p:spPr/>
        <p:txBody>
          <a:bodyPr/>
          <a:lstStyle/>
          <a:p>
            <a:fld id="{45854D30-785F-4995-9BC1-C7BF7CC0876F}" type="slidenum">
              <a:rPr lang="it-IT" smtClean="0"/>
              <a:t>‹N›</a:t>
            </a:fld>
            <a:endParaRPr lang="it-IT"/>
          </a:p>
        </p:txBody>
      </p:sp>
    </p:spTree>
    <p:extLst>
      <p:ext uri="{BB962C8B-B14F-4D97-AF65-F5344CB8AC3E}">
        <p14:creationId xmlns:p14="http://schemas.microsoft.com/office/powerpoint/2010/main" val="16613635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solidFill>
                  <a:srgbClr val="0064B7"/>
                </a:solidFill>
              </a:defRPr>
            </a:lvl1pPr>
          </a:lstStyle>
          <a:p>
            <a:r>
              <a:rPr lang="it-IT"/>
              <a:t>Fare clic per modificare lo stile del titolo dello schema</a:t>
            </a:r>
          </a:p>
        </p:txBody>
      </p:sp>
      <p:sp>
        <p:nvSpPr>
          <p:cNvPr id="3" name="Segnaposto contenuto 2"/>
          <p:cNvSpPr>
            <a:spLocks noGrp="1"/>
          </p:cNvSpPr>
          <p:nvPr>
            <p:ph idx="1" hasCustomPrompt="1"/>
          </p:nvPr>
        </p:nvSpPr>
        <p:spPr>
          <a:xfrm>
            <a:off x="5183188" y="987425"/>
            <a:ext cx="6172200" cy="4873625"/>
          </a:xfrm>
        </p:spPr>
        <p:txBody>
          <a:bodyPr anchor="ctr"/>
          <a:lstStyle>
            <a:lvl1pPr>
              <a:defRPr sz="3200">
                <a:solidFill>
                  <a:srgbClr val="0064B7"/>
                </a:solidFill>
              </a:defRPr>
            </a:lvl1pPr>
            <a:lvl2pPr>
              <a:defRPr sz="2800">
                <a:solidFill>
                  <a:srgbClr val="0064B7"/>
                </a:solidFill>
              </a:defRPr>
            </a:lvl2pPr>
            <a:lvl3pPr>
              <a:defRPr sz="2400">
                <a:solidFill>
                  <a:srgbClr val="0064B7"/>
                </a:solidFill>
              </a:defRPr>
            </a:lvl3pPr>
            <a:lvl4pPr>
              <a:defRPr sz="2000">
                <a:solidFill>
                  <a:srgbClr val="0064B7"/>
                </a:solidFill>
              </a:defRPr>
            </a:lvl4pPr>
            <a:lvl5pPr>
              <a:defRPr sz="2000">
                <a:solidFill>
                  <a:srgbClr val="0064B7"/>
                </a:solidFill>
              </a:defRPr>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solidFill>
                  <a:srgbClr val="0064B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4D173B44-B3C8-4047-8844-C47D3CFD0A56}" type="datetimeFigureOut">
              <a:rPr lang="it-IT" smtClean="0"/>
              <a:t>17/09/2021</a:t>
            </a:fld>
            <a:endParaRPr lang="it-IT"/>
          </a:p>
        </p:txBody>
      </p:sp>
      <p:sp>
        <p:nvSpPr>
          <p:cNvPr id="6" name="Segnaposto piè di pagina 5"/>
          <p:cNvSpPr>
            <a:spLocks noGrp="1"/>
          </p:cNvSpPr>
          <p:nvPr>
            <p:ph type="ftr" sz="quarter" idx="11"/>
          </p:nvPr>
        </p:nvSpPr>
        <p:spPr>
          <a:xfrm>
            <a:off x="4038600" y="6356350"/>
            <a:ext cx="4114800" cy="365125"/>
          </a:xfrm>
          <a:prstGeom prst="rect">
            <a:avLst/>
          </a:prstGeom>
        </p:spPr>
        <p:txBody>
          <a:bodyPr/>
          <a:lstStyle/>
          <a:p>
            <a:endParaRPr lang="it-IT"/>
          </a:p>
        </p:txBody>
      </p:sp>
      <p:sp>
        <p:nvSpPr>
          <p:cNvPr id="7" name="Segnaposto numero diapositiva 6"/>
          <p:cNvSpPr>
            <a:spLocks noGrp="1"/>
          </p:cNvSpPr>
          <p:nvPr>
            <p:ph type="sldNum" sz="quarter" idx="12"/>
          </p:nvPr>
        </p:nvSpPr>
        <p:spPr/>
        <p:txBody>
          <a:bodyPr/>
          <a:lstStyle/>
          <a:p>
            <a:fld id="{45854D30-785F-4995-9BC1-C7BF7CC0876F}" type="slidenum">
              <a:rPr lang="it-IT" smtClean="0"/>
              <a:t>‹N›</a:t>
            </a:fld>
            <a:endParaRPr lang="it-IT"/>
          </a:p>
        </p:txBody>
      </p:sp>
    </p:spTree>
    <p:extLst>
      <p:ext uri="{BB962C8B-B14F-4D97-AF65-F5344CB8AC3E}">
        <p14:creationId xmlns:p14="http://schemas.microsoft.com/office/powerpoint/2010/main" val="30858182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solidFill>
                  <a:srgbClr val="0064B7"/>
                </a:solidFill>
              </a:defRPr>
            </a:lvl1pPr>
          </a:lstStyle>
          <a:p>
            <a:r>
              <a:rPr lang="it-IT"/>
              <a:t>Fare clic per modificare lo stile del titolo dello schema</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solidFill>
                  <a:srgbClr val="0064B7"/>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solidFill>
                  <a:srgbClr val="0064B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4D173B44-B3C8-4047-8844-C47D3CFD0A56}" type="datetimeFigureOut">
              <a:rPr lang="it-IT" smtClean="0"/>
              <a:t>17/09/2021</a:t>
            </a:fld>
            <a:endParaRPr lang="it-IT"/>
          </a:p>
        </p:txBody>
      </p:sp>
      <p:sp>
        <p:nvSpPr>
          <p:cNvPr id="6" name="Segnaposto piè di pagina 5"/>
          <p:cNvSpPr>
            <a:spLocks noGrp="1"/>
          </p:cNvSpPr>
          <p:nvPr>
            <p:ph type="ftr" sz="quarter" idx="11"/>
          </p:nvPr>
        </p:nvSpPr>
        <p:spPr>
          <a:xfrm>
            <a:off x="4038600" y="6356350"/>
            <a:ext cx="4114800" cy="365125"/>
          </a:xfrm>
          <a:prstGeom prst="rect">
            <a:avLst/>
          </a:prstGeom>
        </p:spPr>
        <p:txBody>
          <a:bodyPr/>
          <a:lstStyle/>
          <a:p>
            <a:endParaRPr lang="it-IT"/>
          </a:p>
        </p:txBody>
      </p:sp>
      <p:sp>
        <p:nvSpPr>
          <p:cNvPr id="7" name="Segnaposto numero diapositiva 6"/>
          <p:cNvSpPr>
            <a:spLocks noGrp="1"/>
          </p:cNvSpPr>
          <p:nvPr>
            <p:ph type="sldNum" sz="quarter" idx="12"/>
          </p:nvPr>
        </p:nvSpPr>
        <p:spPr/>
        <p:txBody>
          <a:bodyPr/>
          <a:lstStyle/>
          <a:p>
            <a:fld id="{45854D30-785F-4995-9BC1-C7BF7CC0876F}" type="slidenum">
              <a:rPr lang="it-IT" smtClean="0"/>
              <a:t>‹N›</a:t>
            </a:fld>
            <a:endParaRPr lang="it-IT"/>
          </a:p>
        </p:txBody>
      </p:sp>
    </p:spTree>
    <p:extLst>
      <p:ext uri="{BB962C8B-B14F-4D97-AF65-F5344CB8AC3E}">
        <p14:creationId xmlns:p14="http://schemas.microsoft.com/office/powerpoint/2010/main" val="27144900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solidFill>
                  <a:srgbClr val="0064B7"/>
                </a:solidFill>
              </a:defRPr>
            </a:lvl1pPr>
          </a:lstStyle>
          <a:p>
            <a:r>
              <a:rPr lang="it-IT"/>
              <a:t>Fare clic per modificare lo stile del titolo dello schema</a:t>
            </a:r>
          </a:p>
        </p:txBody>
      </p:sp>
      <p:sp>
        <p:nvSpPr>
          <p:cNvPr id="3" name="Segnaposto testo verticale 2"/>
          <p:cNvSpPr>
            <a:spLocks noGrp="1"/>
          </p:cNvSpPr>
          <p:nvPr>
            <p:ph type="body" orient="vert" idx="1"/>
          </p:nvPr>
        </p:nvSpPr>
        <p:spPr>
          <a:xfrm>
            <a:off x="838200" y="1825625"/>
            <a:ext cx="10515600" cy="4126601"/>
          </a:xfrm>
        </p:spPr>
        <p:txBody>
          <a:bodyPr vert="eaVert"/>
          <a:lstStyle>
            <a:lvl1pPr>
              <a:defRPr>
                <a:solidFill>
                  <a:srgbClr val="0064B7"/>
                </a:solidFill>
              </a:defRPr>
            </a:lvl1pPr>
            <a:lvl2pPr>
              <a:defRPr>
                <a:solidFill>
                  <a:srgbClr val="0064B7"/>
                </a:solidFill>
              </a:defRPr>
            </a:lvl2pPr>
            <a:lvl3pPr>
              <a:defRPr>
                <a:solidFill>
                  <a:srgbClr val="0064B7"/>
                </a:solidFill>
              </a:defRPr>
            </a:lvl3pPr>
            <a:lvl4pPr>
              <a:defRPr>
                <a:solidFill>
                  <a:srgbClr val="0064B7"/>
                </a:solidFill>
              </a:defRPr>
            </a:lvl4pPr>
            <a:lvl5pPr>
              <a:defRPr>
                <a:solidFill>
                  <a:srgbClr val="0064B7"/>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4D173B44-B3C8-4047-8844-C47D3CFD0A56}" type="datetimeFigureOut">
              <a:rPr lang="it-IT" smtClean="0"/>
              <a:t>17/09/2021</a:t>
            </a:fld>
            <a:endParaRPr lang="it-IT"/>
          </a:p>
        </p:txBody>
      </p:sp>
      <p:sp>
        <p:nvSpPr>
          <p:cNvPr id="5" name="Segnaposto piè di pagina 4"/>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p:cNvSpPr>
            <a:spLocks noGrp="1"/>
          </p:cNvSpPr>
          <p:nvPr>
            <p:ph type="sldNum" sz="quarter" idx="12"/>
          </p:nvPr>
        </p:nvSpPr>
        <p:spPr/>
        <p:txBody>
          <a:bodyPr/>
          <a:lstStyle/>
          <a:p>
            <a:fld id="{45854D30-785F-4995-9BC1-C7BF7CC0876F}" type="slidenum">
              <a:rPr lang="it-IT" smtClean="0"/>
              <a:t>‹N›</a:t>
            </a:fld>
            <a:endParaRPr lang="it-IT"/>
          </a:p>
        </p:txBody>
      </p:sp>
    </p:spTree>
    <p:extLst>
      <p:ext uri="{BB962C8B-B14F-4D97-AF65-F5344CB8AC3E}">
        <p14:creationId xmlns:p14="http://schemas.microsoft.com/office/powerpoint/2010/main" val="8213706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595728"/>
          </a:xfrm>
        </p:spPr>
        <p:txBody>
          <a:bodyPr vert="eaVert"/>
          <a:lstStyle>
            <a:lvl1pPr>
              <a:defRPr>
                <a:solidFill>
                  <a:srgbClr val="0064B7"/>
                </a:solidFill>
              </a:defRPr>
            </a:lvl1pPr>
          </a:lstStyle>
          <a:p>
            <a:r>
              <a:rPr lang="it-IT"/>
              <a:t>Fare clic per modificare lo stile del titolo dello schema</a:t>
            </a:r>
          </a:p>
        </p:txBody>
      </p:sp>
      <p:sp>
        <p:nvSpPr>
          <p:cNvPr id="3" name="Segnaposto testo verticale 2"/>
          <p:cNvSpPr>
            <a:spLocks noGrp="1"/>
          </p:cNvSpPr>
          <p:nvPr>
            <p:ph type="body" orient="vert" idx="1"/>
          </p:nvPr>
        </p:nvSpPr>
        <p:spPr>
          <a:xfrm>
            <a:off x="838200" y="365125"/>
            <a:ext cx="7734300" cy="5595728"/>
          </a:xfrm>
        </p:spPr>
        <p:txBody>
          <a:bodyPr vert="eaVert"/>
          <a:lstStyle>
            <a:lvl1pPr>
              <a:defRPr>
                <a:solidFill>
                  <a:srgbClr val="0064B7"/>
                </a:solidFill>
              </a:defRPr>
            </a:lvl1pPr>
            <a:lvl2pPr>
              <a:defRPr>
                <a:solidFill>
                  <a:srgbClr val="0064B7"/>
                </a:solidFill>
              </a:defRPr>
            </a:lvl2pPr>
            <a:lvl3pPr>
              <a:defRPr>
                <a:solidFill>
                  <a:srgbClr val="0064B7"/>
                </a:solidFill>
              </a:defRPr>
            </a:lvl3pPr>
            <a:lvl4pPr>
              <a:defRPr>
                <a:solidFill>
                  <a:srgbClr val="0064B7"/>
                </a:solidFill>
              </a:defRPr>
            </a:lvl4pPr>
            <a:lvl5pPr>
              <a:defRPr>
                <a:solidFill>
                  <a:srgbClr val="0064B7"/>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4D173B44-B3C8-4047-8844-C47D3CFD0A56}" type="datetimeFigureOut">
              <a:rPr lang="it-IT" smtClean="0"/>
              <a:t>17/09/2021</a:t>
            </a:fld>
            <a:endParaRPr lang="it-IT"/>
          </a:p>
        </p:txBody>
      </p:sp>
      <p:sp>
        <p:nvSpPr>
          <p:cNvPr id="5" name="Segnaposto piè di pagina 4"/>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p:cNvSpPr>
            <a:spLocks noGrp="1"/>
          </p:cNvSpPr>
          <p:nvPr>
            <p:ph type="sldNum" sz="quarter" idx="12"/>
          </p:nvPr>
        </p:nvSpPr>
        <p:spPr/>
        <p:txBody>
          <a:bodyPr/>
          <a:lstStyle/>
          <a:p>
            <a:fld id="{45854D30-785F-4995-9BC1-C7BF7CC0876F}" type="slidenum">
              <a:rPr lang="it-IT" smtClean="0"/>
              <a:t>‹N›</a:t>
            </a:fld>
            <a:endParaRPr lang="it-IT"/>
          </a:p>
        </p:txBody>
      </p:sp>
    </p:spTree>
    <p:extLst>
      <p:ext uri="{BB962C8B-B14F-4D97-AF65-F5344CB8AC3E}">
        <p14:creationId xmlns:p14="http://schemas.microsoft.com/office/powerpoint/2010/main" val="2561998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Vuoto">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5094940A-E648-0744-AA3B-B3119C2D86C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07487"/>
            <a:ext cx="9144000" cy="849180"/>
          </a:xfrm>
          <a:prstGeom prst="rect">
            <a:avLst/>
          </a:prstGeom>
        </p:spPr>
      </p:pic>
      <p:pic>
        <p:nvPicPr>
          <p:cNvPr id="4" name="Immagine" descr="Immagine">
            <a:extLst>
              <a:ext uri="{FF2B5EF4-FFF2-40B4-BE49-F238E27FC236}">
                <a16:creationId xmlns:a16="http://schemas.microsoft.com/office/drawing/2014/main" id="{C0F31F71-86D5-164C-B4CF-E61C1AE2E171}"/>
              </a:ext>
            </a:extLst>
          </p:cNvPr>
          <p:cNvPicPr>
            <a:picLocks noChangeAspect="1"/>
          </p:cNvPicPr>
          <p:nvPr userDrawn="1"/>
        </p:nvPicPr>
        <p:blipFill>
          <a:blip r:embed="rId3"/>
          <a:stretch>
            <a:fillRect/>
          </a:stretch>
        </p:blipFill>
        <p:spPr>
          <a:xfrm>
            <a:off x="10622421" y="5968991"/>
            <a:ext cx="821865" cy="774199"/>
          </a:xfrm>
          <a:prstGeom prst="rect">
            <a:avLst/>
          </a:prstGeom>
          <a:ln w="12700">
            <a:miter lim="400000"/>
          </a:ln>
        </p:spPr>
      </p:pic>
    </p:spTree>
    <p:extLst>
      <p:ext uri="{BB962C8B-B14F-4D97-AF65-F5344CB8AC3E}">
        <p14:creationId xmlns:p14="http://schemas.microsoft.com/office/powerpoint/2010/main" val="4287115603"/>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Infographics_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48737-D49C-4148-8ECF-403717F82795}"/>
              </a:ext>
            </a:extLst>
          </p:cNvPr>
          <p:cNvSpPr>
            <a:spLocks noGrp="1"/>
          </p:cNvSpPr>
          <p:nvPr>
            <p:ph type="title"/>
          </p:nvPr>
        </p:nvSpPr>
        <p:spPr>
          <a:xfrm>
            <a:off x="452730" y="503097"/>
            <a:ext cx="11292073" cy="837432"/>
          </a:xfrm>
        </p:spPr>
        <p:style>
          <a:lnRef idx="3">
            <a:schemeClr val="lt1"/>
          </a:lnRef>
          <a:fillRef idx="1">
            <a:schemeClr val="accent1"/>
          </a:fillRef>
          <a:effectRef idx="1">
            <a:schemeClr val="accent1"/>
          </a:effectRef>
          <a:fontRef idx="minor">
            <a:schemeClr val="lt1"/>
          </a:fontRef>
        </p:style>
        <p:txBody>
          <a:bodyPr/>
          <a:lstStyle/>
          <a:p>
            <a:r>
              <a:rPr lang="en-US"/>
              <a:t>Click to edit Master title style</a:t>
            </a:r>
          </a:p>
        </p:txBody>
      </p:sp>
      <p:sp>
        <p:nvSpPr>
          <p:cNvPr id="3" name="Date Placeholder 2">
            <a:extLst>
              <a:ext uri="{FF2B5EF4-FFF2-40B4-BE49-F238E27FC236}">
                <a16:creationId xmlns:a16="http://schemas.microsoft.com/office/drawing/2014/main" id="{1BCE6036-BFCF-4DEC-9848-0BA80662A5A1}"/>
              </a:ext>
            </a:extLst>
          </p:cNvPr>
          <p:cNvSpPr>
            <a:spLocks noGrp="1"/>
          </p:cNvSpPr>
          <p:nvPr>
            <p:ph type="dt" sz="half" idx="10"/>
          </p:nvPr>
        </p:nvSpPr>
        <p:spPr/>
        <p:txBody>
          <a:bodyPr/>
          <a:lstStyle/>
          <a:p>
            <a:fld id="{E2AB35E2-F186-4C4C-A33C-9F40F1D9DFA5}" type="datetimeFigureOut">
              <a:rPr lang="en-US" smtClean="0"/>
              <a:t>9/17/2021</a:t>
            </a:fld>
            <a:endParaRPr lang="en-US"/>
          </a:p>
        </p:txBody>
      </p:sp>
      <p:sp>
        <p:nvSpPr>
          <p:cNvPr id="4" name="Footer Placeholder 3">
            <a:extLst>
              <a:ext uri="{FF2B5EF4-FFF2-40B4-BE49-F238E27FC236}">
                <a16:creationId xmlns:a16="http://schemas.microsoft.com/office/drawing/2014/main" id="{51856A01-CD0E-4B46-B2FD-C76B589E418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F1C75F-E24F-46F5-A5CA-B8DB687752DD}"/>
              </a:ext>
            </a:extLst>
          </p:cNvPr>
          <p:cNvSpPr>
            <a:spLocks noGrp="1"/>
          </p:cNvSpPr>
          <p:nvPr>
            <p:ph type="sldNum" sz="quarter" idx="12"/>
          </p:nvPr>
        </p:nvSpPr>
        <p:spPr/>
        <p:txBody>
          <a:bodyPr/>
          <a:lstStyle/>
          <a:p>
            <a:fld id="{87B513E7-4515-4082-A960-D4704025B30C}" type="slidenum">
              <a:rPr lang="en-US" smtClean="0"/>
              <a:t>‹N›</a:t>
            </a:fld>
            <a:endParaRPr lang="en-US"/>
          </a:p>
        </p:txBody>
      </p:sp>
      <p:sp>
        <p:nvSpPr>
          <p:cNvPr id="8" name="Chart Placeholder 6">
            <a:extLst>
              <a:ext uri="{FF2B5EF4-FFF2-40B4-BE49-F238E27FC236}">
                <a16:creationId xmlns:a16="http://schemas.microsoft.com/office/drawing/2014/main" id="{91AE1877-C3FE-4C35-A87E-D739D87E54EA}"/>
              </a:ext>
            </a:extLst>
          </p:cNvPr>
          <p:cNvSpPr>
            <a:spLocks noGrp="1"/>
          </p:cNvSpPr>
          <p:nvPr>
            <p:ph type="chart" sz="quarter" idx="14"/>
          </p:nvPr>
        </p:nvSpPr>
        <p:spPr>
          <a:xfrm>
            <a:off x="452730" y="1632858"/>
            <a:ext cx="11292073" cy="4201297"/>
          </a:xfrm>
        </p:spPr>
        <p:txBody>
          <a:bodyPr/>
          <a:lstStyle/>
          <a:p>
            <a:endParaRPr lang="en-US"/>
          </a:p>
        </p:txBody>
      </p:sp>
    </p:spTree>
    <p:extLst>
      <p:ext uri="{BB962C8B-B14F-4D97-AF65-F5344CB8AC3E}">
        <p14:creationId xmlns:p14="http://schemas.microsoft.com/office/powerpoint/2010/main" val="329991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1_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386E8161-8C76-4B39-AD5C-B7F791CD38D7}" type="datetimeFigureOut">
              <a:rPr lang="it-IT" smtClean="0"/>
              <a:t>17/09/2021</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72146225-B19B-4014-BC77-DF4B52B9E005}" type="slidenum">
              <a:rPr lang="it-IT" smtClean="0"/>
              <a:t>‹N›</a:t>
            </a:fld>
            <a:endParaRPr lang="it-IT"/>
          </a:p>
        </p:txBody>
      </p:sp>
    </p:spTree>
    <p:extLst>
      <p:ext uri="{BB962C8B-B14F-4D97-AF65-F5344CB8AC3E}">
        <p14:creationId xmlns:p14="http://schemas.microsoft.com/office/powerpoint/2010/main" val="1630442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838200" y="467269"/>
            <a:ext cx="10515600" cy="590931"/>
          </a:xfrm>
          <a:noFill/>
        </p:spPr>
        <p:txBody>
          <a:bodyPr wrap="square" rtlCol="0">
            <a:spAutoFit/>
          </a:bodyPr>
          <a:lstStyle>
            <a:lvl1pPr>
              <a:defRPr lang="it-IT" sz="3600" b="1">
                <a:solidFill>
                  <a:srgbClr val="0064B7"/>
                </a:solidFill>
                <a:latin typeface="Titillium Web" panose="00000500000000000000" pitchFamily="2" charset="0"/>
                <a:ea typeface="+mn-ea"/>
                <a:cs typeface="+mn-cs"/>
              </a:defRPr>
            </a:lvl1pPr>
          </a:lstStyle>
          <a:p>
            <a:pPr marL="0" lvl="0"/>
            <a:r>
              <a:rPr lang="it-IT"/>
              <a:t>Fare clic per modificare lo stile del titolo dello schema</a:t>
            </a:r>
          </a:p>
        </p:txBody>
      </p:sp>
      <p:sp>
        <p:nvSpPr>
          <p:cNvPr id="3" name="Segnaposto contenuto 2"/>
          <p:cNvSpPr>
            <a:spLocks noGrp="1"/>
          </p:cNvSpPr>
          <p:nvPr>
            <p:ph idx="1" hasCustomPrompt="1"/>
          </p:nvPr>
        </p:nvSpPr>
        <p:spPr>
          <a:xfrm>
            <a:off x="838200" y="1577806"/>
            <a:ext cx="10515600" cy="4351338"/>
          </a:xfrm>
        </p:spPr>
        <p:txBody>
          <a:bodyPr anchor="ctr"/>
          <a:lstStyle>
            <a:lvl1pPr>
              <a:defRPr>
                <a:solidFill>
                  <a:srgbClr val="0064B7"/>
                </a:solidFill>
                <a:latin typeface="Titillium Web" panose="00000500000000000000"/>
              </a:defRPr>
            </a:lvl1pPr>
            <a:lvl2pPr>
              <a:defRPr>
                <a:solidFill>
                  <a:srgbClr val="0064B7"/>
                </a:solidFill>
                <a:latin typeface="Titillium Web" panose="00000500000000000000"/>
              </a:defRPr>
            </a:lvl2pPr>
            <a:lvl3pPr>
              <a:defRPr>
                <a:solidFill>
                  <a:srgbClr val="0064B7"/>
                </a:solidFill>
                <a:latin typeface="Titillium Web" panose="00000500000000000000"/>
              </a:defRPr>
            </a:lvl3pPr>
            <a:lvl4pPr>
              <a:defRPr>
                <a:solidFill>
                  <a:srgbClr val="0064B7"/>
                </a:solidFill>
                <a:latin typeface="Titillium Web" panose="00000500000000000000"/>
              </a:defRPr>
            </a:lvl4pPr>
            <a:lvl5pPr>
              <a:defRPr>
                <a:solidFill>
                  <a:srgbClr val="0064B7"/>
                </a:solidFill>
                <a:latin typeface="Titillium Web" panose="00000500000000000000"/>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4D173B44-B3C8-4047-8844-C47D3CFD0A56}" type="datetimeFigureOut">
              <a:rPr lang="it-IT" smtClean="0"/>
              <a:t>17/09/2021</a:t>
            </a:fld>
            <a:endParaRPr lang="it-IT"/>
          </a:p>
        </p:txBody>
      </p:sp>
      <p:sp>
        <p:nvSpPr>
          <p:cNvPr id="5" name="Segnaposto piè di pagina 4"/>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p:cNvSpPr>
            <a:spLocks noGrp="1"/>
          </p:cNvSpPr>
          <p:nvPr>
            <p:ph type="sldNum" sz="quarter" idx="12"/>
          </p:nvPr>
        </p:nvSpPr>
        <p:spPr/>
        <p:txBody>
          <a:bodyPr/>
          <a:lstStyle/>
          <a:p>
            <a:fld id="{45854D30-785F-4995-9BC1-C7BF7CC0876F}" type="slidenum">
              <a:rPr lang="it-IT" smtClean="0"/>
              <a:t>‹N›</a:t>
            </a:fld>
            <a:endParaRPr lang="it-IT"/>
          </a:p>
        </p:txBody>
      </p:sp>
    </p:spTree>
    <p:extLst>
      <p:ext uri="{BB962C8B-B14F-4D97-AF65-F5344CB8AC3E}">
        <p14:creationId xmlns:p14="http://schemas.microsoft.com/office/powerpoint/2010/main" val="24233718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5" name="Figura a mano libera 10"/>
          <p:cNvSpPr/>
          <p:nvPr userDrawn="1"/>
        </p:nvSpPr>
        <p:spPr>
          <a:xfrm>
            <a:off x="-8466" y="5528734"/>
            <a:ext cx="12213166" cy="1348317"/>
          </a:xfrm>
          <a:custGeom>
            <a:avLst/>
            <a:gdLst>
              <a:gd name="connsiteX0" fmla="*/ 0 w 9160329"/>
              <a:gd name="connsiteY0" fmla="*/ 1033813 h 1050142"/>
              <a:gd name="connsiteX1" fmla="*/ 6188529 w 9160329"/>
              <a:gd name="connsiteY1" fmla="*/ 666421 h 1050142"/>
              <a:gd name="connsiteX2" fmla="*/ 9160329 w 9160329"/>
              <a:gd name="connsiteY2" fmla="*/ 5113 h 1050142"/>
              <a:gd name="connsiteX3" fmla="*/ 9152165 w 9160329"/>
              <a:gd name="connsiteY3" fmla="*/ 1050142 h 1050142"/>
              <a:gd name="connsiteX4" fmla="*/ 0 w 9160329"/>
              <a:gd name="connsiteY4" fmla="*/ 1033813 h 1050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0329" h="1050142">
                <a:moveTo>
                  <a:pt x="0" y="1033813"/>
                </a:moveTo>
                <a:cubicBezTo>
                  <a:pt x="2330904" y="935842"/>
                  <a:pt x="4661808" y="837871"/>
                  <a:pt x="6188529" y="666421"/>
                </a:cubicBezTo>
                <a:cubicBezTo>
                  <a:pt x="7715250" y="494971"/>
                  <a:pt x="8666390" y="-58840"/>
                  <a:pt x="9160329" y="5113"/>
                </a:cubicBezTo>
                <a:cubicBezTo>
                  <a:pt x="9157608" y="353456"/>
                  <a:pt x="9154886" y="701799"/>
                  <a:pt x="9152165" y="1050142"/>
                </a:cubicBezTo>
                <a:lnTo>
                  <a:pt x="0" y="1033813"/>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sz="2400"/>
          </a:p>
        </p:txBody>
      </p:sp>
      <p:pic>
        <p:nvPicPr>
          <p:cNvPr id="6" name="Immagine 11"/>
          <p:cNvPicPr>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25453" y="5753100"/>
            <a:ext cx="768348" cy="719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Connettore 1 14"/>
          <p:cNvCxnSpPr/>
          <p:nvPr userDrawn="1"/>
        </p:nvCxnSpPr>
        <p:spPr>
          <a:xfrm>
            <a:off x="1102785" y="3901017"/>
            <a:ext cx="10081684"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Connettore 1 15"/>
          <p:cNvCxnSpPr/>
          <p:nvPr userDrawn="1"/>
        </p:nvCxnSpPr>
        <p:spPr>
          <a:xfrm>
            <a:off x="1102785" y="2565400"/>
            <a:ext cx="10081684"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Segnaposto testo 2"/>
          <p:cNvSpPr>
            <a:spLocks noGrp="1"/>
          </p:cNvSpPr>
          <p:nvPr>
            <p:ph type="body" idx="1"/>
          </p:nvPr>
        </p:nvSpPr>
        <p:spPr>
          <a:xfrm>
            <a:off x="962405" y="4245092"/>
            <a:ext cx="10363200" cy="960107"/>
          </a:xfrm>
        </p:spPr>
        <p:txBody>
          <a:bodyPr>
            <a:normAutofit/>
          </a:bodyPr>
          <a:lstStyle>
            <a:lvl1pPr marL="0" indent="0" algn="l">
              <a:lnSpc>
                <a:spcPct val="150000"/>
              </a:lnSpc>
              <a:spcBef>
                <a:spcPts val="0"/>
              </a:spcBef>
              <a:buNone/>
              <a:defRPr sz="2133" baseline="0">
                <a:solidFill>
                  <a:schemeClr val="tx1">
                    <a:lumMod val="75000"/>
                    <a:lumOff val="25000"/>
                  </a:schemeClr>
                </a:solidFill>
                <a:latin typeface="Arial" panose="020B0604020202020204" pitchFamily="34" charset="0"/>
                <a:ea typeface="Verdana" panose="020B0604030504040204" pitchFamily="34" charset="0"/>
                <a:cs typeface="Arial" panose="020B0604020202020204" pitchFamily="34" charset="0"/>
              </a:defRPr>
            </a:lvl1pPr>
            <a:lvl2pPr marL="609593" indent="0">
              <a:buNone/>
              <a:defRPr sz="2400">
                <a:solidFill>
                  <a:schemeClr val="tx1">
                    <a:tint val="75000"/>
                  </a:schemeClr>
                </a:solidFill>
              </a:defRPr>
            </a:lvl2pPr>
            <a:lvl3pPr marL="1219185" indent="0">
              <a:buNone/>
              <a:defRPr sz="2133">
                <a:solidFill>
                  <a:schemeClr val="tx1">
                    <a:tint val="75000"/>
                  </a:schemeClr>
                </a:solidFill>
              </a:defRPr>
            </a:lvl3pPr>
            <a:lvl4pPr marL="1828777" indent="0">
              <a:buNone/>
              <a:defRPr sz="1867">
                <a:solidFill>
                  <a:schemeClr val="tx1">
                    <a:tint val="75000"/>
                  </a:schemeClr>
                </a:solidFill>
              </a:defRPr>
            </a:lvl4pPr>
            <a:lvl5pPr marL="2438370" indent="0">
              <a:buNone/>
              <a:defRPr sz="1867">
                <a:solidFill>
                  <a:schemeClr val="tx1">
                    <a:tint val="75000"/>
                  </a:schemeClr>
                </a:solidFill>
              </a:defRPr>
            </a:lvl5pPr>
            <a:lvl6pPr marL="3047962" indent="0">
              <a:buNone/>
              <a:defRPr sz="1867">
                <a:solidFill>
                  <a:schemeClr val="tx1">
                    <a:tint val="75000"/>
                  </a:schemeClr>
                </a:solidFill>
              </a:defRPr>
            </a:lvl6pPr>
            <a:lvl7pPr marL="3657555" indent="0">
              <a:buNone/>
              <a:defRPr sz="1867">
                <a:solidFill>
                  <a:schemeClr val="tx1">
                    <a:tint val="75000"/>
                  </a:schemeClr>
                </a:solidFill>
              </a:defRPr>
            </a:lvl7pPr>
            <a:lvl8pPr marL="4267147" indent="0">
              <a:buNone/>
              <a:defRPr sz="1867">
                <a:solidFill>
                  <a:schemeClr val="tx1">
                    <a:tint val="75000"/>
                  </a:schemeClr>
                </a:solidFill>
              </a:defRPr>
            </a:lvl8pPr>
            <a:lvl9pPr marL="4876738" indent="0">
              <a:buNone/>
              <a:defRPr sz="1867">
                <a:solidFill>
                  <a:schemeClr val="tx1">
                    <a:tint val="75000"/>
                  </a:schemeClr>
                </a:solidFill>
              </a:defRPr>
            </a:lvl9pPr>
          </a:lstStyle>
          <a:p>
            <a:pPr lvl="0"/>
            <a:r>
              <a:rPr lang="it-IT"/>
              <a:t>Fare clic per modificare stili del testo dello schema</a:t>
            </a:r>
          </a:p>
        </p:txBody>
      </p:sp>
      <p:sp>
        <p:nvSpPr>
          <p:cNvPr id="17" name="Segnaposto testo 2"/>
          <p:cNvSpPr>
            <a:spLocks noGrp="1"/>
          </p:cNvSpPr>
          <p:nvPr>
            <p:ph type="body" idx="10"/>
          </p:nvPr>
        </p:nvSpPr>
        <p:spPr>
          <a:xfrm>
            <a:off x="1136399" y="2555670"/>
            <a:ext cx="10048169" cy="594681"/>
          </a:xfrm>
        </p:spPr>
        <p:txBody>
          <a:bodyPr>
            <a:normAutofit/>
          </a:bodyPr>
          <a:lstStyle>
            <a:lvl1pPr marL="0" indent="0" algn="l">
              <a:buNone/>
              <a:defRPr sz="2400">
                <a:solidFill>
                  <a:srgbClr val="C00000"/>
                </a:solidFill>
                <a:latin typeface="Arial" panose="020B0604020202020204" pitchFamily="34" charset="0"/>
                <a:ea typeface="Verdana" panose="020B0604030504040204" pitchFamily="34" charset="0"/>
                <a:cs typeface="Arial" panose="020B0604020202020204" pitchFamily="34" charset="0"/>
              </a:defRPr>
            </a:lvl1pPr>
            <a:lvl2pPr marL="609593" indent="0">
              <a:buNone/>
              <a:defRPr sz="2400">
                <a:solidFill>
                  <a:schemeClr val="tx1">
                    <a:tint val="75000"/>
                  </a:schemeClr>
                </a:solidFill>
              </a:defRPr>
            </a:lvl2pPr>
            <a:lvl3pPr marL="1219185" indent="0">
              <a:buNone/>
              <a:defRPr sz="2133">
                <a:solidFill>
                  <a:schemeClr val="tx1">
                    <a:tint val="75000"/>
                  </a:schemeClr>
                </a:solidFill>
              </a:defRPr>
            </a:lvl3pPr>
            <a:lvl4pPr marL="1828777" indent="0">
              <a:buNone/>
              <a:defRPr sz="1867">
                <a:solidFill>
                  <a:schemeClr val="tx1">
                    <a:tint val="75000"/>
                  </a:schemeClr>
                </a:solidFill>
              </a:defRPr>
            </a:lvl4pPr>
            <a:lvl5pPr marL="2438370" indent="0">
              <a:buNone/>
              <a:defRPr sz="1867">
                <a:solidFill>
                  <a:schemeClr val="tx1">
                    <a:tint val="75000"/>
                  </a:schemeClr>
                </a:solidFill>
              </a:defRPr>
            </a:lvl5pPr>
            <a:lvl6pPr marL="3047962" indent="0">
              <a:buNone/>
              <a:defRPr sz="1867">
                <a:solidFill>
                  <a:schemeClr val="tx1">
                    <a:tint val="75000"/>
                  </a:schemeClr>
                </a:solidFill>
              </a:defRPr>
            </a:lvl6pPr>
            <a:lvl7pPr marL="3657555" indent="0">
              <a:buNone/>
              <a:defRPr sz="1867">
                <a:solidFill>
                  <a:schemeClr val="tx1">
                    <a:tint val="75000"/>
                  </a:schemeClr>
                </a:solidFill>
              </a:defRPr>
            </a:lvl7pPr>
            <a:lvl8pPr marL="4267147" indent="0">
              <a:buNone/>
              <a:defRPr sz="1867">
                <a:solidFill>
                  <a:schemeClr val="tx1">
                    <a:tint val="75000"/>
                  </a:schemeClr>
                </a:solidFill>
              </a:defRPr>
            </a:lvl8pPr>
            <a:lvl9pPr marL="4876738" indent="0">
              <a:buNone/>
              <a:defRPr sz="1867">
                <a:solidFill>
                  <a:schemeClr val="tx1">
                    <a:tint val="75000"/>
                  </a:schemeClr>
                </a:solidFill>
              </a:defRPr>
            </a:lvl9pPr>
          </a:lstStyle>
          <a:p>
            <a:pPr lvl="0"/>
            <a:r>
              <a:rPr lang="it-IT"/>
              <a:t>Fare clic per modificare stili del testo dello schema</a:t>
            </a:r>
          </a:p>
        </p:txBody>
      </p:sp>
      <p:sp>
        <p:nvSpPr>
          <p:cNvPr id="18" name="Segnaposto testo 2"/>
          <p:cNvSpPr>
            <a:spLocks noGrp="1"/>
          </p:cNvSpPr>
          <p:nvPr>
            <p:ph type="body" idx="11"/>
          </p:nvPr>
        </p:nvSpPr>
        <p:spPr>
          <a:xfrm>
            <a:off x="597245" y="191592"/>
            <a:ext cx="11067374" cy="1944216"/>
          </a:xfrm>
        </p:spPr>
        <p:txBody>
          <a:bodyPr>
            <a:normAutofit/>
          </a:bodyPr>
          <a:lstStyle>
            <a:lvl1pPr marL="0" indent="0" algn="ctr">
              <a:lnSpc>
                <a:spcPct val="150000"/>
              </a:lnSpc>
              <a:spcBef>
                <a:spcPts val="800"/>
              </a:spcBef>
              <a:buNone/>
              <a:defRPr sz="2667">
                <a:solidFill>
                  <a:schemeClr val="tx1">
                    <a:lumMod val="75000"/>
                    <a:lumOff val="25000"/>
                  </a:schemeClr>
                </a:solidFill>
                <a:latin typeface="Arial" panose="020B0604020202020204" pitchFamily="34" charset="0"/>
                <a:ea typeface="Verdana" panose="020B0604030504040204" pitchFamily="34" charset="0"/>
                <a:cs typeface="Arial" panose="020B0604020202020204" pitchFamily="34" charset="0"/>
              </a:defRPr>
            </a:lvl1pPr>
            <a:lvl2pPr marL="609593" indent="0">
              <a:buNone/>
              <a:defRPr sz="2400">
                <a:solidFill>
                  <a:schemeClr val="tx1">
                    <a:tint val="75000"/>
                  </a:schemeClr>
                </a:solidFill>
              </a:defRPr>
            </a:lvl2pPr>
            <a:lvl3pPr marL="1219185" indent="0">
              <a:buNone/>
              <a:defRPr sz="2133">
                <a:solidFill>
                  <a:schemeClr val="tx1">
                    <a:tint val="75000"/>
                  </a:schemeClr>
                </a:solidFill>
              </a:defRPr>
            </a:lvl3pPr>
            <a:lvl4pPr marL="1828777" indent="0">
              <a:buNone/>
              <a:defRPr sz="1867">
                <a:solidFill>
                  <a:schemeClr val="tx1">
                    <a:tint val="75000"/>
                  </a:schemeClr>
                </a:solidFill>
              </a:defRPr>
            </a:lvl4pPr>
            <a:lvl5pPr marL="2438370" indent="0">
              <a:buNone/>
              <a:defRPr sz="1867">
                <a:solidFill>
                  <a:schemeClr val="tx1">
                    <a:tint val="75000"/>
                  </a:schemeClr>
                </a:solidFill>
              </a:defRPr>
            </a:lvl5pPr>
            <a:lvl6pPr marL="3047962" indent="0">
              <a:buNone/>
              <a:defRPr sz="1867">
                <a:solidFill>
                  <a:schemeClr val="tx1">
                    <a:tint val="75000"/>
                  </a:schemeClr>
                </a:solidFill>
              </a:defRPr>
            </a:lvl6pPr>
            <a:lvl7pPr marL="3657555" indent="0">
              <a:buNone/>
              <a:defRPr sz="1867">
                <a:solidFill>
                  <a:schemeClr val="tx1">
                    <a:tint val="75000"/>
                  </a:schemeClr>
                </a:solidFill>
              </a:defRPr>
            </a:lvl7pPr>
            <a:lvl8pPr marL="4267147" indent="0">
              <a:buNone/>
              <a:defRPr sz="1867">
                <a:solidFill>
                  <a:schemeClr val="tx1">
                    <a:tint val="75000"/>
                  </a:schemeClr>
                </a:solidFill>
              </a:defRPr>
            </a:lvl8pPr>
            <a:lvl9pPr marL="4876738" indent="0">
              <a:buNone/>
              <a:defRPr sz="1867">
                <a:solidFill>
                  <a:schemeClr val="tx1">
                    <a:tint val="75000"/>
                  </a:schemeClr>
                </a:solidFill>
              </a:defRPr>
            </a:lvl9pPr>
          </a:lstStyle>
          <a:p>
            <a:pPr lvl="0"/>
            <a:r>
              <a:rPr lang="it-IT"/>
              <a:t>Fare clic per modificare stili del testo dello schema</a:t>
            </a:r>
          </a:p>
        </p:txBody>
      </p:sp>
    </p:spTree>
    <p:extLst>
      <p:ext uri="{BB962C8B-B14F-4D97-AF65-F5344CB8AC3E}">
        <p14:creationId xmlns:p14="http://schemas.microsoft.com/office/powerpoint/2010/main" val="40735850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cxnSp>
        <p:nvCxnSpPr>
          <p:cNvPr id="4" name="Connettore 1 7"/>
          <p:cNvCxnSpPr/>
          <p:nvPr userDrawn="1"/>
        </p:nvCxnSpPr>
        <p:spPr>
          <a:xfrm>
            <a:off x="1013884" y="6483351"/>
            <a:ext cx="10219268"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Segnaposto contenuto 2"/>
          <p:cNvSpPr>
            <a:spLocks noGrp="1"/>
          </p:cNvSpPr>
          <p:nvPr>
            <p:ph idx="1"/>
          </p:nvPr>
        </p:nvSpPr>
        <p:spPr>
          <a:xfrm>
            <a:off x="576000" y="1364771"/>
            <a:ext cx="10972800" cy="4872541"/>
          </a:xfrm>
        </p:spPr>
        <p:txBody>
          <a:bodyPr>
            <a:normAutofit/>
          </a:bodyPr>
          <a:lstStyle>
            <a:lvl1pPr marL="0" indent="0">
              <a:spcBef>
                <a:spcPts val="400"/>
              </a:spcBef>
              <a:spcAft>
                <a:spcPts val="400"/>
              </a:spcAft>
              <a:buNone/>
              <a:defRPr sz="2667">
                <a:latin typeface="Arial" panose="020B0604020202020204" pitchFamily="34" charset="0"/>
                <a:ea typeface="Verdana" panose="020B0604030504040204" pitchFamily="34" charset="0"/>
                <a:cs typeface="Arial" panose="020B0604020202020204" pitchFamily="34" charset="0"/>
              </a:defRPr>
            </a:lvl1pPr>
            <a:lvl2pPr marL="359828" indent="-243415">
              <a:spcBef>
                <a:spcPts val="400"/>
              </a:spcBef>
              <a:spcAft>
                <a:spcPts val="400"/>
              </a:spcAft>
              <a:buFont typeface="Arial" panose="020B0604020202020204" pitchFamily="34" charset="0"/>
              <a:buChar char="•"/>
              <a:defRPr sz="2400">
                <a:latin typeface="Arial" panose="020B0604020202020204" pitchFamily="34" charset="0"/>
                <a:ea typeface="Verdana" panose="020B0604030504040204" pitchFamily="34" charset="0"/>
                <a:cs typeface="Arial" panose="020B0604020202020204" pitchFamily="34" charset="0"/>
              </a:defRPr>
            </a:lvl2pPr>
            <a:lvl3pPr marL="601126" indent="-241297">
              <a:spcBef>
                <a:spcPts val="400"/>
              </a:spcBef>
              <a:spcAft>
                <a:spcPts val="400"/>
              </a:spcAft>
              <a:buFont typeface="Arial" panose="020B0604020202020204" pitchFamily="34" charset="0"/>
              <a:buChar char="-"/>
              <a:defRPr sz="2133" baseline="0">
                <a:latin typeface="Arial" panose="020B0604020202020204" pitchFamily="34" charset="0"/>
                <a:ea typeface="Verdana" panose="020B0604030504040204" pitchFamily="34" charset="0"/>
                <a:cs typeface="Arial" panose="020B0604020202020204" pitchFamily="34" charset="0"/>
              </a:defRPr>
            </a:lvl3pPr>
            <a:lvl4pPr marL="960954" indent="-351363">
              <a:spcBef>
                <a:spcPts val="400"/>
              </a:spcBef>
              <a:spcAft>
                <a:spcPts val="400"/>
              </a:spcAft>
              <a:buFont typeface="Wingdings" panose="05000000000000000000" pitchFamily="2" charset="2"/>
              <a:buChar char="ü"/>
              <a:defRPr sz="1867">
                <a:latin typeface="Arial" panose="020B0604020202020204" pitchFamily="34" charset="0"/>
                <a:ea typeface="Verdana" panose="020B0604030504040204" pitchFamily="34" charset="0"/>
                <a:cs typeface="Arial" panose="020B0604020202020204" pitchFamily="34" charset="0"/>
              </a:defRPr>
            </a:lvl4pPr>
            <a:lvl5pPr>
              <a:defRPr sz="2133">
                <a:latin typeface="HelvLight" pitchFamily="2" charset="0"/>
                <a:ea typeface="Verdana" panose="020B0604030504040204" pitchFamily="34" charset="0"/>
                <a:cs typeface="Verdana" panose="020B0604030504040204" pitchFamily="34" charset="0"/>
              </a:defRPr>
            </a:lvl5pPr>
          </a:lstStyle>
          <a:p>
            <a:pPr lvl="0"/>
            <a:r>
              <a:rPr lang="it-IT"/>
              <a:t>Fare clic per modificare stili del testo dello schema</a:t>
            </a:r>
          </a:p>
          <a:p>
            <a:pPr lvl="1"/>
            <a:r>
              <a:rPr lang="it-IT"/>
              <a:t>Primo livello puntato</a:t>
            </a:r>
          </a:p>
          <a:p>
            <a:pPr lvl="2"/>
            <a:r>
              <a:rPr lang="it-IT"/>
              <a:t>Secondo livello puntato</a:t>
            </a:r>
          </a:p>
          <a:p>
            <a:pPr lvl="3"/>
            <a:r>
              <a:rPr lang="it-IT"/>
              <a:t>Terzo livello puntato</a:t>
            </a:r>
          </a:p>
        </p:txBody>
      </p:sp>
      <p:sp>
        <p:nvSpPr>
          <p:cNvPr id="10" name="Titolo 1"/>
          <p:cNvSpPr>
            <a:spLocks noGrp="1"/>
          </p:cNvSpPr>
          <p:nvPr>
            <p:ph type="ctrTitle"/>
          </p:nvPr>
        </p:nvSpPr>
        <p:spPr>
          <a:xfrm>
            <a:off x="56766" y="55723"/>
            <a:ext cx="12079040" cy="955256"/>
          </a:xfrm>
          <a:solidFill>
            <a:srgbClr val="C00000"/>
          </a:solidFill>
        </p:spPr>
        <p:txBody>
          <a:bodyPr>
            <a:normAutofit/>
          </a:bodyPr>
          <a:lstStyle>
            <a:lvl1pPr algn="l">
              <a:defRPr sz="2933">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it-IT"/>
              <a:t>Fare clic per modificare lo stile del titolo</a:t>
            </a:r>
          </a:p>
        </p:txBody>
      </p:sp>
    </p:spTree>
    <p:extLst>
      <p:ext uri="{BB962C8B-B14F-4D97-AF65-F5344CB8AC3E}">
        <p14:creationId xmlns:p14="http://schemas.microsoft.com/office/powerpoint/2010/main" val="3087598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itolo e contenuto">
    <p:spTree>
      <p:nvGrpSpPr>
        <p:cNvPr id="1" name=""/>
        <p:cNvGrpSpPr/>
        <p:nvPr/>
      </p:nvGrpSpPr>
      <p:grpSpPr>
        <a:xfrm>
          <a:off x="0" y="0"/>
          <a:ext cx="0" cy="0"/>
          <a:chOff x="0" y="0"/>
          <a:chExt cx="0" cy="0"/>
        </a:xfrm>
      </p:grpSpPr>
      <p:sp>
        <p:nvSpPr>
          <p:cNvPr id="4" name="Titolo 1"/>
          <p:cNvSpPr>
            <a:spLocks noGrp="1"/>
          </p:cNvSpPr>
          <p:nvPr>
            <p:ph type="ctrTitle"/>
          </p:nvPr>
        </p:nvSpPr>
        <p:spPr>
          <a:xfrm>
            <a:off x="56766" y="55723"/>
            <a:ext cx="12079040" cy="955256"/>
          </a:xfrm>
          <a:solidFill>
            <a:srgbClr val="C00000"/>
          </a:solidFill>
        </p:spPr>
        <p:txBody>
          <a:bodyPr>
            <a:normAutofit/>
          </a:bodyPr>
          <a:lstStyle>
            <a:lvl1pPr algn="l">
              <a:defRPr sz="2933">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it-IT"/>
              <a:t>Fare clic per modificare lo stile del titolo</a:t>
            </a:r>
          </a:p>
        </p:txBody>
      </p:sp>
      <p:sp>
        <p:nvSpPr>
          <p:cNvPr id="5" name="Segnaposto contenuto 2"/>
          <p:cNvSpPr>
            <a:spLocks noGrp="1"/>
          </p:cNvSpPr>
          <p:nvPr>
            <p:ph idx="1"/>
          </p:nvPr>
        </p:nvSpPr>
        <p:spPr>
          <a:xfrm>
            <a:off x="576000" y="1364771"/>
            <a:ext cx="10972800" cy="4872541"/>
          </a:xfrm>
        </p:spPr>
        <p:txBody>
          <a:bodyPr>
            <a:normAutofit/>
          </a:bodyPr>
          <a:lstStyle>
            <a:lvl1pPr marL="0" indent="0">
              <a:buNone/>
              <a:defRPr sz="2667">
                <a:latin typeface="Arial" panose="020B0604020202020204" pitchFamily="34" charset="0"/>
                <a:ea typeface="Verdana" panose="020B0604030504040204" pitchFamily="34" charset="0"/>
                <a:cs typeface="Arial" panose="020B0604020202020204" pitchFamily="34" charset="0"/>
              </a:defRPr>
            </a:lvl1pPr>
            <a:lvl2pPr marL="476244" indent="-359828">
              <a:buFont typeface="Arial" panose="020B0604020202020204" pitchFamily="34" charset="0"/>
              <a:buChar char="•"/>
              <a:defRPr sz="2400">
                <a:latin typeface="Arial" panose="020B0604020202020204" pitchFamily="34" charset="0"/>
                <a:ea typeface="Verdana" panose="020B0604030504040204" pitchFamily="34" charset="0"/>
                <a:cs typeface="Arial" panose="020B0604020202020204" pitchFamily="34" charset="0"/>
              </a:defRPr>
            </a:lvl2pPr>
            <a:lvl3pPr marL="740823" indent="-380995">
              <a:defRPr lang="it-IT" sz="2133" kern="1200" baseline="0" dirty="0" smtClean="0">
                <a:solidFill>
                  <a:schemeClr val="tx1"/>
                </a:solidFill>
                <a:latin typeface="Arial" panose="020B0604020202020204" pitchFamily="34" charset="0"/>
                <a:ea typeface="Verdana" panose="020B0604030504040204" pitchFamily="34" charset="0"/>
                <a:cs typeface="Arial" panose="020B0604020202020204" pitchFamily="34" charset="0"/>
              </a:defRPr>
            </a:lvl3pPr>
            <a:lvl4pPr marL="990587" indent="-380995">
              <a:defRPr lang="it-IT" sz="1867"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defRPr sz="2133">
                <a:latin typeface="HelvLight" pitchFamily="2" charset="0"/>
                <a:ea typeface="Verdana" panose="020B0604030504040204" pitchFamily="34" charset="0"/>
                <a:cs typeface="Verdana" panose="020B0604030504040204" pitchFamily="34" charset="0"/>
              </a:defRPr>
            </a:lvl5pPr>
          </a:lstStyle>
          <a:p>
            <a:pPr lvl="0"/>
            <a:r>
              <a:rPr lang="it-IT"/>
              <a:t>Fare clic per modificare stili del testo dello schema</a:t>
            </a:r>
          </a:p>
          <a:p>
            <a:pPr lvl="1"/>
            <a:r>
              <a:rPr lang="it-IT"/>
              <a:t>Primo livello puntato</a:t>
            </a:r>
          </a:p>
          <a:p>
            <a:pPr lvl="2"/>
            <a:r>
              <a:rPr lang="it-IT"/>
              <a:t>Secondo livello puntato</a:t>
            </a:r>
          </a:p>
          <a:p>
            <a:pPr lvl="3"/>
            <a:r>
              <a:rPr lang="it-IT"/>
              <a:t>Terzo livello puntato</a:t>
            </a:r>
          </a:p>
        </p:txBody>
      </p:sp>
    </p:spTree>
    <p:extLst>
      <p:ext uri="{BB962C8B-B14F-4D97-AF65-F5344CB8AC3E}">
        <p14:creationId xmlns:p14="http://schemas.microsoft.com/office/powerpoint/2010/main" val="6804107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fronto">
    <p:spTree>
      <p:nvGrpSpPr>
        <p:cNvPr id="1" name=""/>
        <p:cNvGrpSpPr/>
        <p:nvPr/>
      </p:nvGrpSpPr>
      <p:grpSpPr>
        <a:xfrm>
          <a:off x="0" y="0"/>
          <a:ext cx="0" cy="0"/>
          <a:chOff x="0" y="0"/>
          <a:chExt cx="0" cy="0"/>
        </a:xfrm>
      </p:grpSpPr>
      <p:cxnSp>
        <p:nvCxnSpPr>
          <p:cNvPr id="7" name="Connettore 1 14"/>
          <p:cNvCxnSpPr/>
          <p:nvPr userDrawn="1"/>
        </p:nvCxnSpPr>
        <p:spPr>
          <a:xfrm>
            <a:off x="1013884" y="6483351"/>
            <a:ext cx="10219268"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Immagine 15"/>
          <p:cNvPicPr>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3935" y="6165851"/>
            <a:ext cx="624418" cy="624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egnaposto testo 2"/>
          <p:cNvSpPr>
            <a:spLocks noGrp="1"/>
          </p:cNvSpPr>
          <p:nvPr>
            <p:ph type="body" idx="1"/>
          </p:nvPr>
        </p:nvSpPr>
        <p:spPr>
          <a:xfrm>
            <a:off x="609601" y="1340769"/>
            <a:ext cx="5386917" cy="639763"/>
          </a:xfrm>
        </p:spPr>
        <p:txBody>
          <a:bodyPr anchor="b">
            <a:noAutofit/>
          </a:bodyPr>
          <a:lstStyle>
            <a:lvl1pPr marL="0" indent="0">
              <a:buNone/>
              <a:defRPr sz="2667" b="1">
                <a:latin typeface="Arial" panose="020B0604020202020204" pitchFamily="34" charset="0"/>
                <a:ea typeface="Verdana" panose="020B0604030504040204" pitchFamily="34" charset="0"/>
                <a:cs typeface="Arial" panose="020B0604020202020204" pitchFamily="34" charset="0"/>
              </a:defRPr>
            </a:lvl1pPr>
            <a:lvl2pPr marL="609593" indent="0">
              <a:buNone/>
              <a:defRPr sz="2667" b="1"/>
            </a:lvl2pPr>
            <a:lvl3pPr marL="1219185" indent="0">
              <a:buNone/>
              <a:defRPr sz="2400" b="1"/>
            </a:lvl3pPr>
            <a:lvl4pPr marL="1828777" indent="0">
              <a:buNone/>
              <a:defRPr sz="2133" b="1"/>
            </a:lvl4pPr>
            <a:lvl5pPr marL="2438370" indent="0">
              <a:buNone/>
              <a:defRPr sz="2133" b="1"/>
            </a:lvl5pPr>
            <a:lvl6pPr marL="3047962" indent="0">
              <a:buNone/>
              <a:defRPr sz="2133" b="1"/>
            </a:lvl6pPr>
            <a:lvl7pPr marL="3657555" indent="0">
              <a:buNone/>
              <a:defRPr sz="2133" b="1"/>
            </a:lvl7pPr>
            <a:lvl8pPr marL="4267147" indent="0">
              <a:buNone/>
              <a:defRPr sz="2133" b="1"/>
            </a:lvl8pPr>
            <a:lvl9pPr marL="4876738" indent="0">
              <a:buNone/>
              <a:defRPr sz="2133" b="1"/>
            </a:lvl9pPr>
          </a:lstStyle>
          <a:p>
            <a:pPr lvl="0"/>
            <a:r>
              <a:rPr lang="it-IT"/>
              <a:t>Fare clic per modificare stili del testo dello schema</a:t>
            </a:r>
          </a:p>
        </p:txBody>
      </p:sp>
      <p:sp>
        <p:nvSpPr>
          <p:cNvPr id="4" name="Segnaposto contenuto 3"/>
          <p:cNvSpPr>
            <a:spLocks noGrp="1"/>
          </p:cNvSpPr>
          <p:nvPr>
            <p:ph sz="half" idx="2"/>
          </p:nvPr>
        </p:nvSpPr>
        <p:spPr>
          <a:xfrm>
            <a:off x="609601" y="2174875"/>
            <a:ext cx="5386917" cy="3951288"/>
          </a:xfrm>
        </p:spPr>
        <p:txBody>
          <a:bodyPr>
            <a:normAutofit/>
          </a:bodyPr>
          <a:lstStyle>
            <a:lvl1pPr>
              <a:defRPr sz="2667">
                <a:latin typeface="Arial" panose="020B0604020202020204" pitchFamily="34" charset="0"/>
                <a:ea typeface="Verdana" panose="020B0604030504040204" pitchFamily="34" charset="0"/>
                <a:cs typeface="Arial" panose="020B0604020202020204" pitchFamily="34" charset="0"/>
              </a:defRPr>
            </a:lvl1pPr>
            <a:lvl2pPr marL="359828" indent="-258231">
              <a:buFont typeface="Arial" panose="020B0604020202020204" pitchFamily="34" charset="0"/>
              <a:buChar char="•"/>
              <a:defRPr sz="2400">
                <a:latin typeface="Arial" panose="020B0604020202020204" pitchFamily="34" charset="0"/>
                <a:ea typeface="Verdana" panose="020B0604030504040204" pitchFamily="34" charset="0"/>
                <a:cs typeface="Arial" panose="020B0604020202020204" pitchFamily="34" charset="0"/>
              </a:defRPr>
            </a:lvl2pPr>
            <a:lvl3pPr marL="601126" indent="-241297">
              <a:buFont typeface="Arial" panose="020B0604020202020204" pitchFamily="34" charset="0"/>
              <a:buChar char="-"/>
              <a:defRPr sz="2133">
                <a:latin typeface="Arial" panose="020B0604020202020204" pitchFamily="34" charset="0"/>
                <a:ea typeface="Verdana" panose="020B0604030504040204" pitchFamily="34" charset="0"/>
                <a:cs typeface="Arial" panose="020B0604020202020204" pitchFamily="34" charset="0"/>
              </a:defRPr>
            </a:lvl3pPr>
            <a:lvl4pPr marL="840307" indent="-239182">
              <a:buFont typeface="Arial" panose="020B0604020202020204" pitchFamily="34" charset="0"/>
              <a:buChar char="•"/>
              <a:defRPr sz="1867">
                <a:latin typeface="Arial" panose="020B0604020202020204" pitchFamily="34" charset="0"/>
                <a:ea typeface="Verdana" panose="020B0604030504040204" pitchFamily="34" charset="0"/>
                <a:cs typeface="Arial" panose="020B0604020202020204" pitchFamily="34" charset="0"/>
              </a:defRPr>
            </a:lvl4pPr>
            <a:lvl5pPr>
              <a:defRPr sz="1867">
                <a:latin typeface="Arial" panose="020B0604020202020204" pitchFamily="34" charset="0"/>
                <a:ea typeface="Verdana" panose="020B0604030504040204" pitchFamily="34" charset="0"/>
                <a:cs typeface="Arial" panose="020B0604020202020204" pitchFamily="34" charset="0"/>
              </a:defRPr>
            </a:lvl5pPr>
            <a:lvl6pPr>
              <a:defRPr sz="2133"/>
            </a:lvl6pPr>
            <a:lvl7pPr>
              <a:defRPr sz="2133"/>
            </a:lvl7pPr>
            <a:lvl8pPr>
              <a:defRPr sz="2133"/>
            </a:lvl8pPr>
            <a:lvl9pPr>
              <a:defRPr sz="2133"/>
            </a:lvl9pPr>
          </a:lstStyle>
          <a:p>
            <a:pPr lvl="0"/>
            <a:r>
              <a:rPr lang="it-IT"/>
              <a:t>Fare clic per modificare stili del testo dello schema</a:t>
            </a:r>
          </a:p>
          <a:p>
            <a:pPr lvl="1"/>
            <a:r>
              <a:rPr lang="it-IT"/>
              <a:t>Primo livello puntato</a:t>
            </a:r>
          </a:p>
          <a:p>
            <a:pPr lvl="2"/>
            <a:r>
              <a:rPr lang="it-IT"/>
              <a:t>Secondo livello puntato</a:t>
            </a:r>
          </a:p>
          <a:p>
            <a:pPr lvl="3"/>
            <a:r>
              <a:rPr lang="it-IT"/>
              <a:t>Terzo livello puntato</a:t>
            </a:r>
          </a:p>
          <a:p>
            <a:pPr lvl="0"/>
            <a:endParaRPr lang="it-IT"/>
          </a:p>
        </p:txBody>
      </p:sp>
      <p:sp>
        <p:nvSpPr>
          <p:cNvPr id="5" name="Segnaposto testo 4"/>
          <p:cNvSpPr>
            <a:spLocks noGrp="1"/>
          </p:cNvSpPr>
          <p:nvPr>
            <p:ph type="body" sz="quarter" idx="3"/>
          </p:nvPr>
        </p:nvSpPr>
        <p:spPr>
          <a:xfrm>
            <a:off x="6193370" y="1340769"/>
            <a:ext cx="5389033" cy="639763"/>
          </a:xfrm>
        </p:spPr>
        <p:txBody>
          <a:bodyPr anchor="b">
            <a:noAutofit/>
          </a:bodyPr>
          <a:lstStyle>
            <a:lvl1pPr marL="0" indent="0">
              <a:buNone/>
              <a:defRPr sz="2667" b="1">
                <a:latin typeface="Arial" panose="020B0604020202020204" pitchFamily="34" charset="0"/>
                <a:ea typeface="Verdana" panose="020B0604030504040204" pitchFamily="34" charset="0"/>
                <a:cs typeface="Arial" panose="020B0604020202020204" pitchFamily="34" charset="0"/>
              </a:defRPr>
            </a:lvl1pPr>
            <a:lvl2pPr marL="609593" indent="0">
              <a:buNone/>
              <a:defRPr sz="2667" b="1"/>
            </a:lvl2pPr>
            <a:lvl3pPr marL="1219185" indent="0">
              <a:buNone/>
              <a:defRPr sz="2400" b="1"/>
            </a:lvl3pPr>
            <a:lvl4pPr marL="1828777" indent="0">
              <a:buNone/>
              <a:defRPr sz="2133" b="1"/>
            </a:lvl4pPr>
            <a:lvl5pPr marL="2438370" indent="0">
              <a:buNone/>
              <a:defRPr sz="2133" b="1"/>
            </a:lvl5pPr>
            <a:lvl6pPr marL="3047962" indent="0">
              <a:buNone/>
              <a:defRPr sz="2133" b="1"/>
            </a:lvl6pPr>
            <a:lvl7pPr marL="3657555" indent="0">
              <a:buNone/>
              <a:defRPr sz="2133" b="1"/>
            </a:lvl7pPr>
            <a:lvl8pPr marL="4267147" indent="0">
              <a:buNone/>
              <a:defRPr sz="2133" b="1"/>
            </a:lvl8pPr>
            <a:lvl9pPr marL="4876738" indent="0">
              <a:buNone/>
              <a:defRPr sz="2133" b="1"/>
            </a:lvl9pPr>
          </a:lstStyle>
          <a:p>
            <a:pPr lvl="0"/>
            <a:r>
              <a:rPr lang="it-IT"/>
              <a:t>Fare clic per modificare stili del testo dello schema</a:t>
            </a:r>
          </a:p>
        </p:txBody>
      </p:sp>
      <p:sp>
        <p:nvSpPr>
          <p:cNvPr id="6" name="Segnaposto contenuto 5"/>
          <p:cNvSpPr>
            <a:spLocks noGrp="1"/>
          </p:cNvSpPr>
          <p:nvPr>
            <p:ph sz="quarter" idx="4"/>
          </p:nvPr>
        </p:nvSpPr>
        <p:spPr>
          <a:xfrm>
            <a:off x="6193370" y="2174875"/>
            <a:ext cx="5389033" cy="3951288"/>
          </a:xfrm>
        </p:spPr>
        <p:txBody>
          <a:bodyPr>
            <a:normAutofit/>
          </a:bodyPr>
          <a:lstStyle>
            <a:lvl1pPr>
              <a:defRPr sz="2667">
                <a:latin typeface="Arial" panose="020B0604020202020204" pitchFamily="34" charset="0"/>
                <a:ea typeface="Verdana" panose="020B0604030504040204" pitchFamily="34" charset="0"/>
                <a:cs typeface="Arial" panose="020B0604020202020204" pitchFamily="34" charset="0"/>
              </a:defRPr>
            </a:lvl1pPr>
            <a:lvl2pPr marL="482594" indent="-380995">
              <a:defRPr lang="it-IT" sz="2400" kern="1200" dirty="0">
                <a:solidFill>
                  <a:schemeClr val="tx1"/>
                </a:solidFill>
                <a:latin typeface="Arial" panose="020B0604020202020204" pitchFamily="34" charset="0"/>
                <a:ea typeface="Verdana" panose="020B0604030504040204" pitchFamily="34" charset="0"/>
                <a:cs typeface="Arial" panose="020B0604020202020204" pitchFamily="34" charset="0"/>
              </a:defRPr>
            </a:lvl2pPr>
            <a:lvl3pPr marL="740823" indent="-380995">
              <a:defRPr lang="it-IT" sz="2133" kern="1200" dirty="0">
                <a:solidFill>
                  <a:schemeClr val="tx1"/>
                </a:solidFill>
                <a:latin typeface="Arial" panose="020B0604020202020204" pitchFamily="34" charset="0"/>
                <a:ea typeface="Verdana" panose="020B0604030504040204" pitchFamily="34" charset="0"/>
                <a:cs typeface="Arial" panose="020B0604020202020204" pitchFamily="34" charset="0"/>
              </a:defRPr>
            </a:lvl3pPr>
            <a:lvl4pPr marL="982121" indent="-380995" algn="l" defTabSz="1219185" rtl="0" eaLnBrk="1" latinLnBrk="0" hangingPunct="1">
              <a:spcBef>
                <a:spcPct val="20000"/>
              </a:spcBef>
              <a:buFont typeface="Arial" panose="020B0604020202020204" pitchFamily="34" charset="0"/>
              <a:defRPr lang="it-IT" sz="1867" kern="1200" dirty="0">
                <a:solidFill>
                  <a:schemeClr val="tx1"/>
                </a:solidFill>
                <a:latin typeface="Arial" panose="020B0604020202020204" pitchFamily="34" charset="0"/>
                <a:ea typeface="Verdana" panose="020B0604030504040204" pitchFamily="34" charset="0"/>
                <a:cs typeface="Arial" panose="020B0604020202020204" pitchFamily="34" charset="0"/>
              </a:defRPr>
            </a:lvl4pPr>
            <a:lvl5pPr marL="2438370" indent="0">
              <a:buNone/>
              <a:defRPr sz="1867">
                <a:latin typeface="Arial" panose="020B0604020202020204" pitchFamily="34" charset="0"/>
                <a:ea typeface="Verdana" panose="020B0604030504040204" pitchFamily="34" charset="0"/>
                <a:cs typeface="Arial" panose="020B0604020202020204" pitchFamily="34" charset="0"/>
              </a:defRPr>
            </a:lvl5pPr>
            <a:lvl6pPr>
              <a:defRPr sz="2133"/>
            </a:lvl6pPr>
            <a:lvl7pPr>
              <a:defRPr sz="2133"/>
            </a:lvl7pPr>
            <a:lvl8pPr>
              <a:defRPr sz="2133"/>
            </a:lvl8pPr>
            <a:lvl9pPr>
              <a:defRPr sz="2133"/>
            </a:lvl9pPr>
          </a:lstStyle>
          <a:p>
            <a:pPr lvl="0"/>
            <a:r>
              <a:rPr lang="it-IT"/>
              <a:t>Fare clic per modificare stili del testo dello schema</a:t>
            </a:r>
          </a:p>
          <a:p>
            <a:pPr lvl="1"/>
            <a:r>
              <a:rPr lang="it-IT"/>
              <a:t>Primo livello</a:t>
            </a:r>
          </a:p>
          <a:p>
            <a:pPr lvl="2"/>
            <a:r>
              <a:rPr lang="it-IT"/>
              <a:t>Secondo livello</a:t>
            </a:r>
          </a:p>
          <a:p>
            <a:pPr lvl="3"/>
            <a:r>
              <a:rPr lang="it-IT"/>
              <a:t>Terzo livello</a:t>
            </a:r>
          </a:p>
        </p:txBody>
      </p:sp>
      <p:sp>
        <p:nvSpPr>
          <p:cNvPr id="10" name="Titolo 1"/>
          <p:cNvSpPr>
            <a:spLocks noGrp="1"/>
          </p:cNvSpPr>
          <p:nvPr>
            <p:ph type="ctrTitle"/>
          </p:nvPr>
        </p:nvSpPr>
        <p:spPr>
          <a:xfrm>
            <a:off x="56766" y="55723"/>
            <a:ext cx="12079040" cy="955256"/>
          </a:xfrm>
          <a:solidFill>
            <a:srgbClr val="C00000"/>
          </a:solidFill>
        </p:spPr>
        <p:txBody>
          <a:bodyPr>
            <a:normAutofit/>
          </a:bodyPr>
          <a:lstStyle>
            <a:lvl1pPr algn="l">
              <a:defRPr sz="2933">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it-IT"/>
              <a:t>Fare clic per modificare lo stile del titolo</a:t>
            </a:r>
          </a:p>
        </p:txBody>
      </p:sp>
    </p:spTree>
    <p:extLst>
      <p:ext uri="{BB962C8B-B14F-4D97-AF65-F5344CB8AC3E}">
        <p14:creationId xmlns:p14="http://schemas.microsoft.com/office/powerpoint/2010/main" val="12438795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onfronto">
    <p:spTree>
      <p:nvGrpSpPr>
        <p:cNvPr id="1" name=""/>
        <p:cNvGrpSpPr/>
        <p:nvPr/>
      </p:nvGrpSpPr>
      <p:grpSpPr>
        <a:xfrm>
          <a:off x="0" y="0"/>
          <a:ext cx="0" cy="0"/>
          <a:chOff x="0" y="0"/>
          <a:chExt cx="0" cy="0"/>
        </a:xfrm>
      </p:grpSpPr>
      <p:cxnSp>
        <p:nvCxnSpPr>
          <p:cNvPr id="5" name="Connettore 1 14"/>
          <p:cNvCxnSpPr/>
          <p:nvPr userDrawn="1"/>
        </p:nvCxnSpPr>
        <p:spPr>
          <a:xfrm>
            <a:off x="1013884" y="6483351"/>
            <a:ext cx="10219268"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pic>
        <p:nvPicPr>
          <p:cNvPr id="7" name="Immagine 15"/>
          <p:cNvPicPr>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3935" y="6165851"/>
            <a:ext cx="624418" cy="624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egnaposto contenuto 3"/>
          <p:cNvSpPr>
            <a:spLocks noGrp="1"/>
          </p:cNvSpPr>
          <p:nvPr>
            <p:ph sz="half" idx="2"/>
          </p:nvPr>
        </p:nvSpPr>
        <p:spPr>
          <a:xfrm>
            <a:off x="609601" y="1316767"/>
            <a:ext cx="5386917" cy="4809397"/>
          </a:xfrm>
        </p:spPr>
        <p:txBody>
          <a:bodyPr>
            <a:normAutofit/>
          </a:bodyPr>
          <a:lstStyle>
            <a:lvl1pPr>
              <a:defRPr sz="2667">
                <a:latin typeface="Arial" panose="020B0604020202020204" pitchFamily="34" charset="0"/>
                <a:ea typeface="Verdana" panose="020B0604030504040204" pitchFamily="34" charset="0"/>
                <a:cs typeface="Arial" panose="020B0604020202020204" pitchFamily="34" charset="0"/>
              </a:defRPr>
            </a:lvl1pPr>
            <a:lvl2pPr marL="359828" indent="-258231">
              <a:buFont typeface="Arial" panose="020B0604020202020204" pitchFamily="34" charset="0"/>
              <a:buChar char="•"/>
              <a:defRPr sz="2400">
                <a:latin typeface="Arial" panose="020B0604020202020204" pitchFamily="34" charset="0"/>
                <a:ea typeface="Verdana" panose="020B0604030504040204" pitchFamily="34" charset="0"/>
                <a:cs typeface="Arial" panose="020B0604020202020204" pitchFamily="34" charset="0"/>
              </a:defRPr>
            </a:lvl2pPr>
            <a:lvl3pPr marL="601126" indent="-241297">
              <a:buFont typeface="Arial" panose="020B0604020202020204" pitchFamily="34" charset="0"/>
              <a:buChar char="-"/>
              <a:defRPr sz="2133">
                <a:latin typeface="Arial" panose="020B0604020202020204" pitchFamily="34" charset="0"/>
                <a:ea typeface="Verdana" panose="020B0604030504040204" pitchFamily="34" charset="0"/>
                <a:cs typeface="Arial" panose="020B0604020202020204" pitchFamily="34" charset="0"/>
              </a:defRPr>
            </a:lvl3pPr>
            <a:lvl4pPr marL="840307" indent="-239182">
              <a:buFont typeface="Arial" panose="020B0604020202020204" pitchFamily="34" charset="0"/>
              <a:buChar char="•"/>
              <a:defRPr sz="1867">
                <a:latin typeface="Arial" panose="020B0604020202020204" pitchFamily="34" charset="0"/>
                <a:ea typeface="Verdana" panose="020B0604030504040204" pitchFamily="34" charset="0"/>
                <a:cs typeface="Arial" panose="020B0604020202020204" pitchFamily="34" charset="0"/>
              </a:defRPr>
            </a:lvl4pPr>
            <a:lvl5pPr>
              <a:defRPr sz="1867">
                <a:latin typeface="Arial" panose="020B0604020202020204" pitchFamily="34" charset="0"/>
                <a:ea typeface="Verdana" panose="020B0604030504040204" pitchFamily="34" charset="0"/>
                <a:cs typeface="Arial" panose="020B0604020202020204" pitchFamily="34" charset="0"/>
              </a:defRPr>
            </a:lvl5pPr>
            <a:lvl6pPr>
              <a:defRPr sz="2133"/>
            </a:lvl6pPr>
            <a:lvl7pPr>
              <a:defRPr sz="2133"/>
            </a:lvl7pPr>
            <a:lvl8pPr>
              <a:defRPr sz="2133"/>
            </a:lvl8pPr>
            <a:lvl9pPr>
              <a:defRPr sz="2133"/>
            </a:lvl9pPr>
          </a:lstStyle>
          <a:p>
            <a:pPr lvl="0"/>
            <a:r>
              <a:rPr lang="it-IT"/>
              <a:t>Fare clic per modificare stili del testo dello schema</a:t>
            </a:r>
          </a:p>
          <a:p>
            <a:pPr lvl="1"/>
            <a:r>
              <a:rPr lang="it-IT"/>
              <a:t>Primo livello puntato</a:t>
            </a:r>
          </a:p>
          <a:p>
            <a:pPr lvl="2"/>
            <a:r>
              <a:rPr lang="it-IT"/>
              <a:t>Secondo livello puntato</a:t>
            </a:r>
          </a:p>
          <a:p>
            <a:pPr lvl="3"/>
            <a:r>
              <a:rPr lang="it-IT"/>
              <a:t>Terzo livello puntato</a:t>
            </a:r>
          </a:p>
          <a:p>
            <a:pPr lvl="0"/>
            <a:endParaRPr lang="it-IT"/>
          </a:p>
        </p:txBody>
      </p:sp>
      <p:sp>
        <p:nvSpPr>
          <p:cNvPr id="6" name="Segnaposto contenuto 5"/>
          <p:cNvSpPr>
            <a:spLocks noGrp="1"/>
          </p:cNvSpPr>
          <p:nvPr>
            <p:ph sz="quarter" idx="4"/>
          </p:nvPr>
        </p:nvSpPr>
        <p:spPr>
          <a:xfrm>
            <a:off x="6193370" y="1316767"/>
            <a:ext cx="5389033" cy="4809397"/>
          </a:xfrm>
        </p:spPr>
        <p:txBody>
          <a:bodyPr>
            <a:normAutofit/>
          </a:bodyPr>
          <a:lstStyle>
            <a:lvl1pPr>
              <a:defRPr sz="2667">
                <a:latin typeface="Arial" panose="020B0604020202020204" pitchFamily="34" charset="0"/>
                <a:ea typeface="Verdana" panose="020B0604030504040204" pitchFamily="34" charset="0"/>
                <a:cs typeface="Arial" panose="020B0604020202020204" pitchFamily="34" charset="0"/>
              </a:defRPr>
            </a:lvl1pPr>
            <a:lvl2pPr marL="482594" indent="-380995">
              <a:defRPr lang="it-IT" sz="2400" kern="1200" dirty="0">
                <a:solidFill>
                  <a:schemeClr val="tx1"/>
                </a:solidFill>
                <a:latin typeface="Arial" panose="020B0604020202020204" pitchFamily="34" charset="0"/>
                <a:ea typeface="Verdana" panose="020B0604030504040204" pitchFamily="34" charset="0"/>
                <a:cs typeface="Arial" panose="020B0604020202020204" pitchFamily="34" charset="0"/>
              </a:defRPr>
            </a:lvl2pPr>
            <a:lvl3pPr marL="740823" indent="-380995">
              <a:defRPr lang="it-IT" sz="2133" kern="1200" dirty="0">
                <a:solidFill>
                  <a:schemeClr val="tx1"/>
                </a:solidFill>
                <a:latin typeface="Arial" panose="020B0604020202020204" pitchFamily="34" charset="0"/>
                <a:ea typeface="Verdana" panose="020B0604030504040204" pitchFamily="34" charset="0"/>
                <a:cs typeface="Arial" panose="020B0604020202020204" pitchFamily="34" charset="0"/>
              </a:defRPr>
            </a:lvl3pPr>
            <a:lvl4pPr marL="982121" indent="-380995" algn="l" defTabSz="1219185" rtl="0" eaLnBrk="1" latinLnBrk="0" hangingPunct="1">
              <a:spcBef>
                <a:spcPct val="20000"/>
              </a:spcBef>
              <a:buFont typeface="Arial" panose="020B0604020202020204" pitchFamily="34" charset="0"/>
              <a:defRPr lang="it-IT" sz="1867" kern="1200" dirty="0">
                <a:solidFill>
                  <a:schemeClr val="tx1"/>
                </a:solidFill>
                <a:latin typeface="Arial" panose="020B0604020202020204" pitchFamily="34" charset="0"/>
                <a:ea typeface="Verdana" panose="020B0604030504040204" pitchFamily="34" charset="0"/>
                <a:cs typeface="Arial" panose="020B0604020202020204" pitchFamily="34" charset="0"/>
              </a:defRPr>
            </a:lvl4pPr>
            <a:lvl5pPr marL="2438370" indent="0">
              <a:buNone/>
              <a:defRPr sz="1867">
                <a:latin typeface="Arial" panose="020B0604020202020204" pitchFamily="34" charset="0"/>
                <a:ea typeface="Verdana" panose="020B0604030504040204" pitchFamily="34" charset="0"/>
                <a:cs typeface="Arial" panose="020B0604020202020204" pitchFamily="34" charset="0"/>
              </a:defRPr>
            </a:lvl5pPr>
            <a:lvl6pPr>
              <a:defRPr sz="2133"/>
            </a:lvl6pPr>
            <a:lvl7pPr>
              <a:defRPr sz="2133"/>
            </a:lvl7pPr>
            <a:lvl8pPr>
              <a:defRPr sz="2133"/>
            </a:lvl8pPr>
            <a:lvl9pPr>
              <a:defRPr sz="2133"/>
            </a:lvl9pPr>
          </a:lstStyle>
          <a:p>
            <a:pPr lvl="0"/>
            <a:r>
              <a:rPr lang="it-IT"/>
              <a:t>Fare clic per modificare stili del testo dello schema</a:t>
            </a:r>
          </a:p>
          <a:p>
            <a:pPr lvl="1"/>
            <a:r>
              <a:rPr lang="it-IT"/>
              <a:t>Primo livello</a:t>
            </a:r>
          </a:p>
          <a:p>
            <a:pPr lvl="2"/>
            <a:r>
              <a:rPr lang="it-IT"/>
              <a:t>Secondo livello</a:t>
            </a:r>
          </a:p>
          <a:p>
            <a:pPr lvl="3"/>
            <a:r>
              <a:rPr lang="it-IT"/>
              <a:t>Terzo livello</a:t>
            </a:r>
          </a:p>
        </p:txBody>
      </p:sp>
      <p:sp>
        <p:nvSpPr>
          <p:cNvPr id="10" name="Titolo 1"/>
          <p:cNvSpPr>
            <a:spLocks noGrp="1"/>
          </p:cNvSpPr>
          <p:nvPr>
            <p:ph type="ctrTitle"/>
          </p:nvPr>
        </p:nvSpPr>
        <p:spPr>
          <a:xfrm>
            <a:off x="56766" y="55723"/>
            <a:ext cx="12079040" cy="955256"/>
          </a:xfrm>
          <a:solidFill>
            <a:srgbClr val="C00000"/>
          </a:solidFill>
        </p:spPr>
        <p:txBody>
          <a:bodyPr>
            <a:normAutofit/>
          </a:bodyPr>
          <a:lstStyle>
            <a:lvl1pPr algn="l">
              <a:defRPr sz="2933">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it-IT"/>
              <a:t>Fare clic per modificare lo stile del titolo</a:t>
            </a:r>
          </a:p>
        </p:txBody>
      </p:sp>
    </p:spTree>
    <p:extLst>
      <p:ext uri="{BB962C8B-B14F-4D97-AF65-F5344CB8AC3E}">
        <p14:creationId xmlns:p14="http://schemas.microsoft.com/office/powerpoint/2010/main" val="1374675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solidFill>
                  <a:srgbClr val="0064B7"/>
                </a:solidFill>
                <a:latin typeface="Titillium Web" panose="00000500000000000000"/>
              </a:defRPr>
            </a:lvl1pPr>
          </a:lstStyle>
          <a:p>
            <a:r>
              <a:rPr lang="it-IT"/>
              <a:t>Fare clic per modificare lo stile del titolo dello schema</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rgbClr val="0064B7"/>
                </a:solidFill>
                <a:latin typeface="Titillium Web" panose="0000050000000000000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p:cNvSpPr>
            <a:spLocks noGrp="1"/>
          </p:cNvSpPr>
          <p:nvPr>
            <p:ph type="dt" sz="half" idx="10"/>
          </p:nvPr>
        </p:nvSpPr>
        <p:spPr/>
        <p:txBody>
          <a:bodyPr/>
          <a:lstStyle/>
          <a:p>
            <a:fld id="{4D173B44-B3C8-4047-8844-C47D3CFD0A56}" type="datetimeFigureOut">
              <a:rPr lang="it-IT" smtClean="0"/>
              <a:t>17/09/2021</a:t>
            </a:fld>
            <a:endParaRPr lang="it-IT"/>
          </a:p>
        </p:txBody>
      </p:sp>
      <p:sp>
        <p:nvSpPr>
          <p:cNvPr id="5" name="Segnaposto piè di pagina 4"/>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p:cNvSpPr>
            <a:spLocks noGrp="1"/>
          </p:cNvSpPr>
          <p:nvPr>
            <p:ph type="sldNum" sz="quarter" idx="12"/>
          </p:nvPr>
        </p:nvSpPr>
        <p:spPr/>
        <p:txBody>
          <a:bodyPr/>
          <a:lstStyle/>
          <a:p>
            <a:fld id="{45854D30-785F-4995-9BC1-C7BF7CC0876F}" type="slidenum">
              <a:rPr lang="it-IT" smtClean="0"/>
              <a:t>‹N›</a:t>
            </a:fld>
            <a:endParaRPr lang="it-IT"/>
          </a:p>
        </p:txBody>
      </p:sp>
    </p:spTree>
    <p:extLst>
      <p:ext uri="{BB962C8B-B14F-4D97-AF65-F5344CB8AC3E}">
        <p14:creationId xmlns:p14="http://schemas.microsoft.com/office/powerpoint/2010/main" val="1931375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solidFill>
                  <a:srgbClr val="0064B7"/>
                </a:solidFill>
              </a:defRPr>
            </a:lvl1pPr>
          </a:lstStyle>
          <a:p>
            <a:r>
              <a:rPr lang="it-IT"/>
              <a:t>Fare clic per modificare lo stile del titolo dello schema</a:t>
            </a:r>
          </a:p>
        </p:txBody>
      </p:sp>
      <p:sp>
        <p:nvSpPr>
          <p:cNvPr id="3" name="Segnaposto contenuto 2"/>
          <p:cNvSpPr>
            <a:spLocks noGrp="1"/>
          </p:cNvSpPr>
          <p:nvPr>
            <p:ph sz="half" idx="1"/>
          </p:nvPr>
        </p:nvSpPr>
        <p:spPr>
          <a:xfrm>
            <a:off x="838200" y="1825625"/>
            <a:ext cx="5181600" cy="4195613"/>
          </a:xfrm>
        </p:spPr>
        <p:txBody>
          <a:bodyPr/>
          <a:lstStyle>
            <a:lvl1pPr>
              <a:defRPr>
                <a:solidFill>
                  <a:srgbClr val="0064B7"/>
                </a:solidFill>
              </a:defRPr>
            </a:lvl1pPr>
            <a:lvl2pPr>
              <a:defRPr>
                <a:solidFill>
                  <a:srgbClr val="0064B7"/>
                </a:solidFill>
              </a:defRPr>
            </a:lvl2pPr>
            <a:lvl3pPr>
              <a:defRPr>
                <a:solidFill>
                  <a:srgbClr val="0064B7"/>
                </a:solidFill>
              </a:defRPr>
            </a:lvl3pPr>
            <a:lvl4pPr>
              <a:defRPr>
                <a:solidFill>
                  <a:srgbClr val="0064B7"/>
                </a:solidFill>
              </a:defRPr>
            </a:lvl4pPr>
            <a:lvl5pPr>
              <a:defRPr>
                <a:solidFill>
                  <a:srgbClr val="0064B7"/>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195613"/>
          </a:xfrm>
        </p:spPr>
        <p:txBody>
          <a:bodyPr/>
          <a:lstStyle>
            <a:lvl1pPr>
              <a:defRPr>
                <a:solidFill>
                  <a:srgbClr val="0064B7"/>
                </a:solidFill>
              </a:defRPr>
            </a:lvl1pPr>
            <a:lvl2pPr>
              <a:defRPr>
                <a:solidFill>
                  <a:srgbClr val="0064B7"/>
                </a:solidFill>
              </a:defRPr>
            </a:lvl2pPr>
            <a:lvl3pPr>
              <a:defRPr>
                <a:solidFill>
                  <a:srgbClr val="0064B7"/>
                </a:solidFill>
              </a:defRPr>
            </a:lvl3pPr>
            <a:lvl4pPr>
              <a:defRPr>
                <a:solidFill>
                  <a:srgbClr val="0064B7"/>
                </a:solidFill>
              </a:defRPr>
            </a:lvl4pPr>
            <a:lvl5pPr>
              <a:defRPr>
                <a:solidFill>
                  <a:srgbClr val="0064B7"/>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4D173B44-B3C8-4047-8844-C47D3CFD0A56}" type="datetimeFigureOut">
              <a:rPr lang="it-IT" smtClean="0"/>
              <a:t>17/09/2021</a:t>
            </a:fld>
            <a:endParaRPr lang="it-IT"/>
          </a:p>
        </p:txBody>
      </p:sp>
      <p:sp>
        <p:nvSpPr>
          <p:cNvPr id="6" name="Segnaposto piè di pagina 5"/>
          <p:cNvSpPr>
            <a:spLocks noGrp="1"/>
          </p:cNvSpPr>
          <p:nvPr>
            <p:ph type="ftr" sz="quarter" idx="11"/>
          </p:nvPr>
        </p:nvSpPr>
        <p:spPr>
          <a:xfrm>
            <a:off x="4038600" y="6356350"/>
            <a:ext cx="4114800" cy="365125"/>
          </a:xfrm>
          <a:prstGeom prst="rect">
            <a:avLst/>
          </a:prstGeom>
        </p:spPr>
        <p:txBody>
          <a:bodyPr/>
          <a:lstStyle/>
          <a:p>
            <a:endParaRPr lang="it-IT"/>
          </a:p>
        </p:txBody>
      </p:sp>
      <p:sp>
        <p:nvSpPr>
          <p:cNvPr id="7" name="Segnaposto numero diapositiva 6"/>
          <p:cNvSpPr>
            <a:spLocks noGrp="1"/>
          </p:cNvSpPr>
          <p:nvPr>
            <p:ph type="sldNum" sz="quarter" idx="12"/>
          </p:nvPr>
        </p:nvSpPr>
        <p:spPr/>
        <p:txBody>
          <a:bodyPr/>
          <a:lstStyle/>
          <a:p>
            <a:fld id="{45854D30-785F-4995-9BC1-C7BF7CC0876F}" type="slidenum">
              <a:rPr lang="it-IT" smtClean="0"/>
              <a:t>‹N›</a:t>
            </a:fld>
            <a:endParaRPr lang="it-IT"/>
          </a:p>
        </p:txBody>
      </p:sp>
    </p:spTree>
    <p:extLst>
      <p:ext uri="{BB962C8B-B14F-4D97-AF65-F5344CB8AC3E}">
        <p14:creationId xmlns:p14="http://schemas.microsoft.com/office/powerpoint/2010/main" val="3078362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lvl1pPr>
              <a:defRPr>
                <a:solidFill>
                  <a:srgbClr val="0064B7"/>
                </a:solidFill>
              </a:defRPr>
            </a:lvl1pPr>
          </a:lstStyle>
          <a:p>
            <a:r>
              <a:rPr lang="it-IT"/>
              <a:t>Fare clic per modificare lo stile del titolo dello schema</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solidFill>
                  <a:srgbClr val="0064B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839788" y="2505075"/>
            <a:ext cx="5157787" cy="3490283"/>
          </a:xfrm>
        </p:spPr>
        <p:txBody>
          <a:bodyPr/>
          <a:lstStyle>
            <a:lvl1pPr>
              <a:defRPr>
                <a:solidFill>
                  <a:srgbClr val="0064B7"/>
                </a:solidFill>
              </a:defRPr>
            </a:lvl1pPr>
            <a:lvl2pPr>
              <a:defRPr>
                <a:solidFill>
                  <a:srgbClr val="0064B7"/>
                </a:solidFill>
              </a:defRPr>
            </a:lvl2pPr>
            <a:lvl3pPr>
              <a:defRPr>
                <a:solidFill>
                  <a:srgbClr val="0064B7"/>
                </a:solidFill>
              </a:defRPr>
            </a:lvl3pPr>
            <a:lvl4pPr>
              <a:defRPr>
                <a:solidFill>
                  <a:srgbClr val="0064B7"/>
                </a:solidFill>
              </a:defRPr>
            </a:lvl4pPr>
            <a:lvl5pPr>
              <a:defRPr>
                <a:solidFill>
                  <a:srgbClr val="0064B7"/>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solidFill>
                  <a:srgbClr val="0064B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6172200" y="2505075"/>
            <a:ext cx="5183188" cy="3490283"/>
          </a:xfrm>
        </p:spPr>
        <p:txBody>
          <a:bodyPr/>
          <a:lstStyle>
            <a:lvl1pPr>
              <a:defRPr>
                <a:solidFill>
                  <a:srgbClr val="0064B7"/>
                </a:solidFill>
              </a:defRPr>
            </a:lvl1pPr>
            <a:lvl2pPr>
              <a:defRPr>
                <a:solidFill>
                  <a:srgbClr val="0064B7"/>
                </a:solidFill>
              </a:defRPr>
            </a:lvl2pPr>
            <a:lvl3pPr>
              <a:defRPr>
                <a:solidFill>
                  <a:srgbClr val="0064B7"/>
                </a:solidFill>
              </a:defRPr>
            </a:lvl3pPr>
            <a:lvl4pPr>
              <a:defRPr>
                <a:solidFill>
                  <a:srgbClr val="0064B7"/>
                </a:solidFill>
              </a:defRPr>
            </a:lvl4pPr>
            <a:lvl5pPr>
              <a:defRPr>
                <a:solidFill>
                  <a:srgbClr val="0064B7"/>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4D173B44-B3C8-4047-8844-C47D3CFD0A56}" type="datetimeFigureOut">
              <a:rPr lang="it-IT" smtClean="0"/>
              <a:t>17/09/2021</a:t>
            </a:fld>
            <a:endParaRPr lang="it-IT"/>
          </a:p>
        </p:txBody>
      </p:sp>
      <p:sp>
        <p:nvSpPr>
          <p:cNvPr id="8" name="Segnaposto piè di pagina 7"/>
          <p:cNvSpPr>
            <a:spLocks noGrp="1"/>
          </p:cNvSpPr>
          <p:nvPr>
            <p:ph type="ftr" sz="quarter" idx="11"/>
          </p:nvPr>
        </p:nvSpPr>
        <p:spPr>
          <a:xfrm>
            <a:off x="4038600" y="6356350"/>
            <a:ext cx="4114800" cy="365125"/>
          </a:xfrm>
          <a:prstGeom prst="rect">
            <a:avLst/>
          </a:prstGeom>
        </p:spPr>
        <p:txBody>
          <a:bodyPr/>
          <a:lstStyle/>
          <a:p>
            <a:endParaRPr lang="it-IT"/>
          </a:p>
        </p:txBody>
      </p:sp>
      <p:sp>
        <p:nvSpPr>
          <p:cNvPr id="9" name="Segnaposto numero diapositiva 8"/>
          <p:cNvSpPr>
            <a:spLocks noGrp="1"/>
          </p:cNvSpPr>
          <p:nvPr>
            <p:ph type="sldNum" sz="quarter" idx="12"/>
          </p:nvPr>
        </p:nvSpPr>
        <p:spPr/>
        <p:txBody>
          <a:bodyPr/>
          <a:lstStyle/>
          <a:p>
            <a:fld id="{45854D30-785F-4995-9BC1-C7BF7CC0876F}" type="slidenum">
              <a:rPr lang="it-IT" smtClean="0"/>
              <a:t>‹N›</a:t>
            </a:fld>
            <a:endParaRPr lang="it-IT"/>
          </a:p>
        </p:txBody>
      </p:sp>
    </p:spTree>
    <p:extLst>
      <p:ext uri="{BB962C8B-B14F-4D97-AF65-F5344CB8AC3E}">
        <p14:creationId xmlns:p14="http://schemas.microsoft.com/office/powerpoint/2010/main" val="1084965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solidFill>
                  <a:srgbClr val="0064B7"/>
                </a:solidFill>
              </a:defRPr>
            </a:lvl1pPr>
          </a:lstStyle>
          <a:p>
            <a:r>
              <a:rPr lang="it-IT"/>
              <a:t>Fare clic per modificare lo stile del titolo dello schema</a:t>
            </a:r>
          </a:p>
        </p:txBody>
      </p:sp>
      <p:sp>
        <p:nvSpPr>
          <p:cNvPr id="3" name="Segnaposto data 2"/>
          <p:cNvSpPr>
            <a:spLocks noGrp="1"/>
          </p:cNvSpPr>
          <p:nvPr>
            <p:ph type="dt" sz="half" idx="10"/>
          </p:nvPr>
        </p:nvSpPr>
        <p:spPr/>
        <p:txBody>
          <a:bodyPr/>
          <a:lstStyle/>
          <a:p>
            <a:fld id="{4D173B44-B3C8-4047-8844-C47D3CFD0A56}" type="datetimeFigureOut">
              <a:rPr lang="it-IT" smtClean="0"/>
              <a:t>17/09/2021</a:t>
            </a:fld>
            <a:endParaRPr lang="it-IT"/>
          </a:p>
        </p:txBody>
      </p:sp>
      <p:sp>
        <p:nvSpPr>
          <p:cNvPr id="4" name="Segnaposto piè di pagina 3"/>
          <p:cNvSpPr>
            <a:spLocks noGrp="1"/>
          </p:cNvSpPr>
          <p:nvPr>
            <p:ph type="ftr" sz="quarter" idx="11"/>
          </p:nvPr>
        </p:nvSpPr>
        <p:spPr>
          <a:xfrm>
            <a:off x="4038600" y="6356350"/>
            <a:ext cx="4114800" cy="365125"/>
          </a:xfrm>
          <a:prstGeom prst="rect">
            <a:avLst/>
          </a:prstGeom>
        </p:spPr>
        <p:txBody>
          <a:bodyPr/>
          <a:lstStyle/>
          <a:p>
            <a:endParaRPr lang="it-IT"/>
          </a:p>
        </p:txBody>
      </p:sp>
      <p:sp>
        <p:nvSpPr>
          <p:cNvPr id="5" name="Segnaposto numero diapositiva 4"/>
          <p:cNvSpPr>
            <a:spLocks noGrp="1"/>
          </p:cNvSpPr>
          <p:nvPr>
            <p:ph type="sldNum" sz="quarter" idx="12"/>
          </p:nvPr>
        </p:nvSpPr>
        <p:spPr/>
        <p:txBody>
          <a:bodyPr/>
          <a:lstStyle/>
          <a:p>
            <a:fld id="{45854D30-785F-4995-9BC1-C7BF7CC0876F}" type="slidenum">
              <a:rPr lang="it-IT" smtClean="0"/>
              <a:t>‹N›</a:t>
            </a:fld>
            <a:endParaRPr lang="it-IT"/>
          </a:p>
        </p:txBody>
      </p:sp>
    </p:spTree>
    <p:extLst>
      <p:ext uri="{BB962C8B-B14F-4D97-AF65-F5344CB8AC3E}">
        <p14:creationId xmlns:p14="http://schemas.microsoft.com/office/powerpoint/2010/main" val="2442942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Solo titolo">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fld id="{4D173B44-B3C8-4047-8844-C47D3CFD0A56}" type="datetimeFigureOut">
              <a:rPr lang="it-IT" smtClean="0"/>
              <a:t>17/09/2021</a:t>
            </a:fld>
            <a:endParaRPr lang="it-IT"/>
          </a:p>
        </p:txBody>
      </p:sp>
      <p:sp>
        <p:nvSpPr>
          <p:cNvPr id="4" name="Segnaposto piè di pagina 3"/>
          <p:cNvSpPr>
            <a:spLocks noGrp="1"/>
          </p:cNvSpPr>
          <p:nvPr>
            <p:ph type="ftr" sz="quarter" idx="11"/>
          </p:nvPr>
        </p:nvSpPr>
        <p:spPr>
          <a:xfrm>
            <a:off x="4038600" y="6356350"/>
            <a:ext cx="4114800" cy="365125"/>
          </a:xfrm>
          <a:prstGeom prst="rect">
            <a:avLst/>
          </a:prstGeom>
        </p:spPr>
        <p:txBody>
          <a:bodyPr/>
          <a:lstStyle/>
          <a:p>
            <a:endParaRPr lang="it-IT"/>
          </a:p>
        </p:txBody>
      </p:sp>
      <p:sp>
        <p:nvSpPr>
          <p:cNvPr id="5" name="Segnaposto numero diapositiva 4"/>
          <p:cNvSpPr>
            <a:spLocks noGrp="1"/>
          </p:cNvSpPr>
          <p:nvPr>
            <p:ph type="sldNum" sz="quarter" idx="12"/>
          </p:nvPr>
        </p:nvSpPr>
        <p:spPr/>
        <p:txBody>
          <a:bodyPr/>
          <a:lstStyle/>
          <a:p>
            <a:fld id="{45854D30-785F-4995-9BC1-C7BF7CC0876F}" type="slidenum">
              <a:rPr lang="it-IT" smtClean="0"/>
              <a:t>‹N›</a:t>
            </a:fld>
            <a:endParaRPr lang="it-IT"/>
          </a:p>
        </p:txBody>
      </p:sp>
    </p:spTree>
    <p:extLst>
      <p:ext uri="{BB962C8B-B14F-4D97-AF65-F5344CB8AC3E}">
        <p14:creationId xmlns:p14="http://schemas.microsoft.com/office/powerpoint/2010/main" val="2507687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3_Layout personalizza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EA57196-BBC0-43C5-A8A6-0FF3A87C72BF}"/>
              </a:ext>
            </a:extLst>
          </p:cNvPr>
          <p:cNvSpPr>
            <a:spLocks noGrp="1"/>
          </p:cNvSpPr>
          <p:nvPr>
            <p:ph type="title"/>
          </p:nvPr>
        </p:nvSpPr>
        <p:spPr/>
        <p:txBody>
          <a:bodyPr/>
          <a:lstStyle>
            <a:lvl1pPr>
              <a:defRPr>
                <a:solidFill>
                  <a:srgbClr val="0064B7"/>
                </a:solidFill>
              </a:defRPr>
            </a:lvl1pPr>
          </a:lstStyle>
          <a:p>
            <a:r>
              <a:rPr lang="it-IT"/>
              <a:t>Fare clic per modificare lo stile del titolo dello schema</a:t>
            </a:r>
          </a:p>
        </p:txBody>
      </p:sp>
      <p:sp>
        <p:nvSpPr>
          <p:cNvPr id="3" name="Segnaposto data 2">
            <a:extLst>
              <a:ext uri="{FF2B5EF4-FFF2-40B4-BE49-F238E27FC236}">
                <a16:creationId xmlns:a16="http://schemas.microsoft.com/office/drawing/2014/main" id="{E9609631-D1E9-4B9A-9B7A-79A765E05845}"/>
              </a:ext>
            </a:extLst>
          </p:cNvPr>
          <p:cNvSpPr>
            <a:spLocks noGrp="1"/>
          </p:cNvSpPr>
          <p:nvPr>
            <p:ph type="dt" sz="half" idx="10"/>
          </p:nvPr>
        </p:nvSpPr>
        <p:spPr/>
        <p:txBody>
          <a:bodyPr/>
          <a:lstStyle/>
          <a:p>
            <a:fld id="{4D173B44-B3C8-4047-8844-C47D3CFD0A56}" type="datetimeFigureOut">
              <a:rPr lang="it-IT" smtClean="0"/>
              <a:t>17/09/2021</a:t>
            </a:fld>
            <a:endParaRPr lang="it-IT"/>
          </a:p>
        </p:txBody>
      </p:sp>
      <p:sp>
        <p:nvSpPr>
          <p:cNvPr id="4" name="Segnaposto piè di pagina 3">
            <a:extLst>
              <a:ext uri="{FF2B5EF4-FFF2-40B4-BE49-F238E27FC236}">
                <a16:creationId xmlns:a16="http://schemas.microsoft.com/office/drawing/2014/main" id="{2E0CBD1B-BFD1-4376-8B79-31137024FC01}"/>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5" name="Segnaposto numero diapositiva 4">
            <a:extLst>
              <a:ext uri="{FF2B5EF4-FFF2-40B4-BE49-F238E27FC236}">
                <a16:creationId xmlns:a16="http://schemas.microsoft.com/office/drawing/2014/main" id="{A53A0D04-0F15-466A-B181-738CF14A59D7}"/>
              </a:ext>
            </a:extLst>
          </p:cNvPr>
          <p:cNvSpPr>
            <a:spLocks noGrp="1"/>
          </p:cNvSpPr>
          <p:nvPr>
            <p:ph type="sldNum" sz="quarter" idx="12"/>
          </p:nvPr>
        </p:nvSpPr>
        <p:spPr/>
        <p:txBody>
          <a:bodyPr/>
          <a:lstStyle/>
          <a:p>
            <a:fld id="{45854D30-785F-4995-9BC1-C7BF7CC0876F}" type="slidenum">
              <a:rPr lang="it-IT" smtClean="0"/>
              <a:t>‹N›</a:t>
            </a:fld>
            <a:endParaRPr lang="it-IT"/>
          </a:p>
        </p:txBody>
      </p:sp>
      <p:pic>
        <p:nvPicPr>
          <p:cNvPr id="6" name="Immagine 5">
            <a:extLst>
              <a:ext uri="{FF2B5EF4-FFF2-40B4-BE49-F238E27FC236}">
                <a16:creationId xmlns:a16="http://schemas.microsoft.com/office/drawing/2014/main" id="{12B9F147-ED2B-4031-96DE-F19F671B01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8132" y="5890292"/>
            <a:ext cx="1035733" cy="154364"/>
          </a:xfrm>
          <a:prstGeom prst="rect">
            <a:avLst/>
          </a:prstGeom>
        </p:spPr>
      </p:pic>
      <p:pic>
        <p:nvPicPr>
          <p:cNvPr id="9" name="Immagine 8">
            <a:extLst>
              <a:ext uri="{FF2B5EF4-FFF2-40B4-BE49-F238E27FC236}">
                <a16:creationId xmlns:a16="http://schemas.microsoft.com/office/drawing/2014/main" id="{973EDB3A-0DDF-4AAA-A25F-BFCA794F2B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1415" y="2341419"/>
            <a:ext cx="7749171" cy="1892453"/>
          </a:xfrm>
          <a:prstGeom prst="rect">
            <a:avLst/>
          </a:prstGeom>
        </p:spPr>
      </p:pic>
      <p:sp>
        <p:nvSpPr>
          <p:cNvPr id="10" name="CasellaDiTesto 9">
            <a:extLst>
              <a:ext uri="{FF2B5EF4-FFF2-40B4-BE49-F238E27FC236}">
                <a16:creationId xmlns:a16="http://schemas.microsoft.com/office/drawing/2014/main" id="{83A6B85E-2EC3-412D-BB39-5DFA353327B1}"/>
              </a:ext>
            </a:extLst>
          </p:cNvPr>
          <p:cNvSpPr txBox="1"/>
          <p:nvPr/>
        </p:nvSpPr>
        <p:spPr>
          <a:xfrm>
            <a:off x="4992971" y="5176897"/>
            <a:ext cx="2206053" cy="338554"/>
          </a:xfrm>
          <a:prstGeom prst="rect">
            <a:avLst/>
          </a:prstGeom>
          <a:noFill/>
        </p:spPr>
        <p:txBody>
          <a:bodyPr wrap="none" rtlCol="0">
            <a:spAutoFit/>
          </a:bodyPr>
          <a:lstStyle/>
          <a:p>
            <a:r>
              <a:rPr lang="it-IT" sz="1600" b="1">
                <a:solidFill>
                  <a:schemeClr val="tx1">
                    <a:lumMod val="75000"/>
                    <a:lumOff val="25000"/>
                  </a:schemeClr>
                </a:solidFill>
                <a:latin typeface="Titillium Web" panose="00000500000000000000" pitchFamily="2" charset="0"/>
              </a:rPr>
              <a:t>www.iss.it/presidenza</a:t>
            </a:r>
          </a:p>
        </p:txBody>
      </p:sp>
    </p:spTree>
    <p:extLst>
      <p:ext uri="{BB962C8B-B14F-4D97-AF65-F5344CB8AC3E}">
        <p14:creationId xmlns:p14="http://schemas.microsoft.com/office/powerpoint/2010/main" val="4100234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Vuota">
    <p:spTree>
      <p:nvGrpSpPr>
        <p:cNvPr id="1" name=""/>
        <p:cNvGrpSpPr/>
        <p:nvPr/>
      </p:nvGrpSpPr>
      <p:grpSpPr>
        <a:xfrm>
          <a:off x="0" y="0"/>
          <a:ext cx="0" cy="0"/>
          <a:chOff x="0" y="0"/>
          <a:chExt cx="0" cy="0"/>
        </a:xfrm>
      </p:grpSpPr>
      <p:sp>
        <p:nvSpPr>
          <p:cNvPr id="25" name="Titolo 24">
            <a:extLst>
              <a:ext uri="{FF2B5EF4-FFF2-40B4-BE49-F238E27FC236}">
                <a16:creationId xmlns:a16="http://schemas.microsoft.com/office/drawing/2014/main" id="{B8185497-E866-402E-B374-1D2B58FA2CAF}"/>
              </a:ext>
            </a:extLst>
          </p:cNvPr>
          <p:cNvSpPr>
            <a:spLocks noGrp="1"/>
          </p:cNvSpPr>
          <p:nvPr>
            <p:ph type="title"/>
          </p:nvPr>
        </p:nvSpPr>
        <p:spPr>
          <a:xfrm>
            <a:off x="515580" y="984035"/>
            <a:ext cx="5334769" cy="1982158"/>
          </a:xfrm>
        </p:spPr>
        <p:txBody>
          <a:bodyPr/>
          <a:lstStyle>
            <a:lvl1pPr>
              <a:defRPr>
                <a:solidFill>
                  <a:srgbClr val="0064B7"/>
                </a:solidFill>
              </a:defRPr>
            </a:lvl1pPr>
          </a:lstStyle>
          <a:p>
            <a:r>
              <a:rPr lang="it-IT"/>
              <a:t>Fare clic per modificare lo stile del titolo dello schema</a:t>
            </a:r>
          </a:p>
        </p:txBody>
      </p:sp>
      <p:sp>
        <p:nvSpPr>
          <p:cNvPr id="27" name="Segnaposto testo 26">
            <a:extLst>
              <a:ext uri="{FF2B5EF4-FFF2-40B4-BE49-F238E27FC236}">
                <a16:creationId xmlns:a16="http://schemas.microsoft.com/office/drawing/2014/main" id="{E16CD90B-6D6A-49F1-AC78-C54A85E9811F}"/>
              </a:ext>
            </a:extLst>
          </p:cNvPr>
          <p:cNvSpPr>
            <a:spLocks noGrp="1"/>
          </p:cNvSpPr>
          <p:nvPr>
            <p:ph type="body" sz="quarter" idx="10"/>
          </p:nvPr>
        </p:nvSpPr>
        <p:spPr>
          <a:xfrm>
            <a:off x="6237288" y="984250"/>
            <a:ext cx="4986337" cy="1981200"/>
          </a:xfrm>
        </p:spPr>
        <p:txBody>
          <a:bodyPr anchor="ctr"/>
          <a:lstStyle>
            <a:lvl1pPr>
              <a:defRPr>
                <a:solidFill>
                  <a:srgbClr val="0064B7"/>
                </a:solidFill>
              </a:defRPr>
            </a:lvl1pPr>
            <a:lvl2pPr>
              <a:defRPr>
                <a:solidFill>
                  <a:srgbClr val="0064B7"/>
                </a:solidFill>
              </a:defRPr>
            </a:lvl2pPr>
            <a:lvl3pPr>
              <a:defRPr>
                <a:solidFill>
                  <a:srgbClr val="0064B7"/>
                </a:solidFill>
              </a:defRPr>
            </a:lvl3pPr>
            <a:lvl4pPr>
              <a:defRPr>
                <a:solidFill>
                  <a:srgbClr val="0064B7"/>
                </a:solidFill>
              </a:defRPr>
            </a:lvl4pPr>
            <a:lvl5pPr>
              <a:defRPr>
                <a:solidFill>
                  <a:srgbClr val="0064B7"/>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26" name="CasellaDiTesto 25">
            <a:extLst>
              <a:ext uri="{FF2B5EF4-FFF2-40B4-BE49-F238E27FC236}">
                <a16:creationId xmlns:a16="http://schemas.microsoft.com/office/drawing/2014/main" id="{D7912AA1-087C-4574-A4DD-942B62F12FEC}"/>
              </a:ext>
            </a:extLst>
          </p:cNvPr>
          <p:cNvSpPr txBox="1"/>
          <p:nvPr/>
        </p:nvSpPr>
        <p:spPr>
          <a:xfrm>
            <a:off x="1715002" y="3992661"/>
            <a:ext cx="2107199" cy="830997"/>
          </a:xfrm>
          <a:prstGeom prst="rect">
            <a:avLst/>
          </a:prstGeom>
          <a:noFill/>
        </p:spPr>
        <p:txBody>
          <a:bodyPr wrap="square" rtlCol="0">
            <a:spAutoFit/>
          </a:bodyPr>
          <a:lstStyle/>
          <a:p>
            <a:r>
              <a:rPr lang="it-IT" sz="1600" err="1">
                <a:latin typeface="Titillium Web" panose="00000500000000000000" pitchFamily="2" charset="0"/>
              </a:rPr>
              <a:t>Lorem</a:t>
            </a:r>
            <a:r>
              <a:rPr lang="it-IT" sz="1600">
                <a:latin typeface="Titillium Web" panose="00000500000000000000" pitchFamily="2" charset="0"/>
              </a:rPr>
              <a:t> </a:t>
            </a:r>
            <a:r>
              <a:rPr lang="it-IT" sz="1600" b="1" err="1">
                <a:latin typeface="Titillium Web" panose="00000500000000000000" pitchFamily="2" charset="0"/>
              </a:rPr>
              <a:t>ipsum</a:t>
            </a:r>
            <a:r>
              <a:rPr lang="it-IT" sz="1600" b="1">
                <a:latin typeface="Titillium Web" panose="00000500000000000000" pitchFamily="2" charset="0"/>
              </a:rPr>
              <a:t> </a:t>
            </a:r>
            <a:r>
              <a:rPr lang="it-IT" sz="1600" b="1" err="1">
                <a:latin typeface="Titillium Web" panose="00000500000000000000" pitchFamily="2" charset="0"/>
              </a:rPr>
              <a:t>dolor</a:t>
            </a:r>
            <a:r>
              <a:rPr lang="it-IT" sz="1600" b="1">
                <a:latin typeface="Titillium Web" panose="00000500000000000000" pitchFamily="2" charset="0"/>
              </a:rPr>
              <a:t> </a:t>
            </a:r>
            <a:r>
              <a:rPr lang="it-IT" sz="1600" b="1" err="1">
                <a:latin typeface="Titillium Web" panose="00000500000000000000" pitchFamily="2" charset="0"/>
              </a:rPr>
              <a:t>sit</a:t>
            </a:r>
            <a:r>
              <a:rPr lang="it-IT" sz="1600" b="1">
                <a:latin typeface="Titillium Web" panose="00000500000000000000" pitchFamily="2" charset="0"/>
              </a:rPr>
              <a:t> </a:t>
            </a:r>
            <a:r>
              <a:rPr lang="it-IT" sz="1600" err="1">
                <a:latin typeface="Titillium Web" panose="00000500000000000000" pitchFamily="2" charset="0"/>
              </a:rPr>
              <a:t>amet</a:t>
            </a:r>
            <a:r>
              <a:rPr lang="it-IT" sz="1600">
                <a:latin typeface="Titillium Web" panose="00000500000000000000" pitchFamily="2" charset="0"/>
              </a:rPr>
              <a:t>, </a:t>
            </a:r>
            <a:r>
              <a:rPr lang="it-IT" sz="1600" err="1">
                <a:latin typeface="Titillium Web" panose="00000500000000000000" pitchFamily="2" charset="0"/>
              </a:rPr>
              <a:t>consectetuer</a:t>
            </a:r>
            <a:r>
              <a:rPr lang="it-IT" sz="1600">
                <a:latin typeface="Titillium Web" panose="00000500000000000000" pitchFamily="2" charset="0"/>
              </a:rPr>
              <a:t> </a:t>
            </a:r>
            <a:r>
              <a:rPr lang="it-IT" sz="1600" err="1">
                <a:latin typeface="Titillium Web" panose="00000500000000000000" pitchFamily="2" charset="0"/>
              </a:rPr>
              <a:t>adipiscing</a:t>
            </a:r>
            <a:r>
              <a:rPr lang="it-IT" sz="1600">
                <a:latin typeface="Titillium Web" panose="00000500000000000000" pitchFamily="2" charset="0"/>
              </a:rPr>
              <a:t> </a:t>
            </a:r>
            <a:r>
              <a:rPr lang="it-IT" sz="1600" err="1">
                <a:latin typeface="Titillium Web" panose="00000500000000000000" pitchFamily="2" charset="0"/>
              </a:rPr>
              <a:t>elit</a:t>
            </a:r>
            <a:r>
              <a:rPr lang="it-IT" sz="1600">
                <a:latin typeface="Titillium Web" panose="00000500000000000000" pitchFamily="2" charset="0"/>
              </a:rPr>
              <a:t>. </a:t>
            </a:r>
          </a:p>
        </p:txBody>
      </p:sp>
      <p:sp>
        <p:nvSpPr>
          <p:cNvPr id="28" name="Rettangolo 27">
            <a:extLst>
              <a:ext uri="{FF2B5EF4-FFF2-40B4-BE49-F238E27FC236}">
                <a16:creationId xmlns:a16="http://schemas.microsoft.com/office/drawing/2014/main" id="{BD4DF02C-9F98-4E92-907B-389017C0D711}"/>
              </a:ext>
            </a:extLst>
          </p:cNvPr>
          <p:cNvSpPr/>
          <p:nvPr/>
        </p:nvSpPr>
        <p:spPr>
          <a:xfrm>
            <a:off x="384544" y="3992661"/>
            <a:ext cx="1231603" cy="848498"/>
          </a:xfrm>
          <a:prstGeom prst="rect">
            <a:avLst/>
          </a:prstGeom>
          <a:solidFill>
            <a:srgbClr val="D3E4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Rettangolo 28">
            <a:extLst>
              <a:ext uri="{FF2B5EF4-FFF2-40B4-BE49-F238E27FC236}">
                <a16:creationId xmlns:a16="http://schemas.microsoft.com/office/drawing/2014/main" id="{8BE9A3E2-5695-4DE2-8855-314FB84C22FD}"/>
              </a:ext>
            </a:extLst>
          </p:cNvPr>
          <p:cNvSpPr/>
          <p:nvPr/>
        </p:nvSpPr>
        <p:spPr>
          <a:xfrm>
            <a:off x="384544" y="3992661"/>
            <a:ext cx="45719" cy="848498"/>
          </a:xfrm>
          <a:prstGeom prst="rect">
            <a:avLst/>
          </a:prstGeom>
          <a:solidFill>
            <a:srgbClr val="006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0" name="CasellaDiTesto 29">
            <a:extLst>
              <a:ext uri="{FF2B5EF4-FFF2-40B4-BE49-F238E27FC236}">
                <a16:creationId xmlns:a16="http://schemas.microsoft.com/office/drawing/2014/main" id="{15C31F66-1E85-4A11-88EB-34FC2551AECA}"/>
              </a:ext>
            </a:extLst>
          </p:cNvPr>
          <p:cNvSpPr txBox="1"/>
          <p:nvPr/>
        </p:nvSpPr>
        <p:spPr>
          <a:xfrm>
            <a:off x="654325" y="4101184"/>
            <a:ext cx="765953" cy="707886"/>
          </a:xfrm>
          <a:prstGeom prst="rect">
            <a:avLst/>
          </a:prstGeom>
          <a:noFill/>
        </p:spPr>
        <p:txBody>
          <a:bodyPr wrap="square" rtlCol="0">
            <a:spAutoFit/>
          </a:bodyPr>
          <a:lstStyle/>
          <a:p>
            <a:r>
              <a:rPr lang="it-IT" sz="4000" b="1">
                <a:solidFill>
                  <a:srgbClr val="0064B7"/>
                </a:solidFill>
                <a:latin typeface="Titillium Web" panose="00000500000000000000" pitchFamily="2" charset="0"/>
              </a:rPr>
              <a:t>35</a:t>
            </a:r>
          </a:p>
        </p:txBody>
      </p:sp>
      <p:sp>
        <p:nvSpPr>
          <p:cNvPr id="31" name="CasellaDiTesto 30">
            <a:extLst>
              <a:ext uri="{FF2B5EF4-FFF2-40B4-BE49-F238E27FC236}">
                <a16:creationId xmlns:a16="http://schemas.microsoft.com/office/drawing/2014/main" id="{7D4EE0A4-9A6C-420E-8B1F-0C74CE4D9482}"/>
              </a:ext>
            </a:extLst>
          </p:cNvPr>
          <p:cNvSpPr txBox="1"/>
          <p:nvPr/>
        </p:nvSpPr>
        <p:spPr>
          <a:xfrm>
            <a:off x="5523522" y="4010162"/>
            <a:ext cx="2049687" cy="830997"/>
          </a:xfrm>
          <a:prstGeom prst="rect">
            <a:avLst/>
          </a:prstGeom>
          <a:noFill/>
        </p:spPr>
        <p:txBody>
          <a:bodyPr wrap="square" rtlCol="0">
            <a:spAutoFit/>
          </a:bodyPr>
          <a:lstStyle/>
          <a:p>
            <a:r>
              <a:rPr lang="it-IT" sz="1600" err="1">
                <a:latin typeface="Titillium Web" panose="00000500000000000000" pitchFamily="2" charset="0"/>
              </a:rPr>
              <a:t>Lorem</a:t>
            </a:r>
            <a:r>
              <a:rPr lang="it-IT" sz="1600">
                <a:latin typeface="Titillium Web" panose="00000500000000000000" pitchFamily="2" charset="0"/>
              </a:rPr>
              <a:t> </a:t>
            </a:r>
            <a:r>
              <a:rPr lang="it-IT" sz="1600" err="1">
                <a:latin typeface="Titillium Web" panose="00000500000000000000" pitchFamily="2" charset="0"/>
              </a:rPr>
              <a:t>ipsum</a:t>
            </a:r>
            <a:r>
              <a:rPr lang="it-IT" sz="1600">
                <a:latin typeface="Titillium Web" panose="00000500000000000000" pitchFamily="2" charset="0"/>
              </a:rPr>
              <a:t> </a:t>
            </a:r>
            <a:r>
              <a:rPr lang="it-IT" sz="1600" err="1">
                <a:latin typeface="Titillium Web" panose="00000500000000000000" pitchFamily="2" charset="0"/>
              </a:rPr>
              <a:t>dolor</a:t>
            </a:r>
            <a:r>
              <a:rPr lang="it-IT" sz="1600">
                <a:latin typeface="Titillium Web" panose="00000500000000000000" pitchFamily="2" charset="0"/>
              </a:rPr>
              <a:t> </a:t>
            </a:r>
            <a:r>
              <a:rPr lang="it-IT" sz="1600" err="1">
                <a:latin typeface="Titillium Web" panose="00000500000000000000" pitchFamily="2" charset="0"/>
              </a:rPr>
              <a:t>sit</a:t>
            </a:r>
            <a:r>
              <a:rPr lang="it-IT" sz="1600">
                <a:latin typeface="Titillium Web" panose="00000500000000000000" pitchFamily="2" charset="0"/>
              </a:rPr>
              <a:t> </a:t>
            </a:r>
            <a:r>
              <a:rPr lang="it-IT" sz="1600" err="1">
                <a:latin typeface="Titillium Web" panose="00000500000000000000" pitchFamily="2" charset="0"/>
              </a:rPr>
              <a:t>amet</a:t>
            </a:r>
            <a:r>
              <a:rPr lang="it-IT" sz="1600">
                <a:latin typeface="Titillium Web" panose="00000500000000000000" pitchFamily="2" charset="0"/>
              </a:rPr>
              <a:t>, </a:t>
            </a:r>
            <a:r>
              <a:rPr lang="it-IT" sz="1600" b="1" err="1">
                <a:latin typeface="Titillium Web" panose="00000500000000000000" pitchFamily="2" charset="0"/>
              </a:rPr>
              <a:t>consectetuer</a:t>
            </a:r>
            <a:r>
              <a:rPr lang="it-IT" sz="1600" b="1">
                <a:latin typeface="Titillium Web" panose="00000500000000000000" pitchFamily="2" charset="0"/>
              </a:rPr>
              <a:t> </a:t>
            </a:r>
            <a:r>
              <a:rPr lang="it-IT" sz="1600" b="1" err="1">
                <a:latin typeface="Titillium Web" panose="00000500000000000000" pitchFamily="2" charset="0"/>
              </a:rPr>
              <a:t>adipiscing</a:t>
            </a:r>
            <a:r>
              <a:rPr lang="it-IT" sz="1600" b="1">
                <a:latin typeface="Titillium Web" panose="00000500000000000000" pitchFamily="2" charset="0"/>
              </a:rPr>
              <a:t> </a:t>
            </a:r>
            <a:r>
              <a:rPr lang="it-IT" sz="1600" b="1" err="1">
                <a:latin typeface="Titillium Web" panose="00000500000000000000" pitchFamily="2" charset="0"/>
              </a:rPr>
              <a:t>elit</a:t>
            </a:r>
            <a:r>
              <a:rPr lang="it-IT" sz="1600" b="1">
                <a:latin typeface="Titillium Web" panose="00000500000000000000" pitchFamily="2" charset="0"/>
              </a:rPr>
              <a:t>. </a:t>
            </a:r>
          </a:p>
        </p:txBody>
      </p:sp>
      <p:sp>
        <p:nvSpPr>
          <p:cNvPr id="32" name="Rettangolo 31">
            <a:extLst>
              <a:ext uri="{FF2B5EF4-FFF2-40B4-BE49-F238E27FC236}">
                <a16:creationId xmlns:a16="http://schemas.microsoft.com/office/drawing/2014/main" id="{E14AF680-D735-479B-BA02-668D7BA81EAA}"/>
              </a:ext>
            </a:extLst>
          </p:cNvPr>
          <p:cNvSpPr/>
          <p:nvPr/>
        </p:nvSpPr>
        <p:spPr>
          <a:xfrm>
            <a:off x="4193064" y="4010162"/>
            <a:ext cx="1231603" cy="848498"/>
          </a:xfrm>
          <a:prstGeom prst="rect">
            <a:avLst/>
          </a:prstGeom>
          <a:solidFill>
            <a:srgbClr val="D3E4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3" name="Rettangolo 32">
            <a:extLst>
              <a:ext uri="{FF2B5EF4-FFF2-40B4-BE49-F238E27FC236}">
                <a16:creationId xmlns:a16="http://schemas.microsoft.com/office/drawing/2014/main" id="{7D38E78A-6AA6-4E48-B229-AF827C9B03A2}"/>
              </a:ext>
            </a:extLst>
          </p:cNvPr>
          <p:cNvSpPr/>
          <p:nvPr/>
        </p:nvSpPr>
        <p:spPr>
          <a:xfrm>
            <a:off x="4193064" y="4010162"/>
            <a:ext cx="45719" cy="848498"/>
          </a:xfrm>
          <a:prstGeom prst="rect">
            <a:avLst/>
          </a:prstGeom>
          <a:solidFill>
            <a:srgbClr val="006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4" name="CasellaDiTesto 33">
            <a:extLst>
              <a:ext uri="{FF2B5EF4-FFF2-40B4-BE49-F238E27FC236}">
                <a16:creationId xmlns:a16="http://schemas.microsoft.com/office/drawing/2014/main" id="{56142170-A8EC-42C2-828A-278587E34359}"/>
              </a:ext>
            </a:extLst>
          </p:cNvPr>
          <p:cNvSpPr txBox="1"/>
          <p:nvPr/>
        </p:nvSpPr>
        <p:spPr>
          <a:xfrm>
            <a:off x="4289848" y="4118685"/>
            <a:ext cx="1085391" cy="707886"/>
          </a:xfrm>
          <a:prstGeom prst="rect">
            <a:avLst/>
          </a:prstGeom>
          <a:noFill/>
        </p:spPr>
        <p:txBody>
          <a:bodyPr wrap="square" rtlCol="0">
            <a:spAutoFit/>
          </a:bodyPr>
          <a:lstStyle/>
          <a:p>
            <a:r>
              <a:rPr lang="it-IT" sz="4000" b="1">
                <a:solidFill>
                  <a:srgbClr val="0064B7"/>
                </a:solidFill>
                <a:latin typeface="Titillium Web" panose="00000500000000000000" pitchFamily="2" charset="0"/>
              </a:rPr>
              <a:t>174</a:t>
            </a:r>
          </a:p>
        </p:txBody>
      </p:sp>
      <p:sp>
        <p:nvSpPr>
          <p:cNvPr id="35" name="CasellaDiTesto 34">
            <a:extLst>
              <a:ext uri="{FF2B5EF4-FFF2-40B4-BE49-F238E27FC236}">
                <a16:creationId xmlns:a16="http://schemas.microsoft.com/office/drawing/2014/main" id="{9CE8A269-66D5-48D6-B48B-A76CD40F83CA}"/>
              </a:ext>
            </a:extLst>
          </p:cNvPr>
          <p:cNvSpPr txBox="1"/>
          <p:nvPr/>
        </p:nvSpPr>
        <p:spPr>
          <a:xfrm>
            <a:off x="9333520" y="4010162"/>
            <a:ext cx="2141788" cy="830997"/>
          </a:xfrm>
          <a:prstGeom prst="rect">
            <a:avLst/>
          </a:prstGeom>
          <a:noFill/>
        </p:spPr>
        <p:txBody>
          <a:bodyPr wrap="square" rtlCol="0">
            <a:spAutoFit/>
          </a:bodyPr>
          <a:lstStyle/>
          <a:p>
            <a:r>
              <a:rPr lang="it-IT" sz="1600" err="1">
                <a:latin typeface="Titillium Web" panose="00000500000000000000" pitchFamily="2" charset="0"/>
              </a:rPr>
              <a:t>Lorem</a:t>
            </a:r>
            <a:r>
              <a:rPr lang="it-IT" sz="1600">
                <a:latin typeface="Titillium Web" panose="00000500000000000000" pitchFamily="2" charset="0"/>
              </a:rPr>
              <a:t> </a:t>
            </a:r>
            <a:r>
              <a:rPr lang="it-IT" sz="1600" err="1">
                <a:latin typeface="Titillium Web" panose="00000500000000000000" pitchFamily="2" charset="0"/>
              </a:rPr>
              <a:t>ipsum</a:t>
            </a:r>
            <a:r>
              <a:rPr lang="it-IT" sz="1600">
                <a:latin typeface="Titillium Web" panose="00000500000000000000" pitchFamily="2" charset="0"/>
              </a:rPr>
              <a:t> </a:t>
            </a:r>
            <a:r>
              <a:rPr lang="it-IT" sz="1600" err="1">
                <a:latin typeface="Titillium Web" panose="00000500000000000000" pitchFamily="2" charset="0"/>
              </a:rPr>
              <a:t>dolor</a:t>
            </a:r>
            <a:r>
              <a:rPr lang="it-IT" sz="1600">
                <a:latin typeface="Titillium Web" panose="00000500000000000000" pitchFamily="2" charset="0"/>
              </a:rPr>
              <a:t> </a:t>
            </a:r>
            <a:r>
              <a:rPr lang="it-IT" sz="1600" b="1" err="1">
                <a:latin typeface="Titillium Web" panose="00000500000000000000" pitchFamily="2" charset="0"/>
              </a:rPr>
              <a:t>sit</a:t>
            </a:r>
            <a:r>
              <a:rPr lang="it-IT" sz="1600" b="1">
                <a:latin typeface="Titillium Web" panose="00000500000000000000" pitchFamily="2" charset="0"/>
              </a:rPr>
              <a:t> </a:t>
            </a:r>
            <a:r>
              <a:rPr lang="it-IT" sz="1600" b="1" err="1">
                <a:latin typeface="Titillium Web" panose="00000500000000000000" pitchFamily="2" charset="0"/>
              </a:rPr>
              <a:t>amet</a:t>
            </a:r>
            <a:r>
              <a:rPr lang="it-IT" sz="1600">
                <a:latin typeface="Titillium Web" panose="00000500000000000000" pitchFamily="2" charset="0"/>
              </a:rPr>
              <a:t>, </a:t>
            </a:r>
            <a:r>
              <a:rPr lang="it-IT" sz="1600" err="1">
                <a:latin typeface="Titillium Web" panose="00000500000000000000" pitchFamily="2" charset="0"/>
              </a:rPr>
              <a:t>consectetuer</a:t>
            </a:r>
            <a:r>
              <a:rPr lang="it-IT" sz="1600">
                <a:latin typeface="Titillium Web" panose="00000500000000000000" pitchFamily="2" charset="0"/>
              </a:rPr>
              <a:t> </a:t>
            </a:r>
            <a:r>
              <a:rPr lang="it-IT" sz="1600" err="1">
                <a:latin typeface="Titillium Web" panose="00000500000000000000" pitchFamily="2" charset="0"/>
              </a:rPr>
              <a:t>adipiscing</a:t>
            </a:r>
            <a:r>
              <a:rPr lang="it-IT" sz="1600">
                <a:latin typeface="Titillium Web" panose="00000500000000000000" pitchFamily="2" charset="0"/>
              </a:rPr>
              <a:t> </a:t>
            </a:r>
            <a:r>
              <a:rPr lang="it-IT" sz="1600" err="1">
                <a:latin typeface="Titillium Web" panose="00000500000000000000" pitchFamily="2" charset="0"/>
              </a:rPr>
              <a:t>elit</a:t>
            </a:r>
            <a:r>
              <a:rPr lang="it-IT" sz="1600">
                <a:latin typeface="Titillium Web" panose="00000500000000000000" pitchFamily="2" charset="0"/>
              </a:rPr>
              <a:t>. </a:t>
            </a:r>
          </a:p>
        </p:txBody>
      </p:sp>
      <p:sp>
        <p:nvSpPr>
          <p:cNvPr id="36" name="Rettangolo 35">
            <a:extLst>
              <a:ext uri="{FF2B5EF4-FFF2-40B4-BE49-F238E27FC236}">
                <a16:creationId xmlns:a16="http://schemas.microsoft.com/office/drawing/2014/main" id="{BDA1E352-C409-4850-9349-BB1C62A0E037}"/>
              </a:ext>
            </a:extLst>
          </p:cNvPr>
          <p:cNvSpPr/>
          <p:nvPr/>
        </p:nvSpPr>
        <p:spPr>
          <a:xfrm>
            <a:off x="8003062" y="4010162"/>
            <a:ext cx="1231603" cy="848498"/>
          </a:xfrm>
          <a:prstGeom prst="rect">
            <a:avLst/>
          </a:prstGeom>
          <a:solidFill>
            <a:srgbClr val="D3E4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7" name="Rettangolo 36">
            <a:extLst>
              <a:ext uri="{FF2B5EF4-FFF2-40B4-BE49-F238E27FC236}">
                <a16:creationId xmlns:a16="http://schemas.microsoft.com/office/drawing/2014/main" id="{77EE0E81-ED1D-4932-8B08-E4E52965E034}"/>
              </a:ext>
            </a:extLst>
          </p:cNvPr>
          <p:cNvSpPr/>
          <p:nvPr/>
        </p:nvSpPr>
        <p:spPr>
          <a:xfrm>
            <a:off x="8003062" y="4010162"/>
            <a:ext cx="45719" cy="848498"/>
          </a:xfrm>
          <a:prstGeom prst="rect">
            <a:avLst/>
          </a:prstGeom>
          <a:solidFill>
            <a:srgbClr val="006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8" name="CasellaDiTesto 37">
            <a:extLst>
              <a:ext uri="{FF2B5EF4-FFF2-40B4-BE49-F238E27FC236}">
                <a16:creationId xmlns:a16="http://schemas.microsoft.com/office/drawing/2014/main" id="{A7B3104F-6049-424D-B92F-0E462B20A0AE}"/>
              </a:ext>
            </a:extLst>
          </p:cNvPr>
          <p:cNvSpPr txBox="1"/>
          <p:nvPr/>
        </p:nvSpPr>
        <p:spPr>
          <a:xfrm>
            <a:off x="8114684" y="4118685"/>
            <a:ext cx="1087029" cy="707886"/>
          </a:xfrm>
          <a:prstGeom prst="rect">
            <a:avLst/>
          </a:prstGeom>
          <a:noFill/>
        </p:spPr>
        <p:txBody>
          <a:bodyPr wrap="square" rtlCol="0">
            <a:spAutoFit/>
          </a:bodyPr>
          <a:lstStyle/>
          <a:p>
            <a:r>
              <a:rPr lang="it-IT" sz="4000" b="1">
                <a:solidFill>
                  <a:srgbClr val="0064B7"/>
                </a:solidFill>
                <a:latin typeface="Titillium Web" panose="00000500000000000000" pitchFamily="2" charset="0"/>
              </a:rPr>
              <a:t>25%</a:t>
            </a:r>
          </a:p>
        </p:txBody>
      </p:sp>
    </p:spTree>
    <p:extLst>
      <p:ext uri="{BB962C8B-B14F-4D97-AF65-F5344CB8AC3E}">
        <p14:creationId xmlns:p14="http://schemas.microsoft.com/office/powerpoint/2010/main" val="1563854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2.xml"/><Relationship Id="rId7" Type="http://schemas.openxmlformats.org/officeDocument/2006/relationships/tags" Target="../tags/tag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theme" Target="../theme/theme2.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173B44-B3C8-4047-8844-C47D3CFD0A56}" type="datetimeFigureOut">
              <a:rPr lang="it-IT" smtClean="0"/>
              <a:t>17/09/2021</a:t>
            </a:fld>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854D30-785F-4995-9BC1-C7BF7CC0876F}" type="slidenum">
              <a:rPr lang="it-IT" smtClean="0"/>
              <a:t>‹N›</a:t>
            </a:fld>
            <a:endParaRPr lang="it-IT"/>
          </a:p>
        </p:txBody>
      </p:sp>
      <p:sp>
        <p:nvSpPr>
          <p:cNvPr id="11" name="Rettangolo 3">
            <a:extLst>
              <a:ext uri="{FF2B5EF4-FFF2-40B4-BE49-F238E27FC236}">
                <a16:creationId xmlns:a16="http://schemas.microsoft.com/office/drawing/2014/main" id="{22D29EE3-B82B-4F6C-A2FB-DAFFAC3AC6F2}"/>
              </a:ext>
            </a:extLst>
          </p:cNvPr>
          <p:cNvSpPr/>
          <p:nvPr/>
        </p:nvSpPr>
        <p:spPr>
          <a:xfrm flipH="1">
            <a:off x="0" y="5999584"/>
            <a:ext cx="12192000" cy="858416"/>
          </a:xfrm>
          <a:custGeom>
            <a:avLst/>
            <a:gdLst>
              <a:gd name="connsiteX0" fmla="*/ 0 w 12192000"/>
              <a:gd name="connsiteY0" fmla="*/ 0 h 858416"/>
              <a:gd name="connsiteX1" fmla="*/ 12192000 w 12192000"/>
              <a:gd name="connsiteY1" fmla="*/ 0 h 858416"/>
              <a:gd name="connsiteX2" fmla="*/ 12192000 w 12192000"/>
              <a:gd name="connsiteY2" fmla="*/ 858416 h 858416"/>
              <a:gd name="connsiteX3" fmla="*/ 0 w 12192000"/>
              <a:gd name="connsiteY3" fmla="*/ 858416 h 858416"/>
              <a:gd name="connsiteX4" fmla="*/ 0 w 12192000"/>
              <a:gd name="connsiteY4" fmla="*/ 0 h 858416"/>
              <a:gd name="connsiteX0" fmla="*/ 0 w 12192000"/>
              <a:gd name="connsiteY0" fmla="*/ 204716 h 858416"/>
              <a:gd name="connsiteX1" fmla="*/ 12192000 w 12192000"/>
              <a:gd name="connsiteY1" fmla="*/ 0 h 858416"/>
              <a:gd name="connsiteX2" fmla="*/ 12192000 w 12192000"/>
              <a:gd name="connsiteY2" fmla="*/ 858416 h 858416"/>
              <a:gd name="connsiteX3" fmla="*/ 0 w 12192000"/>
              <a:gd name="connsiteY3" fmla="*/ 858416 h 858416"/>
              <a:gd name="connsiteX4" fmla="*/ 0 w 12192000"/>
              <a:gd name="connsiteY4" fmla="*/ 204716 h 858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858416">
                <a:moveTo>
                  <a:pt x="0" y="204716"/>
                </a:moveTo>
                <a:lnTo>
                  <a:pt x="12192000" y="0"/>
                </a:lnTo>
                <a:lnTo>
                  <a:pt x="12192000" y="858416"/>
                </a:lnTo>
                <a:lnTo>
                  <a:pt x="0" y="858416"/>
                </a:lnTo>
                <a:lnTo>
                  <a:pt x="0" y="204716"/>
                </a:lnTo>
                <a:close/>
              </a:path>
            </a:pathLst>
          </a:custGeom>
          <a:solidFill>
            <a:srgbClr val="006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3">
            <a:extLst>
              <a:ext uri="{FF2B5EF4-FFF2-40B4-BE49-F238E27FC236}">
                <a16:creationId xmlns:a16="http://schemas.microsoft.com/office/drawing/2014/main" id="{D589462E-62ED-469A-9EE9-BB40EC5F11DA}"/>
              </a:ext>
            </a:extLst>
          </p:cNvPr>
          <p:cNvSpPr/>
          <p:nvPr/>
        </p:nvSpPr>
        <p:spPr>
          <a:xfrm>
            <a:off x="0" y="5999585"/>
            <a:ext cx="12192000" cy="858416"/>
          </a:xfrm>
          <a:custGeom>
            <a:avLst/>
            <a:gdLst>
              <a:gd name="connsiteX0" fmla="*/ 0 w 12192000"/>
              <a:gd name="connsiteY0" fmla="*/ 0 h 858416"/>
              <a:gd name="connsiteX1" fmla="*/ 12192000 w 12192000"/>
              <a:gd name="connsiteY1" fmla="*/ 0 h 858416"/>
              <a:gd name="connsiteX2" fmla="*/ 12192000 w 12192000"/>
              <a:gd name="connsiteY2" fmla="*/ 858416 h 858416"/>
              <a:gd name="connsiteX3" fmla="*/ 0 w 12192000"/>
              <a:gd name="connsiteY3" fmla="*/ 858416 h 858416"/>
              <a:gd name="connsiteX4" fmla="*/ 0 w 12192000"/>
              <a:gd name="connsiteY4" fmla="*/ 0 h 858416"/>
              <a:gd name="connsiteX0" fmla="*/ 0 w 12192000"/>
              <a:gd name="connsiteY0" fmla="*/ 204716 h 858416"/>
              <a:gd name="connsiteX1" fmla="*/ 12192000 w 12192000"/>
              <a:gd name="connsiteY1" fmla="*/ 0 h 858416"/>
              <a:gd name="connsiteX2" fmla="*/ 12192000 w 12192000"/>
              <a:gd name="connsiteY2" fmla="*/ 858416 h 858416"/>
              <a:gd name="connsiteX3" fmla="*/ 0 w 12192000"/>
              <a:gd name="connsiteY3" fmla="*/ 858416 h 858416"/>
              <a:gd name="connsiteX4" fmla="*/ 0 w 12192000"/>
              <a:gd name="connsiteY4" fmla="*/ 204716 h 858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858416">
                <a:moveTo>
                  <a:pt x="0" y="204716"/>
                </a:moveTo>
                <a:lnTo>
                  <a:pt x="12192000" y="0"/>
                </a:lnTo>
                <a:lnTo>
                  <a:pt x="12192000" y="858416"/>
                </a:lnTo>
                <a:lnTo>
                  <a:pt x="0" y="858416"/>
                </a:lnTo>
                <a:lnTo>
                  <a:pt x="0" y="204716"/>
                </a:lnTo>
                <a:close/>
              </a:path>
            </a:pathLst>
          </a:cu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7" name="Immagine 16">
            <a:extLst>
              <a:ext uri="{FF2B5EF4-FFF2-40B4-BE49-F238E27FC236}">
                <a16:creationId xmlns:a16="http://schemas.microsoft.com/office/drawing/2014/main" id="{D33E33D3-3556-4EEA-9B8B-317A4F577536}"/>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384545" y="6351611"/>
            <a:ext cx="1035733" cy="154364"/>
          </a:xfrm>
          <a:prstGeom prst="rect">
            <a:avLst/>
          </a:prstGeom>
        </p:spPr>
      </p:pic>
      <p:sp>
        <p:nvSpPr>
          <p:cNvPr id="18" name="CasellaDiTesto 17">
            <a:extLst>
              <a:ext uri="{FF2B5EF4-FFF2-40B4-BE49-F238E27FC236}">
                <a16:creationId xmlns:a16="http://schemas.microsoft.com/office/drawing/2014/main" id="{6F12AE9D-01B0-4E8F-A767-3A01A1EB8D14}"/>
              </a:ext>
            </a:extLst>
          </p:cNvPr>
          <p:cNvSpPr txBox="1"/>
          <p:nvPr/>
        </p:nvSpPr>
        <p:spPr>
          <a:xfrm>
            <a:off x="1616148" y="6259516"/>
            <a:ext cx="2206053" cy="338554"/>
          </a:xfrm>
          <a:prstGeom prst="rect">
            <a:avLst/>
          </a:prstGeom>
          <a:noFill/>
        </p:spPr>
        <p:txBody>
          <a:bodyPr wrap="none" rtlCol="0">
            <a:spAutoFit/>
          </a:bodyPr>
          <a:lstStyle/>
          <a:p>
            <a:r>
              <a:rPr lang="it-IT" sz="1600" b="1">
                <a:solidFill>
                  <a:schemeClr val="tx1">
                    <a:lumMod val="75000"/>
                    <a:lumOff val="25000"/>
                  </a:schemeClr>
                </a:solidFill>
                <a:latin typeface="Titillium Web" panose="00000500000000000000" pitchFamily="2" charset="0"/>
              </a:rPr>
              <a:t>www.iss.it/presidenza</a:t>
            </a:r>
          </a:p>
        </p:txBody>
      </p:sp>
      <p:pic>
        <p:nvPicPr>
          <p:cNvPr id="13" name="Immagine 12">
            <a:extLst>
              <a:ext uri="{FF2B5EF4-FFF2-40B4-BE49-F238E27FC236}">
                <a16:creationId xmlns:a16="http://schemas.microsoft.com/office/drawing/2014/main" id="{A4CE4033-A1BC-433B-BD0C-AAC0034C5EDF}"/>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0328855" y="6150002"/>
            <a:ext cx="1478152" cy="557579"/>
          </a:xfrm>
          <a:prstGeom prst="rect">
            <a:avLst/>
          </a:prstGeom>
        </p:spPr>
      </p:pic>
    </p:spTree>
    <p:extLst>
      <p:ext uri="{BB962C8B-B14F-4D97-AF65-F5344CB8AC3E}">
        <p14:creationId xmlns:p14="http://schemas.microsoft.com/office/powerpoint/2010/main" val="12938191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7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773" r:id="rId17"/>
    <p:sldLayoutId id="2147483774" r:id="rId18"/>
    <p:sldLayoutId id="2147483775" r:id="rId19"/>
  </p:sldLayoutIdLst>
  <p:txStyles>
    <p:titleStyle>
      <a:lvl1pPr algn="l" defTabSz="914400" rtl="0" eaLnBrk="1" latinLnBrk="0" hangingPunct="1">
        <a:lnSpc>
          <a:spcPct val="90000"/>
        </a:lnSpc>
        <a:spcBef>
          <a:spcPct val="0"/>
        </a:spcBef>
        <a:buNone/>
        <a:defRPr sz="4400" b="1" kern="1200">
          <a:solidFill>
            <a:srgbClr val="0064B7"/>
          </a:solidFill>
          <a:latin typeface="Titillium Web" panose="0000050000000000000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64B7"/>
          </a:solidFill>
          <a:latin typeface="Titillium Web" panose="0000050000000000000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64B7"/>
          </a:solidFill>
          <a:latin typeface="Titillium Web" panose="0000050000000000000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64B7"/>
          </a:solidFill>
          <a:latin typeface="Titillium Web" panose="0000050000000000000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64B7"/>
          </a:solidFill>
          <a:latin typeface="Titillium Web" panose="0000050000000000000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64B7"/>
          </a:solidFill>
          <a:latin typeface="Titillium Web" panose="0000050000000000000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609600" y="275167"/>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a:t>
            </a:r>
          </a:p>
        </p:txBody>
      </p:sp>
      <p:sp>
        <p:nvSpPr>
          <p:cNvPr id="1027" name="Segnaposto testo 2"/>
          <p:cNvSpPr>
            <a:spLocks noGrp="1"/>
          </p:cNvSpPr>
          <p:nvPr>
            <p:ph type="body" idx="1"/>
          </p:nvPr>
        </p:nvSpPr>
        <p:spPr bwMode="auto">
          <a:xfrm>
            <a:off x="609600" y="1600202"/>
            <a:ext cx="109728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stili del testo dello schema</a:t>
            </a:r>
          </a:p>
          <a:p>
            <a:pPr lvl="1"/>
            <a:r>
              <a:rPr lang="it-IT" altLang="it-IT"/>
              <a:t>Secondo livello</a:t>
            </a:r>
          </a:p>
          <a:p>
            <a:pPr lvl="2"/>
            <a:r>
              <a:rPr lang="it-IT" altLang="it-IT"/>
              <a:t>Terzo livello</a:t>
            </a:r>
          </a:p>
          <a:p>
            <a:pPr lvl="3"/>
            <a:r>
              <a:rPr lang="it-IT" altLang="it-IT"/>
              <a:t>Quarto livello</a:t>
            </a:r>
          </a:p>
        </p:txBody>
      </p:sp>
      <p:sp>
        <p:nvSpPr>
          <p:cNvPr id="4" name="Segnaposto data 3"/>
          <p:cNvSpPr>
            <a:spLocks noGrp="1"/>
          </p:cNvSpPr>
          <p:nvPr>
            <p:ph type="dt" sz="half" idx="2"/>
          </p:nvPr>
        </p:nvSpPr>
        <p:spPr>
          <a:xfrm>
            <a:off x="609600" y="6356351"/>
            <a:ext cx="2844800" cy="366183"/>
          </a:xfrm>
          <a:prstGeom prst="rect">
            <a:avLst/>
          </a:prstGeom>
        </p:spPr>
        <p:txBody>
          <a:bodyPr vert="horz" lIns="91440" tIns="45720" rIns="91440" bIns="45720" rtlCol="0" anchor="ctr"/>
          <a:lstStyle>
            <a:lvl1pPr algn="l" eaLnBrk="1" fontAlgn="auto" hangingPunct="1">
              <a:spcBef>
                <a:spcPts val="0"/>
              </a:spcBef>
              <a:spcAft>
                <a:spcPts val="0"/>
              </a:spcAft>
              <a:defRPr sz="1600">
                <a:solidFill>
                  <a:schemeClr val="tx1">
                    <a:tint val="75000"/>
                  </a:schemeClr>
                </a:solidFill>
                <a:latin typeface="Arial" panose="020B0604020202020204" pitchFamily="34" charset="0"/>
                <a:cs typeface="Arial" panose="020B0604020202020204" pitchFamily="34" charset="0"/>
              </a:defRPr>
            </a:lvl1pPr>
          </a:lstStyle>
          <a:p>
            <a:pPr>
              <a:defRPr/>
            </a:pPr>
            <a:fld id="{1ED0E8A1-491B-4E4A-ABD6-CB3956071AD3}" type="datetime1">
              <a:rPr lang="it-IT"/>
              <a:pPr>
                <a:defRPr/>
              </a:pPr>
              <a:t>17/09/2021</a:t>
            </a:fld>
            <a:endParaRPr lang="it-IT"/>
          </a:p>
        </p:txBody>
      </p:sp>
      <p:sp>
        <p:nvSpPr>
          <p:cNvPr id="5" name="Segnaposto piè di pagina 4"/>
          <p:cNvSpPr>
            <a:spLocks noGrp="1"/>
          </p:cNvSpPr>
          <p:nvPr>
            <p:ph type="ftr" sz="quarter" idx="3"/>
          </p:nvPr>
        </p:nvSpPr>
        <p:spPr>
          <a:xfrm>
            <a:off x="4165600" y="6356351"/>
            <a:ext cx="3860800" cy="366183"/>
          </a:xfrm>
          <a:prstGeom prst="rect">
            <a:avLst/>
          </a:prstGeom>
        </p:spPr>
        <p:txBody>
          <a:bodyPr vert="horz" lIns="91440" tIns="45720" rIns="91440" bIns="45720" rtlCol="0" anchor="ctr"/>
          <a:lstStyle>
            <a:lvl1pPr algn="ctr" eaLnBrk="1" fontAlgn="auto" hangingPunct="1">
              <a:spcBef>
                <a:spcPts val="0"/>
              </a:spcBef>
              <a:spcAft>
                <a:spcPts val="0"/>
              </a:spcAft>
              <a:defRPr sz="1600">
                <a:solidFill>
                  <a:schemeClr val="tx1">
                    <a:tint val="75000"/>
                  </a:schemeClr>
                </a:solidFill>
                <a:latin typeface="Arial" panose="020B0604020202020204" pitchFamily="34" charset="0"/>
                <a:cs typeface="Arial" panose="020B0604020202020204" pitchFamily="34" charset="0"/>
              </a:defRPr>
            </a:lvl1pPr>
          </a:lstStyle>
          <a:p>
            <a:pPr>
              <a:defRPr/>
            </a:pPr>
            <a:endParaRPr lang="it-IT"/>
          </a:p>
        </p:txBody>
      </p:sp>
      <p:sp>
        <p:nvSpPr>
          <p:cNvPr id="6" name="Segnaposto numero diapositiva 5"/>
          <p:cNvSpPr>
            <a:spLocks noGrp="1"/>
          </p:cNvSpPr>
          <p:nvPr>
            <p:ph type="sldNum" sz="quarter" idx="4"/>
          </p:nvPr>
        </p:nvSpPr>
        <p:spPr>
          <a:xfrm>
            <a:off x="8737600" y="6356351"/>
            <a:ext cx="2844800" cy="366183"/>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600" smtClean="0">
                <a:solidFill>
                  <a:srgbClr val="898989"/>
                </a:solidFill>
                <a:cs typeface="Arial" panose="020B0604020202020204" pitchFamily="34" charset="0"/>
              </a:defRPr>
            </a:lvl1pPr>
          </a:lstStyle>
          <a:p>
            <a:pPr>
              <a:defRPr/>
            </a:pPr>
            <a:fld id="{D30DA2B5-E2F8-42AE-BCAE-7525DE44EE77}" type="slidenum">
              <a:rPr lang="it-IT" altLang="it-IT"/>
              <a:pPr>
                <a:defRPr/>
              </a:pPr>
              <a:t>‹N›</a:t>
            </a:fld>
            <a:endParaRPr lang="it-IT" altLang="it-IT"/>
          </a:p>
        </p:txBody>
      </p:sp>
    </p:spTree>
    <p:custDataLst>
      <p:tags r:id="rId7"/>
    </p:custDataLst>
    <p:extLst>
      <p:ext uri="{BB962C8B-B14F-4D97-AF65-F5344CB8AC3E}">
        <p14:creationId xmlns:p14="http://schemas.microsoft.com/office/powerpoint/2010/main" val="2663587876"/>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Lst>
  <p:hf hdr="0" ftr="0" dt="0"/>
  <p:txStyles>
    <p:titleStyle>
      <a:lvl1pPr algn="ctr" rtl="0" eaLnBrk="0" fontAlgn="base" hangingPunct="0">
        <a:spcBef>
          <a:spcPct val="0"/>
        </a:spcBef>
        <a:spcAft>
          <a:spcPct val="0"/>
        </a:spcAft>
        <a:defRPr sz="2933" kern="1200">
          <a:solidFill>
            <a:schemeClr val="tx1"/>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2933">
          <a:solidFill>
            <a:schemeClr val="tx1"/>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2933">
          <a:solidFill>
            <a:schemeClr val="tx1"/>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2933">
          <a:solidFill>
            <a:schemeClr val="tx1"/>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2933">
          <a:solidFill>
            <a:schemeClr val="tx1"/>
          </a:solidFill>
          <a:latin typeface="Arial" panose="020B0604020202020204" pitchFamily="34" charset="0"/>
          <a:cs typeface="Arial" panose="020B0604020202020204" pitchFamily="34" charset="0"/>
        </a:defRPr>
      </a:lvl5pPr>
      <a:lvl6pPr marL="609593" algn="ctr" rtl="0" fontAlgn="base">
        <a:spcBef>
          <a:spcPct val="0"/>
        </a:spcBef>
        <a:spcAft>
          <a:spcPct val="0"/>
        </a:spcAft>
        <a:defRPr sz="2933">
          <a:solidFill>
            <a:schemeClr val="tx1"/>
          </a:solidFill>
          <a:latin typeface="Arial" panose="020B0604020202020204" pitchFamily="34" charset="0"/>
          <a:cs typeface="Arial" panose="020B0604020202020204" pitchFamily="34" charset="0"/>
        </a:defRPr>
      </a:lvl6pPr>
      <a:lvl7pPr marL="1219185" algn="ctr" rtl="0" fontAlgn="base">
        <a:spcBef>
          <a:spcPct val="0"/>
        </a:spcBef>
        <a:spcAft>
          <a:spcPct val="0"/>
        </a:spcAft>
        <a:defRPr sz="2933">
          <a:solidFill>
            <a:schemeClr val="tx1"/>
          </a:solidFill>
          <a:latin typeface="Arial" panose="020B0604020202020204" pitchFamily="34" charset="0"/>
          <a:cs typeface="Arial" panose="020B0604020202020204" pitchFamily="34" charset="0"/>
        </a:defRPr>
      </a:lvl7pPr>
      <a:lvl8pPr marL="1828777" algn="ctr" rtl="0" fontAlgn="base">
        <a:spcBef>
          <a:spcPct val="0"/>
        </a:spcBef>
        <a:spcAft>
          <a:spcPct val="0"/>
        </a:spcAft>
        <a:defRPr sz="2933">
          <a:solidFill>
            <a:schemeClr val="tx1"/>
          </a:solidFill>
          <a:latin typeface="Arial" panose="020B0604020202020204" pitchFamily="34" charset="0"/>
          <a:cs typeface="Arial" panose="020B0604020202020204" pitchFamily="34" charset="0"/>
        </a:defRPr>
      </a:lvl8pPr>
      <a:lvl9pPr marL="2438370" algn="ctr" rtl="0" fontAlgn="base">
        <a:spcBef>
          <a:spcPct val="0"/>
        </a:spcBef>
        <a:spcAft>
          <a:spcPct val="0"/>
        </a:spcAft>
        <a:defRPr sz="2933">
          <a:solidFill>
            <a:schemeClr val="tx1"/>
          </a:solidFill>
          <a:latin typeface="Arial" panose="020B0604020202020204" pitchFamily="34" charset="0"/>
          <a:cs typeface="Arial" panose="020B0604020202020204" pitchFamily="34" charset="0"/>
        </a:defRPr>
      </a:lvl9pPr>
    </p:titleStyle>
    <p:bodyStyle>
      <a:lvl1pPr algn="l" rtl="0" eaLnBrk="0" fontAlgn="base" hangingPunct="0">
        <a:spcBef>
          <a:spcPct val="20000"/>
        </a:spcBef>
        <a:spcAft>
          <a:spcPct val="0"/>
        </a:spcAft>
        <a:buFont typeface="Arial" panose="020B0604020202020204" pitchFamily="34" charset="0"/>
        <a:defRPr sz="2667" kern="1200">
          <a:solidFill>
            <a:schemeClr val="tx1"/>
          </a:solidFill>
          <a:latin typeface="Arial" panose="020B0604020202020204" pitchFamily="34" charset="0"/>
          <a:ea typeface="+mn-ea"/>
          <a:cs typeface="Arial" panose="020B0604020202020204" pitchFamily="34" charset="0"/>
        </a:defRPr>
      </a:lvl1pPr>
      <a:lvl2pPr marL="990587" indent="-380995" algn="l" rtl="0" eaLnBrk="0" fontAlgn="base" hangingPunct="0">
        <a:spcBef>
          <a:spcPct val="200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2pPr>
      <a:lvl3pPr marL="1523982" indent="-304797" algn="l" rtl="0" eaLnBrk="0" fontAlgn="base" hangingPunct="0">
        <a:spcBef>
          <a:spcPct val="20000"/>
        </a:spcBef>
        <a:spcAft>
          <a:spcPct val="0"/>
        </a:spcAft>
        <a:buFont typeface="Arial" panose="020B0604020202020204" pitchFamily="34" charset="0"/>
        <a:buChar char="•"/>
        <a:defRPr sz="2133" kern="1200">
          <a:solidFill>
            <a:schemeClr val="tx1"/>
          </a:solidFill>
          <a:latin typeface="Arial" panose="020B0604020202020204" pitchFamily="34" charset="0"/>
          <a:ea typeface="+mn-ea"/>
          <a:cs typeface="Arial" panose="020B0604020202020204" pitchFamily="34" charset="0"/>
        </a:defRPr>
      </a:lvl3pPr>
      <a:lvl4pPr marL="2133573" indent="-304797" algn="l" rtl="0" eaLnBrk="0" fontAlgn="base" hangingPunct="0">
        <a:spcBef>
          <a:spcPct val="20000"/>
        </a:spcBef>
        <a:spcAft>
          <a:spcPct val="0"/>
        </a:spcAft>
        <a:buFont typeface="Arial" panose="020B0604020202020204" pitchFamily="34" charset="0"/>
        <a:buChar char="–"/>
        <a:defRPr sz="1867" kern="1200">
          <a:solidFill>
            <a:schemeClr val="tx1"/>
          </a:solidFill>
          <a:latin typeface="Arial" panose="020B0604020202020204" pitchFamily="34" charset="0"/>
          <a:ea typeface="+mn-ea"/>
          <a:cs typeface="Arial" panose="020B0604020202020204" pitchFamily="34" charset="0"/>
        </a:defRPr>
      </a:lvl4pPr>
      <a:lvl5pPr marL="2743165" indent="-304797" algn="l" rtl="0" eaLnBrk="0" fontAlgn="base" hangingPunct="0">
        <a:spcBef>
          <a:spcPct val="20000"/>
        </a:spcBef>
        <a:spcAft>
          <a:spcPct val="0"/>
        </a:spcAft>
        <a:buFont typeface="Arial" panose="020B0604020202020204" pitchFamily="34" charset="0"/>
        <a:buChar char="»"/>
        <a:defRPr sz="2667" kern="1200">
          <a:solidFill>
            <a:schemeClr val="tx1"/>
          </a:solidFill>
          <a:latin typeface="Arial" panose="020B0604020202020204" pitchFamily="34" charset="0"/>
          <a:ea typeface="+mn-ea"/>
          <a:cs typeface="Arial" panose="020B0604020202020204" pitchFamily="34" charset="0"/>
        </a:defRPr>
      </a:lvl5pPr>
      <a:lvl6pPr marL="3352758" indent="-304797" algn="l" defTabSz="1219185"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50" indent="-304797" algn="l" defTabSz="1219185"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943" indent="-304797" algn="l" defTabSz="1219185"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535" indent="-304797" algn="l" defTabSz="1219185"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it-IT"/>
      </a:defPPr>
      <a:lvl1pPr marL="0" algn="l" defTabSz="1219185" rtl="0" eaLnBrk="1" latinLnBrk="0" hangingPunct="1">
        <a:defRPr sz="2400" kern="1200">
          <a:solidFill>
            <a:schemeClr val="tx1"/>
          </a:solidFill>
          <a:latin typeface="+mn-lt"/>
          <a:ea typeface="+mn-ea"/>
          <a:cs typeface="+mn-cs"/>
        </a:defRPr>
      </a:lvl1pPr>
      <a:lvl2pPr marL="609593" algn="l" defTabSz="1219185" rtl="0" eaLnBrk="1" latinLnBrk="0" hangingPunct="1">
        <a:defRPr sz="2400" kern="1200">
          <a:solidFill>
            <a:schemeClr val="tx1"/>
          </a:solidFill>
          <a:latin typeface="+mn-lt"/>
          <a:ea typeface="+mn-ea"/>
          <a:cs typeface="+mn-cs"/>
        </a:defRPr>
      </a:lvl2pPr>
      <a:lvl3pPr marL="1219185" algn="l" defTabSz="1219185" rtl="0" eaLnBrk="1" latinLnBrk="0" hangingPunct="1">
        <a:defRPr sz="2400" kern="1200">
          <a:solidFill>
            <a:schemeClr val="tx1"/>
          </a:solidFill>
          <a:latin typeface="+mn-lt"/>
          <a:ea typeface="+mn-ea"/>
          <a:cs typeface="+mn-cs"/>
        </a:defRPr>
      </a:lvl3pPr>
      <a:lvl4pPr marL="1828777" algn="l" defTabSz="1219185" rtl="0" eaLnBrk="1" latinLnBrk="0" hangingPunct="1">
        <a:defRPr sz="2400" kern="1200">
          <a:solidFill>
            <a:schemeClr val="tx1"/>
          </a:solidFill>
          <a:latin typeface="+mn-lt"/>
          <a:ea typeface="+mn-ea"/>
          <a:cs typeface="+mn-cs"/>
        </a:defRPr>
      </a:lvl4pPr>
      <a:lvl5pPr marL="2438370" algn="l" defTabSz="1219185" rtl="0" eaLnBrk="1" latinLnBrk="0" hangingPunct="1">
        <a:defRPr sz="2400" kern="1200">
          <a:solidFill>
            <a:schemeClr val="tx1"/>
          </a:solidFill>
          <a:latin typeface="+mn-lt"/>
          <a:ea typeface="+mn-ea"/>
          <a:cs typeface="+mn-cs"/>
        </a:defRPr>
      </a:lvl5pPr>
      <a:lvl6pPr marL="3047962" algn="l" defTabSz="1219185" rtl="0" eaLnBrk="1" latinLnBrk="0" hangingPunct="1">
        <a:defRPr sz="2400" kern="1200">
          <a:solidFill>
            <a:schemeClr val="tx1"/>
          </a:solidFill>
          <a:latin typeface="+mn-lt"/>
          <a:ea typeface="+mn-ea"/>
          <a:cs typeface="+mn-cs"/>
        </a:defRPr>
      </a:lvl6pPr>
      <a:lvl7pPr marL="3657555" algn="l" defTabSz="1219185" rtl="0" eaLnBrk="1" latinLnBrk="0" hangingPunct="1">
        <a:defRPr sz="2400" kern="1200">
          <a:solidFill>
            <a:schemeClr val="tx1"/>
          </a:solidFill>
          <a:latin typeface="+mn-lt"/>
          <a:ea typeface="+mn-ea"/>
          <a:cs typeface="+mn-cs"/>
        </a:defRPr>
      </a:lvl7pPr>
      <a:lvl8pPr marL="4267147" algn="l" defTabSz="1219185" rtl="0" eaLnBrk="1" latinLnBrk="0" hangingPunct="1">
        <a:defRPr sz="2400" kern="1200">
          <a:solidFill>
            <a:schemeClr val="tx1"/>
          </a:solidFill>
          <a:latin typeface="+mn-lt"/>
          <a:ea typeface="+mn-ea"/>
          <a:cs typeface="+mn-cs"/>
        </a:defRPr>
      </a:lvl8pPr>
      <a:lvl9pPr marL="4876738" algn="l" defTabSz="12191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9.xml"/><Relationship Id="rId5" Type="http://schemas.openxmlformats.org/officeDocument/2006/relationships/image" Target="../media/image43.png"/><Relationship Id="rId4" Type="http://schemas.openxmlformats.org/officeDocument/2006/relationships/image" Target="../media/image42.png"/></Relationships>
</file>

<file path=ppt/slides/_rels/slide3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png"/><Relationship Id="rId1" Type="http://schemas.openxmlformats.org/officeDocument/2006/relationships/slideLayout" Target="../slideLayouts/slideLayout19.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Layout" Target="../slideLayouts/slideLayout19.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21E2B89-6D01-4DB5-9B5E-6F5B47000977}"/>
              </a:ext>
            </a:extLst>
          </p:cNvPr>
          <p:cNvSpPr>
            <a:spLocks noGrp="1"/>
          </p:cNvSpPr>
          <p:nvPr>
            <p:ph type="ctrTitle"/>
          </p:nvPr>
        </p:nvSpPr>
        <p:spPr>
          <a:xfrm>
            <a:off x="1524000" y="1681163"/>
            <a:ext cx="9144000" cy="2387600"/>
          </a:xfrm>
        </p:spPr>
        <p:txBody>
          <a:bodyPr>
            <a:normAutofit fontScale="90000"/>
          </a:bodyPr>
          <a:lstStyle/>
          <a:p>
            <a:pPr>
              <a:lnSpc>
                <a:spcPct val="100000"/>
              </a:lnSpc>
              <a:spcBef>
                <a:spcPts val="0"/>
              </a:spcBef>
            </a:pPr>
            <a:r>
              <a:rPr lang="it-IT" b="0">
                <a:latin typeface="+mj-lt"/>
              </a:rPr>
              <a:t>Epidemia COVID-19</a:t>
            </a:r>
            <a:endParaRPr lang="en-US" b="0">
              <a:latin typeface="+mj-lt"/>
            </a:endParaRPr>
          </a:p>
          <a:p>
            <a:pPr>
              <a:lnSpc>
                <a:spcPct val="100000"/>
              </a:lnSpc>
              <a:spcBef>
                <a:spcPts val="0"/>
              </a:spcBef>
            </a:pPr>
            <a:endParaRPr lang="it-IT" b="0">
              <a:latin typeface="+mj-lt"/>
            </a:endParaRPr>
          </a:p>
          <a:p>
            <a:pPr>
              <a:lnSpc>
                <a:spcPct val="100000"/>
              </a:lnSpc>
              <a:spcBef>
                <a:spcPts val="0"/>
              </a:spcBef>
            </a:pPr>
            <a:r>
              <a:rPr lang="it-IT">
                <a:latin typeface="+mj-lt"/>
              </a:rPr>
              <a:t>Monitoraggio del rischio </a:t>
            </a:r>
          </a:p>
        </p:txBody>
      </p:sp>
      <p:sp>
        <p:nvSpPr>
          <p:cNvPr id="5" name="CasellaDiTesto 4">
            <a:extLst>
              <a:ext uri="{FF2B5EF4-FFF2-40B4-BE49-F238E27FC236}">
                <a16:creationId xmlns:a16="http://schemas.microsoft.com/office/drawing/2014/main" id="{46CACB40-1D35-4B23-9DDA-FC2EA55726B7}"/>
              </a:ext>
            </a:extLst>
          </p:cNvPr>
          <p:cNvSpPr txBox="1"/>
          <p:nvPr/>
        </p:nvSpPr>
        <p:spPr>
          <a:xfrm>
            <a:off x="3731657" y="5312971"/>
            <a:ext cx="5205685" cy="56457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914411">
              <a:defRPr/>
            </a:pPr>
            <a:r>
              <a:rPr lang="en-GB" sz="1600" i="1">
                <a:solidFill>
                  <a:srgbClr val="E7E6E6">
                    <a:lumMod val="50000"/>
                  </a:srgbClr>
                </a:solidFill>
                <a:latin typeface="Raleway" panose="020B0003030101060003" pitchFamily="34" charset="0"/>
              </a:rPr>
              <a:t>Silvio Brusaferro</a:t>
            </a:r>
          </a:p>
          <a:p>
            <a:pPr algn="ctr" defTabSz="914411">
              <a:defRPr/>
            </a:pPr>
            <a:r>
              <a:rPr lang="en-GB" sz="1600" i="1" err="1">
                <a:solidFill>
                  <a:srgbClr val="E7E6E6">
                    <a:lumMod val="50000"/>
                  </a:srgbClr>
                </a:solidFill>
                <a:latin typeface="Raleway" panose="020B0003030101060003" pitchFamily="34" charset="0"/>
              </a:rPr>
              <a:t>Istituto</a:t>
            </a:r>
            <a:r>
              <a:rPr lang="en-GB" sz="1600" i="1">
                <a:solidFill>
                  <a:srgbClr val="E7E6E6">
                    <a:lumMod val="50000"/>
                  </a:srgbClr>
                </a:solidFill>
                <a:latin typeface="Raleway" panose="020B0003030101060003" pitchFamily="34" charset="0"/>
              </a:rPr>
              <a:t> </a:t>
            </a:r>
            <a:r>
              <a:rPr lang="en-GB" sz="1600" i="1" err="1">
                <a:solidFill>
                  <a:srgbClr val="E7E6E6">
                    <a:lumMod val="50000"/>
                  </a:srgbClr>
                </a:solidFill>
                <a:latin typeface="Raleway" panose="020B0003030101060003" pitchFamily="34" charset="0"/>
              </a:rPr>
              <a:t>Superiore</a:t>
            </a:r>
            <a:r>
              <a:rPr lang="en-GB" sz="1600" i="1">
                <a:solidFill>
                  <a:srgbClr val="E7E6E6">
                    <a:lumMod val="50000"/>
                  </a:srgbClr>
                </a:solidFill>
                <a:latin typeface="Raleway" panose="020B0003030101060003" pitchFamily="34" charset="0"/>
              </a:rPr>
              <a:t> di </a:t>
            </a:r>
            <a:r>
              <a:rPr lang="en-GB" sz="1600" i="1" err="1">
                <a:solidFill>
                  <a:srgbClr val="E7E6E6">
                    <a:lumMod val="50000"/>
                  </a:srgbClr>
                </a:solidFill>
                <a:latin typeface="Raleway" panose="020B0003030101060003" pitchFamily="34" charset="0"/>
              </a:rPr>
              <a:t>Sanità</a:t>
            </a:r>
            <a:endParaRPr lang="en-GB" sz="1600" i="1">
              <a:solidFill>
                <a:srgbClr val="E7E6E6">
                  <a:lumMod val="50000"/>
                </a:srgbClr>
              </a:solidFill>
              <a:latin typeface="Raleway" panose="020B0003030101060003" pitchFamily="34" charset="0"/>
            </a:endParaRPr>
          </a:p>
        </p:txBody>
      </p:sp>
      <p:sp>
        <p:nvSpPr>
          <p:cNvPr id="9" name="Segnaposto testo 7">
            <a:extLst>
              <a:ext uri="{FF2B5EF4-FFF2-40B4-BE49-F238E27FC236}">
                <a16:creationId xmlns:a16="http://schemas.microsoft.com/office/drawing/2014/main" id="{02D42140-243D-4064-9F67-4AB0E0B3DB7E}"/>
              </a:ext>
            </a:extLst>
          </p:cNvPr>
          <p:cNvSpPr txBox="1">
            <a:spLocks/>
          </p:cNvSpPr>
          <p:nvPr/>
        </p:nvSpPr>
        <p:spPr>
          <a:xfrm>
            <a:off x="562313" y="242417"/>
            <a:ext cx="11067374" cy="1944216"/>
          </a:xfrm>
          <a:prstGeom prst="rect">
            <a:avLst/>
          </a:prstGeom>
        </p:spPr>
        <p:txBody>
          <a:bodyPr lIns="91440" tIns="45720" rIns="91440" bIns="45720" anchor="t"/>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sz="2400">
                <a:solidFill>
                  <a:srgbClr val="0064B7"/>
                </a:solidFill>
                <a:latin typeface="+mj-lt"/>
                <a:ea typeface="+mj-ea"/>
                <a:cs typeface="+mj-cs"/>
              </a:rPr>
              <a:t>17 settembre 2021</a:t>
            </a:r>
          </a:p>
        </p:txBody>
      </p:sp>
    </p:spTree>
    <p:extLst>
      <p:ext uri="{BB962C8B-B14F-4D97-AF65-F5344CB8AC3E}">
        <p14:creationId xmlns:p14="http://schemas.microsoft.com/office/powerpoint/2010/main" val="6387013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CasellaDiTesto 169">
            <a:extLst>
              <a:ext uri="{FF2B5EF4-FFF2-40B4-BE49-F238E27FC236}">
                <a16:creationId xmlns:a16="http://schemas.microsoft.com/office/drawing/2014/main" id="{9F928B8A-3EB1-4DF1-BFCE-1A2F9A1160CD}"/>
              </a:ext>
            </a:extLst>
          </p:cNvPr>
          <p:cNvSpPr txBox="1"/>
          <p:nvPr/>
        </p:nvSpPr>
        <p:spPr>
          <a:xfrm>
            <a:off x="0" y="17612"/>
            <a:ext cx="11743660" cy="830997"/>
          </a:xfrm>
          <a:prstGeom prst="rect">
            <a:avLst/>
          </a:prstGeom>
          <a:noFill/>
        </p:spPr>
        <p:txBody>
          <a:bodyPr wrap="square">
            <a:spAutoFit/>
          </a:bodyPr>
          <a:lstStyle/>
          <a:p>
            <a:pPr algn="ctr"/>
            <a:r>
              <a:rPr lang="it-IT" sz="2400" b="1">
                <a:solidFill>
                  <a:srgbClr val="0064B7"/>
                </a:solidFill>
              </a:rPr>
              <a:t>STIMA DELL’RT MEDIO 14gg PER REGIONE/PA BASATO SU INIZIO SINTOMI FINO AL 1 SETTEMBRE 2021, CALCOLATO IL 15/09/2021</a:t>
            </a:r>
          </a:p>
        </p:txBody>
      </p:sp>
      <p:sp>
        <p:nvSpPr>
          <p:cNvPr id="5" name="Rettangolo 4">
            <a:extLst>
              <a:ext uri="{FF2B5EF4-FFF2-40B4-BE49-F238E27FC236}">
                <a16:creationId xmlns:a16="http://schemas.microsoft.com/office/drawing/2014/main" id="{A5BE4D16-0C7B-441B-894E-231233E4FE0D}"/>
              </a:ext>
            </a:extLst>
          </p:cNvPr>
          <p:cNvSpPr/>
          <p:nvPr/>
        </p:nvSpPr>
        <p:spPr>
          <a:xfrm>
            <a:off x="7510328" y="6604084"/>
            <a:ext cx="3068469" cy="253916"/>
          </a:xfrm>
          <a:prstGeom prst="rect">
            <a:avLst/>
          </a:prstGeom>
        </p:spPr>
        <p:txBody>
          <a:bodyPr wrap="none">
            <a:spAutoFit/>
          </a:bodyPr>
          <a:lstStyle/>
          <a:p>
            <a:r>
              <a:rPr lang="it-IT" sz="1050" b="1">
                <a:solidFill>
                  <a:srgbClr val="333333"/>
                </a:solidFill>
                <a:latin typeface="Source Sans Pro"/>
              </a:rPr>
              <a:t>Data di ultimo aggiornamento</a:t>
            </a:r>
            <a:r>
              <a:rPr lang="it-IT" sz="1050">
                <a:solidFill>
                  <a:srgbClr val="333333"/>
                </a:solidFill>
                <a:latin typeface="Source Sans Pro"/>
              </a:rPr>
              <a:t>: 15 settembre </a:t>
            </a:r>
            <a:r>
              <a:rPr lang="it-IT" sz="1050">
                <a:solidFill>
                  <a:srgbClr val="333333"/>
                </a:solidFill>
                <a:latin typeface="Source Sans Pro" panose="020B0503030403020204" pitchFamily="34" charset="0"/>
              </a:rPr>
              <a:t>2021</a:t>
            </a:r>
            <a:endParaRPr lang="it-IT" sz="1050"/>
          </a:p>
        </p:txBody>
      </p:sp>
      <p:pic>
        <p:nvPicPr>
          <p:cNvPr id="7" name="Immagine 6">
            <a:extLst>
              <a:ext uri="{FF2B5EF4-FFF2-40B4-BE49-F238E27FC236}">
                <a16:creationId xmlns:a16="http://schemas.microsoft.com/office/drawing/2014/main" id="{87903F52-261D-4558-BFCB-6B9CC6BEC012}"/>
              </a:ext>
            </a:extLst>
          </p:cNvPr>
          <p:cNvPicPr>
            <a:picLocks noChangeAspect="1"/>
          </p:cNvPicPr>
          <p:nvPr/>
        </p:nvPicPr>
        <p:blipFill>
          <a:blip r:embed="rId2"/>
          <a:stretch>
            <a:fillRect/>
          </a:stretch>
        </p:blipFill>
        <p:spPr>
          <a:xfrm>
            <a:off x="2229853" y="800062"/>
            <a:ext cx="7275394" cy="525787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4AED4C8B-8DC8-4B3F-A3E4-8DC908A26E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6230224" cy="357532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7973DB20-AE2E-41F9-AB68-C9E0D97280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5686" y="-8022"/>
            <a:ext cx="5930233" cy="3403174"/>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a:extLst>
              <a:ext uri="{FF2B5EF4-FFF2-40B4-BE49-F238E27FC236}">
                <a16:creationId xmlns:a16="http://schemas.microsoft.com/office/drawing/2014/main" id="{33942595-D428-41C4-AE07-2C2D9ECADA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3429000"/>
            <a:ext cx="5943592" cy="3410840"/>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a:extLst>
              <a:ext uri="{FF2B5EF4-FFF2-40B4-BE49-F238E27FC236}">
                <a16:creationId xmlns:a16="http://schemas.microsoft.com/office/drawing/2014/main" id="{A2972828-72A7-4EC7-A575-1715E9587E0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61775" y="3294662"/>
            <a:ext cx="6230224" cy="3575329"/>
          </a:xfrm>
          <a:prstGeom prst="rect">
            <a:avLst/>
          </a:prstGeom>
          <a:noFill/>
          <a:extLst>
            <a:ext uri="{909E8E84-426E-40DD-AFC4-6F175D3DCCD1}">
              <a14:hiddenFill xmlns:a14="http://schemas.microsoft.com/office/drawing/2010/main">
                <a:solidFill>
                  <a:srgbClr val="FFFFFF"/>
                </a:solidFill>
              </a14:hiddenFill>
            </a:ext>
          </a:extLst>
        </p:spPr>
      </p:pic>
      <p:sp>
        <p:nvSpPr>
          <p:cNvPr id="19" name="CasellaDiTesto 18">
            <a:extLst>
              <a:ext uri="{FF2B5EF4-FFF2-40B4-BE49-F238E27FC236}">
                <a16:creationId xmlns:a16="http://schemas.microsoft.com/office/drawing/2014/main" id="{EEBE0766-6175-4832-B3FC-37FD77B2D52C}"/>
              </a:ext>
            </a:extLst>
          </p:cNvPr>
          <p:cNvSpPr txBox="1"/>
          <p:nvPr/>
        </p:nvSpPr>
        <p:spPr>
          <a:xfrm>
            <a:off x="9141205" y="1921296"/>
            <a:ext cx="2768395" cy="369332"/>
          </a:xfrm>
          <a:prstGeom prst="rect">
            <a:avLst/>
          </a:prstGeom>
          <a:solidFill>
            <a:schemeClr val="accent4"/>
          </a:solidFill>
        </p:spPr>
        <p:txBody>
          <a:bodyPr wrap="square">
            <a:spAutoFit/>
          </a:bodyPr>
          <a:lstStyle/>
          <a:p>
            <a:r>
              <a:rPr lang="it-IT" sz="1800" b="1">
                <a:solidFill>
                  <a:srgbClr val="002060"/>
                </a:solidFill>
              </a:rPr>
              <a:t>58 anni </a:t>
            </a:r>
            <a:r>
              <a:rPr lang="it-IT" sz="1800" b="1">
                <a:solidFill>
                  <a:srgbClr val="0070C0"/>
                </a:solidFill>
              </a:rPr>
              <a:t>ultima settimana </a:t>
            </a:r>
            <a:endParaRPr lang="it-IT">
              <a:solidFill>
                <a:srgbClr val="0070C0"/>
              </a:solidFill>
            </a:endParaRPr>
          </a:p>
        </p:txBody>
      </p:sp>
      <p:sp>
        <p:nvSpPr>
          <p:cNvPr id="15" name="CasellaDiTesto 14">
            <a:extLst>
              <a:ext uri="{FF2B5EF4-FFF2-40B4-BE49-F238E27FC236}">
                <a16:creationId xmlns:a16="http://schemas.microsoft.com/office/drawing/2014/main" id="{E53D949B-8A57-41E5-A840-50656630DD22}"/>
              </a:ext>
            </a:extLst>
          </p:cNvPr>
          <p:cNvSpPr txBox="1"/>
          <p:nvPr/>
        </p:nvSpPr>
        <p:spPr>
          <a:xfrm>
            <a:off x="3243358" y="2065675"/>
            <a:ext cx="2654490" cy="369332"/>
          </a:xfrm>
          <a:prstGeom prst="rect">
            <a:avLst/>
          </a:prstGeom>
          <a:solidFill>
            <a:schemeClr val="accent4"/>
          </a:solidFill>
        </p:spPr>
        <p:txBody>
          <a:bodyPr wrap="square">
            <a:spAutoFit/>
          </a:bodyPr>
          <a:lstStyle/>
          <a:p>
            <a:r>
              <a:rPr lang="it-IT" sz="1800" b="1">
                <a:solidFill>
                  <a:srgbClr val="002060"/>
                </a:solidFill>
              </a:rPr>
              <a:t>38 anni </a:t>
            </a:r>
            <a:r>
              <a:rPr lang="it-IT" sz="1800" b="1">
                <a:solidFill>
                  <a:srgbClr val="0070C0"/>
                </a:solidFill>
              </a:rPr>
              <a:t>ultima settimana </a:t>
            </a:r>
            <a:endParaRPr lang="it-IT">
              <a:solidFill>
                <a:srgbClr val="0070C0"/>
              </a:solidFill>
            </a:endParaRPr>
          </a:p>
        </p:txBody>
      </p:sp>
      <p:sp>
        <p:nvSpPr>
          <p:cNvPr id="25" name="CasellaDiTesto 24">
            <a:extLst>
              <a:ext uri="{FF2B5EF4-FFF2-40B4-BE49-F238E27FC236}">
                <a16:creationId xmlns:a16="http://schemas.microsoft.com/office/drawing/2014/main" id="{21A5539F-FBA4-401F-A9BE-76A2DDCD4F49}"/>
              </a:ext>
            </a:extLst>
          </p:cNvPr>
          <p:cNvSpPr txBox="1"/>
          <p:nvPr/>
        </p:nvSpPr>
        <p:spPr>
          <a:xfrm>
            <a:off x="9152488" y="5278446"/>
            <a:ext cx="2913431" cy="369332"/>
          </a:xfrm>
          <a:prstGeom prst="rect">
            <a:avLst/>
          </a:prstGeom>
          <a:solidFill>
            <a:schemeClr val="accent4"/>
          </a:solidFill>
        </p:spPr>
        <p:txBody>
          <a:bodyPr wrap="square">
            <a:spAutoFit/>
          </a:bodyPr>
          <a:lstStyle/>
          <a:p>
            <a:r>
              <a:rPr lang="it-IT" sz="1800" b="1">
                <a:solidFill>
                  <a:srgbClr val="002060"/>
                </a:solidFill>
              </a:rPr>
              <a:t>79,5 anni </a:t>
            </a:r>
            <a:r>
              <a:rPr lang="it-IT" sz="1800" b="1">
                <a:solidFill>
                  <a:srgbClr val="0070C0"/>
                </a:solidFill>
              </a:rPr>
              <a:t>ultima settimana </a:t>
            </a:r>
            <a:endParaRPr lang="it-IT">
              <a:solidFill>
                <a:srgbClr val="0070C0"/>
              </a:solidFill>
            </a:endParaRPr>
          </a:p>
        </p:txBody>
      </p:sp>
      <p:sp>
        <p:nvSpPr>
          <p:cNvPr id="23" name="CasellaDiTesto 22">
            <a:extLst>
              <a:ext uri="{FF2B5EF4-FFF2-40B4-BE49-F238E27FC236}">
                <a16:creationId xmlns:a16="http://schemas.microsoft.com/office/drawing/2014/main" id="{C07526A3-B983-4183-A98F-C9E129811C3B}"/>
              </a:ext>
            </a:extLst>
          </p:cNvPr>
          <p:cNvSpPr txBox="1"/>
          <p:nvPr/>
        </p:nvSpPr>
        <p:spPr>
          <a:xfrm>
            <a:off x="2835228" y="5363622"/>
            <a:ext cx="2938294" cy="369332"/>
          </a:xfrm>
          <a:prstGeom prst="rect">
            <a:avLst/>
          </a:prstGeom>
          <a:solidFill>
            <a:schemeClr val="accent4"/>
          </a:solidFill>
        </p:spPr>
        <p:txBody>
          <a:bodyPr wrap="square">
            <a:spAutoFit/>
          </a:bodyPr>
          <a:lstStyle/>
          <a:p>
            <a:r>
              <a:rPr lang="it-IT" b="1">
                <a:solidFill>
                  <a:srgbClr val="002060"/>
                </a:solidFill>
              </a:rPr>
              <a:t>62,5</a:t>
            </a:r>
            <a:r>
              <a:rPr lang="it-IT" sz="1800" b="1">
                <a:solidFill>
                  <a:srgbClr val="002060"/>
                </a:solidFill>
              </a:rPr>
              <a:t> anni </a:t>
            </a:r>
            <a:r>
              <a:rPr lang="it-IT" sz="1800" b="1">
                <a:solidFill>
                  <a:srgbClr val="0070C0"/>
                </a:solidFill>
              </a:rPr>
              <a:t>ultima settimana </a:t>
            </a:r>
            <a:endParaRPr lang="it-IT">
              <a:solidFill>
                <a:srgbClr val="0070C0"/>
              </a:solidFill>
            </a:endParaRPr>
          </a:p>
        </p:txBody>
      </p:sp>
      <p:sp>
        <p:nvSpPr>
          <p:cNvPr id="20" name="CasellaDiTesto 19">
            <a:extLst>
              <a:ext uri="{FF2B5EF4-FFF2-40B4-BE49-F238E27FC236}">
                <a16:creationId xmlns:a16="http://schemas.microsoft.com/office/drawing/2014/main" id="{2C0972BC-8124-436E-AE43-16DD8B158456}"/>
              </a:ext>
            </a:extLst>
          </p:cNvPr>
          <p:cNvSpPr txBox="1"/>
          <p:nvPr/>
        </p:nvSpPr>
        <p:spPr>
          <a:xfrm>
            <a:off x="719036" y="3575329"/>
            <a:ext cx="4454040" cy="369332"/>
          </a:xfrm>
          <a:prstGeom prst="rect">
            <a:avLst/>
          </a:prstGeom>
          <a:noFill/>
        </p:spPr>
        <p:txBody>
          <a:bodyPr wrap="none" rtlCol="0">
            <a:spAutoFit/>
          </a:bodyPr>
          <a:lstStyle/>
          <a:p>
            <a:pPr algn="ctr"/>
            <a:r>
              <a:rPr lang="it-IT" b="1">
                <a:solidFill>
                  <a:srgbClr val="FF0000"/>
                </a:solidFill>
              </a:rPr>
              <a:t>Età mediana all’ingresso in terapia intensiva</a:t>
            </a:r>
          </a:p>
        </p:txBody>
      </p:sp>
      <p:sp>
        <p:nvSpPr>
          <p:cNvPr id="401" name="CasellaDiTesto 400">
            <a:extLst>
              <a:ext uri="{FF2B5EF4-FFF2-40B4-BE49-F238E27FC236}">
                <a16:creationId xmlns:a16="http://schemas.microsoft.com/office/drawing/2014/main" id="{16053171-C31C-4D11-AE2F-9FDFDF10335C}"/>
              </a:ext>
            </a:extLst>
          </p:cNvPr>
          <p:cNvSpPr txBox="1"/>
          <p:nvPr/>
        </p:nvSpPr>
        <p:spPr>
          <a:xfrm>
            <a:off x="803627" y="-12511"/>
            <a:ext cx="2613985" cy="369332"/>
          </a:xfrm>
          <a:prstGeom prst="rect">
            <a:avLst/>
          </a:prstGeom>
          <a:noFill/>
        </p:spPr>
        <p:txBody>
          <a:bodyPr wrap="none" rtlCol="0">
            <a:spAutoFit/>
          </a:bodyPr>
          <a:lstStyle/>
          <a:p>
            <a:pPr algn="ctr"/>
            <a:r>
              <a:rPr lang="it-IT" b="1">
                <a:solidFill>
                  <a:srgbClr val="FF0000"/>
                </a:solidFill>
              </a:rPr>
              <a:t>Età mediana alla diagnosi</a:t>
            </a:r>
          </a:p>
        </p:txBody>
      </p:sp>
      <p:sp>
        <p:nvSpPr>
          <p:cNvPr id="17" name="CasellaDiTesto 16">
            <a:extLst>
              <a:ext uri="{FF2B5EF4-FFF2-40B4-BE49-F238E27FC236}">
                <a16:creationId xmlns:a16="http://schemas.microsoft.com/office/drawing/2014/main" id="{BF4A1A64-BFAD-449E-B289-A31E3E316C41}"/>
              </a:ext>
            </a:extLst>
          </p:cNvPr>
          <p:cNvSpPr txBox="1"/>
          <p:nvPr/>
        </p:nvSpPr>
        <p:spPr>
          <a:xfrm>
            <a:off x="7177212" y="-62488"/>
            <a:ext cx="3052822" cy="369332"/>
          </a:xfrm>
          <a:prstGeom prst="rect">
            <a:avLst/>
          </a:prstGeom>
          <a:noFill/>
        </p:spPr>
        <p:txBody>
          <a:bodyPr wrap="none" rtlCol="0">
            <a:spAutoFit/>
          </a:bodyPr>
          <a:lstStyle/>
          <a:p>
            <a:pPr algn="ctr"/>
            <a:r>
              <a:rPr lang="it-IT" b="1">
                <a:solidFill>
                  <a:srgbClr val="FF0000"/>
                </a:solidFill>
              </a:rPr>
              <a:t>Età mediana al primo ricovero</a:t>
            </a:r>
          </a:p>
        </p:txBody>
      </p:sp>
      <p:sp>
        <p:nvSpPr>
          <p:cNvPr id="24" name="CasellaDiTesto 23">
            <a:extLst>
              <a:ext uri="{FF2B5EF4-FFF2-40B4-BE49-F238E27FC236}">
                <a16:creationId xmlns:a16="http://schemas.microsoft.com/office/drawing/2014/main" id="{A8987B2B-EED1-4D6A-A8C6-0896F132F88F}"/>
              </a:ext>
            </a:extLst>
          </p:cNvPr>
          <p:cNvSpPr txBox="1"/>
          <p:nvPr/>
        </p:nvSpPr>
        <p:spPr>
          <a:xfrm>
            <a:off x="7266825" y="3477931"/>
            <a:ext cx="2403992" cy="369332"/>
          </a:xfrm>
          <a:prstGeom prst="rect">
            <a:avLst/>
          </a:prstGeom>
          <a:noFill/>
        </p:spPr>
        <p:txBody>
          <a:bodyPr wrap="none" rtlCol="0">
            <a:spAutoFit/>
          </a:bodyPr>
          <a:lstStyle/>
          <a:p>
            <a:pPr algn="ctr"/>
            <a:r>
              <a:rPr lang="it-IT" b="1">
                <a:solidFill>
                  <a:srgbClr val="FF0000"/>
                </a:solidFill>
              </a:rPr>
              <a:t>Età mediana al decesso</a:t>
            </a:r>
          </a:p>
        </p:txBody>
      </p:sp>
    </p:spTree>
    <p:extLst>
      <p:ext uri="{BB962C8B-B14F-4D97-AF65-F5344CB8AC3E}">
        <p14:creationId xmlns:p14="http://schemas.microsoft.com/office/powerpoint/2010/main" val="22195487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694B7402-FB80-4D25-878D-A685FA339D26}"/>
              </a:ext>
            </a:extLst>
          </p:cNvPr>
          <p:cNvSpPr/>
          <p:nvPr/>
        </p:nvSpPr>
        <p:spPr>
          <a:xfrm>
            <a:off x="7201837" y="6604084"/>
            <a:ext cx="3004349" cy="253916"/>
          </a:xfrm>
          <a:prstGeom prst="rect">
            <a:avLst/>
          </a:prstGeom>
        </p:spPr>
        <p:txBody>
          <a:bodyPr wrap="none">
            <a:spAutoFit/>
          </a:bodyPr>
          <a:lstStyle/>
          <a:p>
            <a:r>
              <a:rPr lang="it-IT" sz="1050" b="1">
                <a:solidFill>
                  <a:srgbClr val="333333"/>
                </a:solidFill>
                <a:latin typeface="Source Sans Pro"/>
              </a:rPr>
              <a:t>Data di ultimo </a:t>
            </a:r>
            <a:r>
              <a:rPr lang="it-IT" sz="1050" b="1">
                <a:solidFill>
                  <a:srgbClr val="333333"/>
                </a:solidFill>
              </a:rPr>
              <a:t>aggiornamento</a:t>
            </a:r>
            <a:r>
              <a:rPr lang="it-IT" sz="1050">
                <a:solidFill>
                  <a:srgbClr val="333333"/>
                </a:solidFill>
                <a:latin typeface="Source Sans Pro"/>
              </a:rPr>
              <a:t>: 15 settembre </a:t>
            </a:r>
            <a:r>
              <a:rPr lang="it-IT" sz="1050">
                <a:solidFill>
                  <a:srgbClr val="333333"/>
                </a:solidFill>
                <a:latin typeface="Source Sans Pro" panose="020B0503030403020204" pitchFamily="34" charset="0"/>
              </a:rPr>
              <a:t>2021</a:t>
            </a:r>
            <a:endParaRPr lang="it-IT" sz="1050"/>
          </a:p>
        </p:txBody>
      </p:sp>
      <p:pic>
        <p:nvPicPr>
          <p:cNvPr id="8" name="Immagine 7">
            <a:extLst>
              <a:ext uri="{FF2B5EF4-FFF2-40B4-BE49-F238E27FC236}">
                <a16:creationId xmlns:a16="http://schemas.microsoft.com/office/drawing/2014/main" id="{C14937EF-2BD0-4577-8B0E-6305BCF64C5D}"/>
              </a:ext>
            </a:extLst>
          </p:cNvPr>
          <p:cNvPicPr>
            <a:picLocks noChangeAspect="1"/>
          </p:cNvPicPr>
          <p:nvPr/>
        </p:nvPicPr>
        <p:blipFill rotWithShape="1">
          <a:blip r:embed="rId2"/>
          <a:srcRect l="37348" t="43258" r="2630" b="47869"/>
          <a:stretch/>
        </p:blipFill>
        <p:spPr>
          <a:xfrm>
            <a:off x="41932" y="382271"/>
            <a:ext cx="12095475" cy="574660"/>
          </a:xfrm>
          <a:prstGeom prst="rect">
            <a:avLst/>
          </a:prstGeom>
        </p:spPr>
      </p:pic>
      <p:sp>
        <p:nvSpPr>
          <p:cNvPr id="9" name="CasellaDiTesto 8">
            <a:extLst>
              <a:ext uri="{FF2B5EF4-FFF2-40B4-BE49-F238E27FC236}">
                <a16:creationId xmlns:a16="http://schemas.microsoft.com/office/drawing/2014/main" id="{D3F438DB-B98F-4C10-8EF8-C466272D720C}"/>
              </a:ext>
            </a:extLst>
          </p:cNvPr>
          <p:cNvSpPr txBox="1"/>
          <p:nvPr/>
        </p:nvSpPr>
        <p:spPr>
          <a:xfrm>
            <a:off x="767102" y="402881"/>
            <a:ext cx="14048696" cy="523220"/>
          </a:xfrm>
          <a:prstGeom prst="rect">
            <a:avLst/>
          </a:prstGeom>
          <a:noFill/>
        </p:spPr>
        <p:txBody>
          <a:bodyPr wrap="square" rtlCol="0">
            <a:spAutoFit/>
          </a:bodyPr>
          <a:lstStyle/>
          <a:p>
            <a:r>
              <a:rPr lang="it-IT" sz="2800" b="1">
                <a:solidFill>
                  <a:schemeClr val="bg1"/>
                </a:solidFill>
                <a:latin typeface="Arial Narrow" panose="020B0606020202030204" pitchFamily="34" charset="0"/>
              </a:rPr>
              <a:t>	    Casi importati da Paese Estero e da altra Regione/</a:t>
            </a:r>
            <a:r>
              <a:rPr lang="it-IT" sz="2800" b="1" err="1">
                <a:solidFill>
                  <a:schemeClr val="bg1"/>
                </a:solidFill>
                <a:latin typeface="Arial Narrow" panose="020B0606020202030204" pitchFamily="34" charset="0"/>
              </a:rPr>
              <a:t>Pa</a:t>
            </a:r>
            <a:endParaRPr lang="it-IT" sz="2800" b="1">
              <a:solidFill>
                <a:schemeClr val="bg1"/>
              </a:solidFill>
              <a:latin typeface="Arial Narrow" panose="020B0606020202030204" pitchFamily="34" charset="0"/>
            </a:endParaRPr>
          </a:p>
        </p:txBody>
      </p:sp>
      <p:pic>
        <p:nvPicPr>
          <p:cNvPr id="6146" name="Picture 2">
            <a:extLst>
              <a:ext uri="{FF2B5EF4-FFF2-40B4-BE49-F238E27FC236}">
                <a16:creationId xmlns:a16="http://schemas.microsoft.com/office/drawing/2014/main" id="{CC360E9F-F052-42E7-B745-199C136E93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0517" y="1030110"/>
            <a:ext cx="8389705" cy="4661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36279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CB1B61BF-A947-4954-A436-4A06BF088907}"/>
              </a:ext>
            </a:extLst>
          </p:cNvPr>
          <p:cNvSpPr>
            <a:spLocks noGrp="1"/>
          </p:cNvSpPr>
          <p:nvPr>
            <p:ph idx="1"/>
          </p:nvPr>
        </p:nvSpPr>
        <p:spPr>
          <a:xfrm>
            <a:off x="838200" y="1298406"/>
            <a:ext cx="10515600" cy="4351338"/>
          </a:xfrm>
        </p:spPr>
        <p:txBody>
          <a:bodyPr/>
          <a:lstStyle/>
          <a:p>
            <a:pPr marL="0" indent="0" algn="ctr">
              <a:buNone/>
            </a:pPr>
            <a:r>
              <a:rPr lang="it-IT" sz="4000" dirty="0">
                <a:latin typeface="+mn-lt"/>
              </a:rPr>
              <a:t>Focus sui casi pediatrici</a:t>
            </a:r>
          </a:p>
          <a:p>
            <a:pPr marL="0" indent="0" algn="ctr">
              <a:buNone/>
            </a:pPr>
            <a:endParaRPr lang="it-IT" sz="4000" dirty="0">
              <a:latin typeface="+mn-lt"/>
            </a:endParaRPr>
          </a:p>
          <a:p>
            <a:pPr>
              <a:spcBef>
                <a:spcPts val="200"/>
              </a:spcBef>
            </a:pPr>
            <a:r>
              <a:rPr lang="it-IT" sz="1800" b="1" dirty="0">
                <a:solidFill>
                  <a:srgbClr val="000000"/>
                </a:solidFill>
                <a:effectLst/>
                <a:latin typeface="Raleway" pitchFamily="2" charset="0"/>
                <a:ea typeface="Yu Gothic Light" panose="020B0300000000000000" pitchFamily="34" charset="-128"/>
                <a:cs typeface="Times New Roman" panose="02020603050405020304" pitchFamily="18" charset="0"/>
              </a:rPr>
              <a:t>Periodo di rilevazione: 04/01/2021 - 12/09/2021</a:t>
            </a:r>
          </a:p>
          <a:p>
            <a:pPr>
              <a:spcBef>
                <a:spcPts val="200"/>
              </a:spcBef>
            </a:pPr>
            <a:r>
              <a:rPr lang="it-IT" sz="1800" b="1" dirty="0">
                <a:solidFill>
                  <a:srgbClr val="000000"/>
                </a:solidFill>
                <a:effectLst/>
                <a:latin typeface="Raleway" pitchFamily="2" charset="0"/>
                <a:ea typeface="Yu Gothic Light" panose="020B0300000000000000" pitchFamily="34" charset="-128"/>
                <a:cs typeface="Times New Roman" panose="02020603050405020304" pitchFamily="18" charset="0"/>
              </a:rPr>
              <a:t>Data produzione Report: 16 settembre 2021</a:t>
            </a:r>
          </a:p>
          <a:p>
            <a:pPr>
              <a:spcBef>
                <a:spcPts val="200"/>
              </a:spcBef>
            </a:pPr>
            <a:r>
              <a:rPr lang="it-IT" sz="1800" b="1" dirty="0">
                <a:solidFill>
                  <a:srgbClr val="000000"/>
                </a:solidFill>
                <a:effectLst/>
                <a:latin typeface="Raleway" pitchFamily="2" charset="0"/>
                <a:ea typeface="Yu Gothic Light" panose="020B0300000000000000" pitchFamily="34" charset="-128"/>
                <a:cs typeface="Times New Roman" panose="02020603050405020304" pitchFamily="18" charset="0"/>
              </a:rPr>
              <a:t>Data di aggiornamento dati: 16 settembre 2021</a:t>
            </a:r>
            <a:endParaRPr lang="it-IT" dirty="0"/>
          </a:p>
        </p:txBody>
      </p:sp>
    </p:spTree>
    <p:extLst>
      <p:ext uri="{BB962C8B-B14F-4D97-AF65-F5344CB8AC3E}">
        <p14:creationId xmlns:p14="http://schemas.microsoft.com/office/powerpoint/2010/main" val="3619535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CasellaDiTesto 169">
            <a:extLst>
              <a:ext uri="{FF2B5EF4-FFF2-40B4-BE49-F238E27FC236}">
                <a16:creationId xmlns:a16="http://schemas.microsoft.com/office/drawing/2014/main" id="{9F928B8A-3EB1-4DF1-BFCE-1A2F9A1160CD}"/>
              </a:ext>
            </a:extLst>
          </p:cNvPr>
          <p:cNvSpPr txBox="1"/>
          <p:nvPr/>
        </p:nvSpPr>
        <p:spPr>
          <a:xfrm>
            <a:off x="0" y="54932"/>
            <a:ext cx="11743660" cy="830997"/>
          </a:xfrm>
          <a:prstGeom prst="rect">
            <a:avLst/>
          </a:prstGeom>
          <a:noFill/>
        </p:spPr>
        <p:txBody>
          <a:bodyPr wrap="square">
            <a:spAutoFit/>
          </a:bodyPr>
          <a:lstStyle/>
          <a:p>
            <a:pPr algn="ctr"/>
            <a:r>
              <a:rPr lang="it-IT" sz="2400" b="1" dirty="0">
                <a:solidFill>
                  <a:srgbClr val="0064B7"/>
                </a:solidFill>
              </a:rPr>
              <a:t>INCIDENZA PER 100.000 SETTIMANALE CASI CON ETÀ MINORE DI 12 ANNI, CON ETÀ COMPRESA TRA 12 E 19 ANNI  E CON ETÀ MAGGIORE O UGUALE A 20 ANNI</a:t>
            </a:r>
          </a:p>
        </p:txBody>
      </p:sp>
      <p:sp>
        <p:nvSpPr>
          <p:cNvPr id="5" name="Rettangolo 4">
            <a:extLst>
              <a:ext uri="{FF2B5EF4-FFF2-40B4-BE49-F238E27FC236}">
                <a16:creationId xmlns:a16="http://schemas.microsoft.com/office/drawing/2014/main" id="{A5BE4D16-0C7B-441B-894E-231233E4FE0D}"/>
              </a:ext>
            </a:extLst>
          </p:cNvPr>
          <p:cNvSpPr/>
          <p:nvPr/>
        </p:nvSpPr>
        <p:spPr>
          <a:xfrm>
            <a:off x="7229415" y="6456788"/>
            <a:ext cx="3068469" cy="253916"/>
          </a:xfrm>
          <a:prstGeom prst="rect">
            <a:avLst/>
          </a:prstGeom>
        </p:spPr>
        <p:txBody>
          <a:bodyPr wrap="none">
            <a:spAutoFit/>
          </a:bodyPr>
          <a:lstStyle/>
          <a:p>
            <a:r>
              <a:rPr lang="it-IT" sz="1050" b="1" dirty="0">
                <a:solidFill>
                  <a:srgbClr val="333333"/>
                </a:solidFill>
                <a:latin typeface="Source Sans Pro"/>
              </a:rPr>
              <a:t>Data di ultimo aggiornamento</a:t>
            </a:r>
            <a:r>
              <a:rPr lang="it-IT" sz="1050" dirty="0">
                <a:solidFill>
                  <a:srgbClr val="333333"/>
                </a:solidFill>
                <a:latin typeface="Source Sans Pro"/>
              </a:rPr>
              <a:t>: 16 settembre </a:t>
            </a:r>
            <a:r>
              <a:rPr lang="it-IT" sz="1050" b="0" i="0" dirty="0">
                <a:solidFill>
                  <a:srgbClr val="333333"/>
                </a:solidFill>
                <a:effectLst/>
                <a:latin typeface="Source Sans Pro" panose="020B0503030403020204" pitchFamily="34" charset="0"/>
              </a:rPr>
              <a:t>2021</a:t>
            </a:r>
            <a:endParaRPr lang="it-IT" sz="1050" dirty="0"/>
          </a:p>
        </p:txBody>
      </p:sp>
      <p:pic>
        <p:nvPicPr>
          <p:cNvPr id="9" name="Picture 8">
            <a:extLst>
              <a:ext uri="{FF2B5EF4-FFF2-40B4-BE49-F238E27FC236}">
                <a16:creationId xmlns:a16="http://schemas.microsoft.com/office/drawing/2014/main" id="{1256C968-34C8-4493-BE45-D4DE858D2C9C}"/>
              </a:ext>
            </a:extLst>
          </p:cNvPr>
          <p:cNvPicPr/>
          <p:nvPr/>
        </p:nvPicPr>
        <p:blipFill>
          <a:blip r:embed="rId2"/>
          <a:srcRect/>
          <a:stretch>
            <a:fillRect/>
          </a:stretch>
        </p:blipFill>
        <p:spPr bwMode="auto">
          <a:xfrm>
            <a:off x="2133599" y="1284515"/>
            <a:ext cx="8164285" cy="4495800"/>
          </a:xfrm>
          <a:prstGeom prst="rect">
            <a:avLst/>
          </a:prstGeom>
          <a:noFill/>
        </p:spPr>
      </p:pic>
    </p:spTree>
    <p:extLst>
      <p:ext uri="{BB962C8B-B14F-4D97-AF65-F5344CB8AC3E}">
        <p14:creationId xmlns:p14="http://schemas.microsoft.com/office/powerpoint/2010/main" val="33545865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CasellaDiTesto 169">
            <a:extLst>
              <a:ext uri="{FF2B5EF4-FFF2-40B4-BE49-F238E27FC236}">
                <a16:creationId xmlns:a16="http://schemas.microsoft.com/office/drawing/2014/main" id="{9F928B8A-3EB1-4DF1-BFCE-1A2F9A1160CD}"/>
              </a:ext>
            </a:extLst>
          </p:cNvPr>
          <p:cNvSpPr txBox="1"/>
          <p:nvPr/>
        </p:nvSpPr>
        <p:spPr>
          <a:xfrm>
            <a:off x="0" y="54932"/>
            <a:ext cx="11743660" cy="461665"/>
          </a:xfrm>
          <a:prstGeom prst="rect">
            <a:avLst/>
          </a:prstGeom>
          <a:noFill/>
        </p:spPr>
        <p:txBody>
          <a:bodyPr wrap="square">
            <a:spAutoFit/>
          </a:bodyPr>
          <a:lstStyle/>
          <a:p>
            <a:pPr algn="ctr"/>
            <a:r>
              <a:rPr lang="it-IT" sz="2400" b="1" dirty="0">
                <a:solidFill>
                  <a:srgbClr val="0064B7"/>
                </a:solidFill>
              </a:rPr>
              <a:t>VARIAZIONE DELL’ INCIDENZA A 7 E A 14 GIORNI PER FASCIA DI ETÀ</a:t>
            </a:r>
          </a:p>
        </p:txBody>
      </p:sp>
      <p:sp>
        <p:nvSpPr>
          <p:cNvPr id="5" name="Rettangolo 4">
            <a:extLst>
              <a:ext uri="{FF2B5EF4-FFF2-40B4-BE49-F238E27FC236}">
                <a16:creationId xmlns:a16="http://schemas.microsoft.com/office/drawing/2014/main" id="{A5BE4D16-0C7B-441B-894E-231233E4FE0D}"/>
              </a:ext>
            </a:extLst>
          </p:cNvPr>
          <p:cNvSpPr/>
          <p:nvPr/>
        </p:nvSpPr>
        <p:spPr>
          <a:xfrm>
            <a:off x="7151099" y="6341402"/>
            <a:ext cx="3068469" cy="253916"/>
          </a:xfrm>
          <a:prstGeom prst="rect">
            <a:avLst/>
          </a:prstGeom>
        </p:spPr>
        <p:txBody>
          <a:bodyPr wrap="none">
            <a:spAutoFit/>
          </a:bodyPr>
          <a:lstStyle/>
          <a:p>
            <a:r>
              <a:rPr lang="it-IT" sz="1050" b="1" dirty="0">
                <a:solidFill>
                  <a:srgbClr val="333333"/>
                </a:solidFill>
                <a:latin typeface="Source Sans Pro"/>
              </a:rPr>
              <a:t>Data di ultimo aggiornamento</a:t>
            </a:r>
            <a:r>
              <a:rPr lang="it-IT" sz="1050" dirty="0">
                <a:solidFill>
                  <a:srgbClr val="333333"/>
                </a:solidFill>
                <a:latin typeface="Source Sans Pro"/>
              </a:rPr>
              <a:t>: 16 settembre </a:t>
            </a:r>
            <a:r>
              <a:rPr lang="it-IT" sz="1050" b="0" i="0" dirty="0">
                <a:solidFill>
                  <a:srgbClr val="333333"/>
                </a:solidFill>
                <a:effectLst/>
                <a:latin typeface="Source Sans Pro" panose="020B0503030403020204" pitchFamily="34" charset="0"/>
              </a:rPr>
              <a:t>2021</a:t>
            </a:r>
            <a:endParaRPr lang="it-IT" sz="1050" dirty="0"/>
          </a:p>
        </p:txBody>
      </p:sp>
      <p:sp>
        <p:nvSpPr>
          <p:cNvPr id="3" name="Segnaposto contenuto 2">
            <a:extLst>
              <a:ext uri="{FF2B5EF4-FFF2-40B4-BE49-F238E27FC236}">
                <a16:creationId xmlns:a16="http://schemas.microsoft.com/office/drawing/2014/main" id="{F9202BFE-AEF8-41B6-8CF0-35894AEA008E}"/>
              </a:ext>
            </a:extLst>
          </p:cNvPr>
          <p:cNvSpPr>
            <a:spLocks noGrp="1"/>
          </p:cNvSpPr>
          <p:nvPr>
            <p:ph sz="half" idx="1"/>
          </p:nvPr>
        </p:nvSpPr>
        <p:spPr>
          <a:xfrm>
            <a:off x="859971" y="1331193"/>
            <a:ext cx="5181600" cy="4195613"/>
          </a:xfrm>
        </p:spPr>
        <p:txBody>
          <a:bodyPr/>
          <a:lstStyle/>
          <a:p>
            <a:pPr marL="0" indent="0">
              <a:buNone/>
            </a:pPr>
            <a:r>
              <a:rPr lang="it-IT" sz="1600" b="1" dirty="0">
                <a:effectLst/>
                <a:latin typeface="Raleway" pitchFamily="2" charset="0"/>
                <a:ea typeface="Yu Gothic Light" panose="020B0300000000000000" pitchFamily="34" charset="-128"/>
                <a:cs typeface="Times New Roman" panose="02020603050405020304" pitchFamily="18" charset="0"/>
              </a:rPr>
              <a:t>Variazione incidenza a 7 giorni per fascia d'età (6/9-12/9/2021 vs 30/8-5/9/2021)</a:t>
            </a:r>
          </a:p>
          <a:p>
            <a:endParaRPr lang="it-IT" dirty="0"/>
          </a:p>
        </p:txBody>
      </p:sp>
      <p:sp>
        <p:nvSpPr>
          <p:cNvPr id="4" name="Segnaposto contenuto 3">
            <a:extLst>
              <a:ext uri="{FF2B5EF4-FFF2-40B4-BE49-F238E27FC236}">
                <a16:creationId xmlns:a16="http://schemas.microsoft.com/office/drawing/2014/main" id="{83918E34-D7EB-4A75-9018-E6E918C525F0}"/>
              </a:ext>
            </a:extLst>
          </p:cNvPr>
          <p:cNvSpPr>
            <a:spLocks noGrp="1"/>
          </p:cNvSpPr>
          <p:nvPr>
            <p:ph sz="half" idx="2"/>
          </p:nvPr>
        </p:nvSpPr>
        <p:spPr>
          <a:xfrm>
            <a:off x="6193971" y="1331193"/>
            <a:ext cx="5181600" cy="4195613"/>
          </a:xfrm>
        </p:spPr>
        <p:txBody>
          <a:bodyPr/>
          <a:lstStyle/>
          <a:p>
            <a:pPr marL="0" indent="0">
              <a:buNone/>
            </a:pPr>
            <a:r>
              <a:rPr lang="it-IT" sz="1600" b="1" dirty="0">
                <a:latin typeface="Raleway" pitchFamily="2" charset="0"/>
                <a:ea typeface="Yu Gothic Light" panose="020B0300000000000000" pitchFamily="34" charset="-128"/>
                <a:cs typeface="Times New Roman" panose="02020603050405020304" pitchFamily="18" charset="0"/>
              </a:rPr>
              <a:t>Variazione incidenza a 14 giorni per fascia d'età (30/8-12/9/2021 vs 16/8-29/8/2021)</a:t>
            </a:r>
          </a:p>
          <a:p>
            <a:endParaRPr lang="it-IT" dirty="0"/>
          </a:p>
        </p:txBody>
      </p:sp>
      <p:pic>
        <p:nvPicPr>
          <p:cNvPr id="8" name="Picture 18">
            <a:extLst>
              <a:ext uri="{FF2B5EF4-FFF2-40B4-BE49-F238E27FC236}">
                <a16:creationId xmlns:a16="http://schemas.microsoft.com/office/drawing/2014/main" id="{8BCCA7EF-A60F-4526-A803-39229500835C}"/>
              </a:ext>
            </a:extLst>
          </p:cNvPr>
          <p:cNvPicPr/>
          <p:nvPr/>
        </p:nvPicPr>
        <p:blipFill>
          <a:blip r:embed="rId2"/>
          <a:srcRect/>
          <a:stretch>
            <a:fillRect/>
          </a:stretch>
        </p:blipFill>
        <p:spPr bwMode="auto">
          <a:xfrm>
            <a:off x="436230" y="2041235"/>
            <a:ext cx="5435600" cy="3059545"/>
          </a:xfrm>
          <a:prstGeom prst="rect">
            <a:avLst/>
          </a:prstGeom>
          <a:noFill/>
        </p:spPr>
      </p:pic>
      <p:pic>
        <p:nvPicPr>
          <p:cNvPr id="10" name="Picture 20">
            <a:extLst>
              <a:ext uri="{FF2B5EF4-FFF2-40B4-BE49-F238E27FC236}">
                <a16:creationId xmlns:a16="http://schemas.microsoft.com/office/drawing/2014/main" id="{6991B48E-99F7-4EAD-BE57-76F4A07F13FB}"/>
              </a:ext>
            </a:extLst>
          </p:cNvPr>
          <p:cNvPicPr/>
          <p:nvPr/>
        </p:nvPicPr>
        <p:blipFill>
          <a:blip r:embed="rId3"/>
          <a:srcRect/>
          <a:stretch>
            <a:fillRect/>
          </a:stretch>
        </p:blipFill>
        <p:spPr bwMode="auto">
          <a:xfrm>
            <a:off x="6148961" y="1974272"/>
            <a:ext cx="5765947" cy="3126508"/>
          </a:xfrm>
          <a:prstGeom prst="rect">
            <a:avLst/>
          </a:prstGeom>
          <a:noFill/>
        </p:spPr>
      </p:pic>
    </p:spTree>
    <p:extLst>
      <p:ext uri="{BB962C8B-B14F-4D97-AF65-F5344CB8AC3E}">
        <p14:creationId xmlns:p14="http://schemas.microsoft.com/office/powerpoint/2010/main" val="23628814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CasellaDiTesto 169">
            <a:extLst>
              <a:ext uri="{FF2B5EF4-FFF2-40B4-BE49-F238E27FC236}">
                <a16:creationId xmlns:a16="http://schemas.microsoft.com/office/drawing/2014/main" id="{9F928B8A-3EB1-4DF1-BFCE-1A2F9A1160CD}"/>
              </a:ext>
            </a:extLst>
          </p:cNvPr>
          <p:cNvSpPr txBox="1"/>
          <p:nvPr/>
        </p:nvSpPr>
        <p:spPr>
          <a:xfrm>
            <a:off x="0" y="54932"/>
            <a:ext cx="11743660" cy="830997"/>
          </a:xfrm>
          <a:prstGeom prst="rect">
            <a:avLst/>
          </a:prstGeom>
          <a:noFill/>
        </p:spPr>
        <p:txBody>
          <a:bodyPr wrap="square">
            <a:spAutoFit/>
          </a:bodyPr>
          <a:lstStyle/>
          <a:p>
            <a:pPr algn="ctr"/>
            <a:r>
              <a:rPr lang="it-IT" sz="2400" b="1" dirty="0">
                <a:solidFill>
                  <a:srgbClr val="0064B7"/>
                </a:solidFill>
              </a:rPr>
              <a:t>PERCENTUALE DI CASI CON STORICO DI RICOVERO PER SETTIMANA DI PRELIEVO/DIAGNOSI PER FASCIA D'ETÀ RISPETTO MESE DI GENNAIO 2021 (BASE 100) </a:t>
            </a:r>
          </a:p>
        </p:txBody>
      </p:sp>
      <p:sp>
        <p:nvSpPr>
          <p:cNvPr id="5" name="Rettangolo 4">
            <a:extLst>
              <a:ext uri="{FF2B5EF4-FFF2-40B4-BE49-F238E27FC236}">
                <a16:creationId xmlns:a16="http://schemas.microsoft.com/office/drawing/2014/main" id="{A5BE4D16-0C7B-441B-894E-231233E4FE0D}"/>
              </a:ext>
            </a:extLst>
          </p:cNvPr>
          <p:cNvSpPr/>
          <p:nvPr/>
        </p:nvSpPr>
        <p:spPr>
          <a:xfrm>
            <a:off x="7229415" y="6456788"/>
            <a:ext cx="3068469" cy="253916"/>
          </a:xfrm>
          <a:prstGeom prst="rect">
            <a:avLst/>
          </a:prstGeom>
        </p:spPr>
        <p:txBody>
          <a:bodyPr wrap="none">
            <a:spAutoFit/>
          </a:bodyPr>
          <a:lstStyle/>
          <a:p>
            <a:r>
              <a:rPr lang="it-IT" sz="1050" b="1" dirty="0">
                <a:solidFill>
                  <a:srgbClr val="333333"/>
                </a:solidFill>
                <a:latin typeface="Source Sans Pro"/>
              </a:rPr>
              <a:t>Data di ultimo aggiornamento</a:t>
            </a:r>
            <a:r>
              <a:rPr lang="it-IT" sz="1050" dirty="0">
                <a:solidFill>
                  <a:srgbClr val="333333"/>
                </a:solidFill>
                <a:latin typeface="Source Sans Pro"/>
              </a:rPr>
              <a:t>: 16 settembre </a:t>
            </a:r>
            <a:r>
              <a:rPr lang="it-IT" sz="1050" b="0" i="0" dirty="0">
                <a:solidFill>
                  <a:srgbClr val="333333"/>
                </a:solidFill>
                <a:effectLst/>
                <a:latin typeface="Source Sans Pro" panose="020B0503030403020204" pitchFamily="34" charset="0"/>
              </a:rPr>
              <a:t>2021</a:t>
            </a:r>
            <a:endParaRPr lang="it-IT" sz="1050" dirty="0"/>
          </a:p>
        </p:txBody>
      </p:sp>
      <p:pic>
        <p:nvPicPr>
          <p:cNvPr id="6" name="Picture 32">
            <a:extLst>
              <a:ext uri="{FF2B5EF4-FFF2-40B4-BE49-F238E27FC236}">
                <a16:creationId xmlns:a16="http://schemas.microsoft.com/office/drawing/2014/main" id="{2EA73E3B-03F7-4AD2-96C9-08B9D80F4762}"/>
              </a:ext>
            </a:extLst>
          </p:cNvPr>
          <p:cNvPicPr/>
          <p:nvPr/>
        </p:nvPicPr>
        <p:blipFill rotWithShape="1">
          <a:blip r:embed="rId2"/>
          <a:srcRect b="11371"/>
          <a:stretch/>
        </p:blipFill>
        <p:spPr bwMode="auto">
          <a:xfrm>
            <a:off x="3404848" y="988412"/>
            <a:ext cx="5640921" cy="4881175"/>
          </a:xfrm>
          <a:prstGeom prst="rect">
            <a:avLst/>
          </a:prstGeom>
          <a:noFill/>
        </p:spPr>
      </p:pic>
      <p:pic>
        <p:nvPicPr>
          <p:cNvPr id="7" name="Picture 32">
            <a:extLst>
              <a:ext uri="{FF2B5EF4-FFF2-40B4-BE49-F238E27FC236}">
                <a16:creationId xmlns:a16="http://schemas.microsoft.com/office/drawing/2014/main" id="{1077BBDA-6A87-4586-9A5A-E1094299CB5B}"/>
              </a:ext>
            </a:extLst>
          </p:cNvPr>
          <p:cNvPicPr/>
          <p:nvPr/>
        </p:nvPicPr>
        <p:blipFill rotWithShape="1">
          <a:blip r:embed="rId2"/>
          <a:srcRect t="95638"/>
          <a:stretch/>
        </p:blipFill>
        <p:spPr bwMode="auto">
          <a:xfrm>
            <a:off x="-380275" y="6638255"/>
            <a:ext cx="5342861" cy="219745"/>
          </a:xfrm>
          <a:prstGeom prst="rect">
            <a:avLst/>
          </a:prstGeom>
          <a:noFill/>
        </p:spPr>
      </p:pic>
    </p:spTree>
    <p:extLst>
      <p:ext uri="{BB962C8B-B14F-4D97-AF65-F5344CB8AC3E}">
        <p14:creationId xmlns:p14="http://schemas.microsoft.com/office/powerpoint/2010/main" val="641341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1D7A46AA-986F-417D-8EA5-D9BF4A555E26}"/>
              </a:ext>
            </a:extLst>
          </p:cNvPr>
          <p:cNvSpPr txBox="1"/>
          <p:nvPr/>
        </p:nvSpPr>
        <p:spPr>
          <a:xfrm>
            <a:off x="508000" y="171026"/>
            <a:ext cx="11684000" cy="830997"/>
          </a:xfrm>
          <a:prstGeom prst="rect">
            <a:avLst/>
          </a:prstGeom>
          <a:noFill/>
        </p:spPr>
        <p:txBody>
          <a:bodyPr wrap="square">
            <a:spAutoFit/>
          </a:bodyPr>
          <a:lstStyle/>
          <a:p>
            <a:pPr>
              <a:spcBef>
                <a:spcPts val="600"/>
              </a:spcBef>
              <a:spcAft>
                <a:spcPts val="600"/>
              </a:spcAft>
            </a:pPr>
            <a:r>
              <a:rPr lang="it-IT" sz="2400" b="1" dirty="0">
                <a:solidFill>
                  <a:srgbClr val="0064B7"/>
                </a:solidFill>
              </a:rPr>
              <a:t>NUMERO DI CASI, RICOVERI, RICOVERI IN TERAPIA INTENSIVA E DECESSI PER FASCIA D'ETÀ E PERIODO DAL 04/01/2021 AL 12/09/2021</a:t>
            </a:r>
          </a:p>
        </p:txBody>
      </p:sp>
      <p:sp>
        <p:nvSpPr>
          <p:cNvPr id="5" name="CasellaDiTesto 4">
            <a:extLst>
              <a:ext uri="{FF2B5EF4-FFF2-40B4-BE49-F238E27FC236}">
                <a16:creationId xmlns:a16="http://schemas.microsoft.com/office/drawing/2014/main" id="{0DC4E7B2-440F-49A4-8BE7-36AF8B6AC50B}"/>
              </a:ext>
            </a:extLst>
          </p:cNvPr>
          <p:cNvSpPr txBox="1"/>
          <p:nvPr/>
        </p:nvSpPr>
        <p:spPr>
          <a:xfrm>
            <a:off x="7933375" y="4775201"/>
            <a:ext cx="4729018" cy="1107996"/>
          </a:xfrm>
          <a:prstGeom prst="rect">
            <a:avLst/>
          </a:prstGeom>
          <a:noFill/>
        </p:spPr>
        <p:txBody>
          <a:bodyPr wrap="square" rtlCol="0">
            <a:spAutoFit/>
          </a:bodyPr>
          <a:lstStyle/>
          <a:p>
            <a:r>
              <a:rPr lang="it-IT" sz="1600" dirty="0">
                <a:latin typeface="Arial Narrow" panose="020B0606020202030204" pitchFamily="34" charset="0"/>
              </a:rPr>
              <a:t>Periodo 1: </a:t>
            </a:r>
            <a:r>
              <a:rPr lang="it-IT" sz="1600" dirty="0">
                <a:effectLst/>
                <a:latin typeface="Arial Narrow" panose="020B0606020202030204" pitchFamily="34" charset="0"/>
              </a:rPr>
              <a:t>04/01/2021 - 30/06/2021</a:t>
            </a:r>
          </a:p>
          <a:p>
            <a:endParaRPr lang="it-IT" sz="1600" dirty="0">
              <a:effectLst/>
              <a:latin typeface="Arial Narrow" panose="020B0606020202030204" pitchFamily="34" charset="0"/>
              <a:ea typeface="Calibri" panose="020F0502020204030204" pitchFamily="34" charset="0"/>
              <a:cs typeface="Arial" panose="020B0604020202020204" pitchFamily="34" charset="0"/>
            </a:endParaRPr>
          </a:p>
          <a:p>
            <a:r>
              <a:rPr lang="it-IT" sz="1600" dirty="0">
                <a:latin typeface="Arial Narrow" panose="020B0606020202030204" pitchFamily="34" charset="0"/>
              </a:rPr>
              <a:t>Periodo 2: </a:t>
            </a:r>
            <a:r>
              <a:rPr lang="it-IT" sz="1600" dirty="0">
                <a:effectLst/>
                <a:latin typeface="Arial Narrow" panose="020B0606020202030204" pitchFamily="34" charset="0"/>
              </a:rPr>
              <a:t>01/07/2021 - 12/09/2021</a:t>
            </a:r>
            <a:endParaRPr lang="it-IT" sz="1600" dirty="0">
              <a:effectLst/>
              <a:latin typeface="Arial Narrow" panose="020B0606020202030204" pitchFamily="34" charset="0"/>
              <a:ea typeface="Calibri" panose="020F0502020204030204" pitchFamily="34" charset="0"/>
              <a:cs typeface="Arial" panose="020B0604020202020204" pitchFamily="34" charset="0"/>
            </a:endParaRPr>
          </a:p>
          <a:p>
            <a:endParaRPr lang="it-IT" sz="1600" dirty="0">
              <a:latin typeface="Arial Narrow" panose="020B0606020202030204" pitchFamily="34" charset="0"/>
            </a:endParaRPr>
          </a:p>
        </p:txBody>
      </p:sp>
      <p:graphicFrame>
        <p:nvGraphicFramePr>
          <p:cNvPr id="6" name="Tabella 5">
            <a:extLst>
              <a:ext uri="{FF2B5EF4-FFF2-40B4-BE49-F238E27FC236}">
                <a16:creationId xmlns:a16="http://schemas.microsoft.com/office/drawing/2014/main" id="{DF69473F-9DAD-4FE6-B167-263C40E25ACF}"/>
              </a:ext>
            </a:extLst>
          </p:cNvPr>
          <p:cNvGraphicFramePr>
            <a:graphicFrameLocks noGrp="1"/>
          </p:cNvGraphicFramePr>
          <p:nvPr>
            <p:extLst>
              <p:ext uri="{D42A27DB-BD31-4B8C-83A1-F6EECF244321}">
                <p14:modId xmlns:p14="http://schemas.microsoft.com/office/powerpoint/2010/main" val="388854787"/>
              </p:ext>
            </p:extLst>
          </p:nvPr>
        </p:nvGraphicFramePr>
        <p:xfrm>
          <a:off x="591126" y="1270000"/>
          <a:ext cx="5902036" cy="4271819"/>
        </p:xfrm>
        <a:graphic>
          <a:graphicData uri="http://schemas.openxmlformats.org/drawingml/2006/table">
            <a:tbl>
              <a:tblPr>
                <a:tableStyleId>{B301B821-A1FF-4177-AEE7-76D212191A09}</a:tableStyleId>
              </a:tblPr>
              <a:tblGrid>
                <a:gridCol w="1377422">
                  <a:extLst>
                    <a:ext uri="{9D8B030D-6E8A-4147-A177-3AD203B41FA5}">
                      <a16:colId xmlns:a16="http://schemas.microsoft.com/office/drawing/2014/main" val="2066542152"/>
                    </a:ext>
                  </a:extLst>
                </a:gridCol>
                <a:gridCol w="1120614">
                  <a:extLst>
                    <a:ext uri="{9D8B030D-6E8A-4147-A177-3AD203B41FA5}">
                      <a16:colId xmlns:a16="http://schemas.microsoft.com/office/drawing/2014/main" val="1166029787"/>
                    </a:ext>
                  </a:extLst>
                </a:gridCol>
                <a:gridCol w="1120614">
                  <a:extLst>
                    <a:ext uri="{9D8B030D-6E8A-4147-A177-3AD203B41FA5}">
                      <a16:colId xmlns:a16="http://schemas.microsoft.com/office/drawing/2014/main" val="2282213385"/>
                    </a:ext>
                  </a:extLst>
                </a:gridCol>
                <a:gridCol w="1120614">
                  <a:extLst>
                    <a:ext uri="{9D8B030D-6E8A-4147-A177-3AD203B41FA5}">
                      <a16:colId xmlns:a16="http://schemas.microsoft.com/office/drawing/2014/main" val="753738506"/>
                    </a:ext>
                  </a:extLst>
                </a:gridCol>
                <a:gridCol w="1162772">
                  <a:extLst>
                    <a:ext uri="{9D8B030D-6E8A-4147-A177-3AD203B41FA5}">
                      <a16:colId xmlns:a16="http://schemas.microsoft.com/office/drawing/2014/main" val="2841728126"/>
                    </a:ext>
                  </a:extLst>
                </a:gridCol>
              </a:tblGrid>
              <a:tr h="1235771">
                <a:tc>
                  <a:txBody>
                    <a:bodyPr/>
                    <a:lstStyle/>
                    <a:p>
                      <a:pPr algn="l" fontAlgn="b"/>
                      <a:r>
                        <a:rPr lang="it-IT" sz="1400" u="none" strike="noStrike" dirty="0">
                          <a:effectLst/>
                          <a:latin typeface="Arial Narrow" panose="020B0606020202030204" pitchFamily="34" charset="0"/>
                        </a:rPr>
                        <a:t>Fascia d'età</a:t>
                      </a:r>
                      <a:endParaRPr lang="it-IT" sz="1400" b="0" i="0" u="none" strike="noStrike" dirty="0">
                        <a:solidFill>
                          <a:srgbClr val="000000"/>
                        </a:solidFill>
                        <a:effectLst/>
                        <a:latin typeface="Arial Narrow" panose="020B0606020202030204" pitchFamily="34" charset="0"/>
                      </a:endParaRPr>
                    </a:p>
                  </a:txBody>
                  <a:tcPr marL="6350" marR="6350" marT="6350" marB="0" anchor="ctr"/>
                </a:tc>
                <a:tc>
                  <a:txBody>
                    <a:bodyPr/>
                    <a:lstStyle/>
                    <a:p>
                      <a:pPr algn="ctr" fontAlgn="b"/>
                      <a:r>
                        <a:rPr lang="it-IT" sz="1400" u="none" strike="noStrike" dirty="0">
                          <a:effectLst/>
                          <a:latin typeface="Arial Narrow" panose="020B0606020202030204" pitchFamily="34" charset="0"/>
                        </a:rPr>
                        <a:t>Periodo</a:t>
                      </a:r>
                      <a:endParaRPr lang="it-IT" sz="1400" b="0" i="0" u="none" strike="noStrike" dirty="0">
                        <a:solidFill>
                          <a:srgbClr val="000000"/>
                        </a:solidFill>
                        <a:effectLst/>
                        <a:latin typeface="Arial Narrow" panose="020B0606020202030204" pitchFamily="34" charset="0"/>
                      </a:endParaRPr>
                    </a:p>
                  </a:txBody>
                  <a:tcPr marL="6350" marR="6350" marT="6350" marB="0" anchor="ctr"/>
                </a:tc>
                <a:tc>
                  <a:txBody>
                    <a:bodyPr/>
                    <a:lstStyle/>
                    <a:p>
                      <a:pPr algn="r" fontAlgn="b"/>
                      <a:r>
                        <a:rPr lang="it-IT" sz="1400" u="none" strike="noStrike" dirty="0">
                          <a:effectLst/>
                          <a:latin typeface="Arial Narrow" panose="020B0606020202030204" pitchFamily="34" charset="0"/>
                        </a:rPr>
                        <a:t>Percentuale di casi con storico di ricovero</a:t>
                      </a:r>
                      <a:endParaRPr lang="it-IT" sz="1400" b="0" i="0" u="none" strike="noStrike" dirty="0">
                        <a:solidFill>
                          <a:srgbClr val="000000"/>
                        </a:solidFill>
                        <a:effectLst/>
                        <a:latin typeface="Arial Narrow" panose="020B0606020202030204" pitchFamily="34" charset="0"/>
                      </a:endParaRPr>
                    </a:p>
                  </a:txBody>
                  <a:tcPr marL="6350" marR="6350" marT="6350" marB="0" anchor="ctr"/>
                </a:tc>
                <a:tc>
                  <a:txBody>
                    <a:bodyPr/>
                    <a:lstStyle/>
                    <a:p>
                      <a:pPr algn="r" fontAlgn="b"/>
                      <a:r>
                        <a:rPr lang="it-IT" sz="1400" u="none" strike="noStrike" dirty="0">
                          <a:effectLst/>
                          <a:latin typeface="Arial Narrow" panose="020B0606020202030204" pitchFamily="34" charset="0"/>
                        </a:rPr>
                        <a:t>Percentuale di casi con storico di ricovero in terapia intensiva</a:t>
                      </a:r>
                      <a:endParaRPr lang="it-IT" sz="1400" b="0" i="0" u="none" strike="noStrike" dirty="0">
                        <a:solidFill>
                          <a:srgbClr val="000000"/>
                        </a:solidFill>
                        <a:effectLst/>
                        <a:latin typeface="Arial Narrow" panose="020B0606020202030204" pitchFamily="34" charset="0"/>
                      </a:endParaRPr>
                    </a:p>
                  </a:txBody>
                  <a:tcPr marL="6350" marR="6350" marT="6350" marB="0" anchor="ctr"/>
                </a:tc>
                <a:tc>
                  <a:txBody>
                    <a:bodyPr/>
                    <a:lstStyle/>
                    <a:p>
                      <a:pPr algn="r" fontAlgn="b"/>
                      <a:r>
                        <a:rPr lang="it-IT" sz="1400" u="none" strike="noStrike" dirty="0">
                          <a:effectLst/>
                          <a:latin typeface="Arial Narrow" panose="020B0606020202030204" pitchFamily="34" charset="0"/>
                        </a:rPr>
                        <a:t>Percentuale di casi deceduti</a:t>
                      </a:r>
                      <a:endParaRPr lang="it-IT" sz="1400" b="0" i="0" u="none" strike="noStrike" dirty="0">
                        <a:solidFill>
                          <a:srgbClr val="000000"/>
                        </a:solidFill>
                        <a:effectLst/>
                        <a:latin typeface="Arial Narrow" panose="020B0606020202030204" pitchFamily="34" charset="0"/>
                      </a:endParaRPr>
                    </a:p>
                  </a:txBody>
                  <a:tcPr marL="6350" marR="6350" marT="6350" marB="0" anchor="ctr"/>
                </a:tc>
                <a:extLst>
                  <a:ext uri="{0D108BD9-81ED-4DB2-BD59-A6C34878D82A}">
                    <a16:rowId xmlns:a16="http://schemas.microsoft.com/office/drawing/2014/main" val="220049166"/>
                  </a:ext>
                </a:extLst>
              </a:tr>
              <a:tr h="253004">
                <a:tc>
                  <a:txBody>
                    <a:bodyPr/>
                    <a:lstStyle/>
                    <a:p>
                      <a:pPr algn="l" fontAlgn="b"/>
                      <a:r>
                        <a:rPr lang="it-IT" sz="1400" u="none" strike="noStrike">
                          <a:effectLst/>
                          <a:latin typeface="Arial Narrow" panose="020B0606020202030204" pitchFamily="34" charset="0"/>
                        </a:rPr>
                        <a:t>&lt;1</a:t>
                      </a:r>
                      <a:endParaRPr lang="it-IT" sz="1400" b="0" i="0" u="none" strike="noStrike">
                        <a:solidFill>
                          <a:srgbClr val="000000"/>
                        </a:solidFill>
                        <a:effectLst/>
                        <a:latin typeface="Arial Narrow" panose="020B0606020202030204" pitchFamily="34" charset="0"/>
                      </a:endParaRPr>
                    </a:p>
                  </a:txBody>
                  <a:tcPr marL="6350" marR="6350" marT="6350" marB="0" anchor="ctr"/>
                </a:tc>
                <a:tc>
                  <a:txBody>
                    <a:bodyPr/>
                    <a:lstStyle/>
                    <a:p>
                      <a:pPr algn="ctr" fontAlgn="b"/>
                      <a:r>
                        <a:rPr lang="it-IT" sz="1400" u="none" strike="noStrike" dirty="0">
                          <a:effectLst/>
                          <a:latin typeface="Arial Narrow" panose="020B0606020202030204" pitchFamily="34" charset="0"/>
                        </a:rPr>
                        <a:t>1</a:t>
                      </a:r>
                      <a:endParaRPr lang="it-IT" sz="1400" b="0" i="0" u="none" strike="noStrike" dirty="0">
                        <a:solidFill>
                          <a:srgbClr val="000000"/>
                        </a:solidFill>
                        <a:effectLst/>
                        <a:latin typeface="Arial Narrow" panose="020B0606020202030204" pitchFamily="34" charset="0"/>
                      </a:endParaRPr>
                    </a:p>
                  </a:txBody>
                  <a:tcPr marL="6350" marR="6350" marT="6350" marB="0" anchor="ctr"/>
                </a:tc>
                <a:tc>
                  <a:txBody>
                    <a:bodyPr/>
                    <a:lstStyle/>
                    <a:p>
                      <a:pPr algn="r" fontAlgn="b"/>
                      <a:r>
                        <a:rPr lang="it-IT" sz="1400" u="none" strike="noStrike" dirty="0">
                          <a:effectLst/>
                          <a:latin typeface="Arial Narrow" panose="020B0606020202030204" pitchFamily="34" charset="0"/>
                        </a:rPr>
                        <a:t>7.8%</a:t>
                      </a:r>
                      <a:endParaRPr lang="it-IT" sz="1400" b="0" i="0" u="none" strike="noStrike" dirty="0">
                        <a:solidFill>
                          <a:srgbClr val="000000"/>
                        </a:solidFill>
                        <a:effectLst/>
                        <a:latin typeface="Arial Narrow" panose="020B0606020202030204" pitchFamily="34" charset="0"/>
                      </a:endParaRPr>
                    </a:p>
                  </a:txBody>
                  <a:tcPr marL="6350" marR="6350" marT="6350" marB="0" anchor="b"/>
                </a:tc>
                <a:tc>
                  <a:txBody>
                    <a:bodyPr/>
                    <a:lstStyle/>
                    <a:p>
                      <a:pPr algn="r" fontAlgn="b"/>
                      <a:r>
                        <a:rPr lang="it-IT" sz="1400" u="none" strike="noStrike">
                          <a:effectLst/>
                          <a:latin typeface="Arial Narrow" panose="020B0606020202030204" pitchFamily="34" charset="0"/>
                        </a:rPr>
                        <a:t>0.12%</a:t>
                      </a:r>
                      <a:endParaRPr lang="it-IT" sz="1400" b="0" i="0" u="none" strike="noStrike">
                        <a:solidFill>
                          <a:srgbClr val="000000"/>
                        </a:solidFill>
                        <a:effectLst/>
                        <a:latin typeface="Arial Narrow" panose="020B0606020202030204" pitchFamily="34" charset="0"/>
                      </a:endParaRPr>
                    </a:p>
                  </a:txBody>
                  <a:tcPr marL="6350" marR="6350" marT="6350" marB="0" anchor="ctr"/>
                </a:tc>
                <a:tc>
                  <a:txBody>
                    <a:bodyPr/>
                    <a:lstStyle/>
                    <a:p>
                      <a:pPr algn="r" fontAlgn="b"/>
                      <a:r>
                        <a:rPr lang="it-IT" sz="1400" u="none" strike="noStrike">
                          <a:effectLst/>
                          <a:latin typeface="Arial Narrow" panose="020B0606020202030204" pitchFamily="34" charset="0"/>
                        </a:rPr>
                        <a:t>0.02%</a:t>
                      </a:r>
                      <a:endParaRPr lang="it-IT" sz="1400" b="0" i="0" u="none" strike="noStrike">
                        <a:solidFill>
                          <a:srgbClr val="000000"/>
                        </a:solidFill>
                        <a:effectLst/>
                        <a:latin typeface="Arial Narrow" panose="020B0606020202030204" pitchFamily="34" charset="0"/>
                      </a:endParaRPr>
                    </a:p>
                  </a:txBody>
                  <a:tcPr marL="6350" marR="6350" marT="6350" marB="0" anchor="ctr"/>
                </a:tc>
                <a:extLst>
                  <a:ext uri="{0D108BD9-81ED-4DB2-BD59-A6C34878D82A}">
                    <a16:rowId xmlns:a16="http://schemas.microsoft.com/office/drawing/2014/main" val="2746198340"/>
                  </a:ext>
                </a:extLst>
              </a:tr>
              <a:tr h="253004">
                <a:tc>
                  <a:txBody>
                    <a:bodyPr/>
                    <a:lstStyle/>
                    <a:p>
                      <a:pPr algn="l" fontAlgn="b"/>
                      <a:r>
                        <a:rPr lang="it-IT" sz="1400" u="none" strike="noStrike" dirty="0">
                          <a:effectLst/>
                          <a:latin typeface="Arial Narrow" panose="020B0606020202030204" pitchFamily="34" charset="0"/>
                        </a:rPr>
                        <a:t>&lt;1</a:t>
                      </a:r>
                      <a:endParaRPr lang="it-IT" sz="1400" b="0" i="0" u="none" strike="noStrike" dirty="0">
                        <a:solidFill>
                          <a:srgbClr val="000000"/>
                        </a:solidFill>
                        <a:effectLst/>
                        <a:latin typeface="Arial Narrow" panose="020B0606020202030204" pitchFamily="34" charset="0"/>
                      </a:endParaRPr>
                    </a:p>
                  </a:txBody>
                  <a:tcPr marL="6350" marR="6350" marT="6350" marB="0" anchor="ctr">
                    <a:solidFill>
                      <a:schemeClr val="accent1">
                        <a:lumMod val="40000"/>
                        <a:lumOff val="60000"/>
                      </a:schemeClr>
                    </a:solidFill>
                  </a:tcPr>
                </a:tc>
                <a:tc>
                  <a:txBody>
                    <a:bodyPr/>
                    <a:lstStyle/>
                    <a:p>
                      <a:pPr algn="ctr" fontAlgn="b"/>
                      <a:r>
                        <a:rPr lang="it-IT" sz="1400" u="none" strike="noStrike" dirty="0">
                          <a:effectLst/>
                          <a:latin typeface="Arial Narrow" panose="020B0606020202030204" pitchFamily="34" charset="0"/>
                        </a:rPr>
                        <a:t>2</a:t>
                      </a:r>
                      <a:endParaRPr lang="it-IT" sz="1400" b="0" i="0" u="none" strike="noStrike" dirty="0">
                        <a:solidFill>
                          <a:srgbClr val="000000"/>
                        </a:solidFill>
                        <a:effectLst/>
                        <a:latin typeface="Arial Narrow" panose="020B0606020202030204" pitchFamily="34" charset="0"/>
                      </a:endParaRPr>
                    </a:p>
                  </a:txBody>
                  <a:tcPr marL="6350" marR="6350" marT="6350" marB="0" anchor="ctr">
                    <a:solidFill>
                      <a:schemeClr val="accent1">
                        <a:lumMod val="40000"/>
                        <a:lumOff val="60000"/>
                      </a:schemeClr>
                    </a:solidFill>
                  </a:tcPr>
                </a:tc>
                <a:tc>
                  <a:txBody>
                    <a:bodyPr/>
                    <a:lstStyle/>
                    <a:p>
                      <a:pPr algn="r" fontAlgn="b"/>
                      <a:r>
                        <a:rPr lang="it-IT" sz="1400" b="1" u="none" strike="noStrike" dirty="0">
                          <a:effectLst/>
                          <a:latin typeface="Arial Narrow" panose="020B0606020202030204" pitchFamily="34" charset="0"/>
                        </a:rPr>
                        <a:t>12.05%</a:t>
                      </a:r>
                      <a:endParaRPr lang="it-IT" sz="1400" b="1" i="0" u="none" strike="noStrike" dirty="0">
                        <a:solidFill>
                          <a:srgbClr val="000000"/>
                        </a:solidFill>
                        <a:effectLst/>
                        <a:latin typeface="Arial Narrow" panose="020B0606020202030204" pitchFamily="34" charset="0"/>
                      </a:endParaRPr>
                    </a:p>
                  </a:txBody>
                  <a:tcPr marL="6350" marR="6350" marT="6350" marB="0" anchor="b">
                    <a:solidFill>
                      <a:schemeClr val="accent1">
                        <a:lumMod val="40000"/>
                        <a:lumOff val="60000"/>
                      </a:schemeClr>
                    </a:solidFill>
                  </a:tcPr>
                </a:tc>
                <a:tc>
                  <a:txBody>
                    <a:bodyPr/>
                    <a:lstStyle/>
                    <a:p>
                      <a:pPr algn="r" fontAlgn="b"/>
                      <a:r>
                        <a:rPr lang="it-IT" sz="1400" u="none" strike="noStrike" dirty="0">
                          <a:effectLst/>
                          <a:latin typeface="Arial Narrow" panose="020B0606020202030204" pitchFamily="34" charset="0"/>
                        </a:rPr>
                        <a:t>0.09%</a:t>
                      </a:r>
                      <a:endParaRPr lang="it-IT" sz="1400" b="0" i="0" u="none" strike="noStrike" dirty="0">
                        <a:solidFill>
                          <a:srgbClr val="000000"/>
                        </a:solidFill>
                        <a:effectLst/>
                        <a:latin typeface="Arial Narrow" panose="020B0606020202030204" pitchFamily="34" charset="0"/>
                      </a:endParaRPr>
                    </a:p>
                  </a:txBody>
                  <a:tcPr marL="6350" marR="6350" marT="6350" marB="0" anchor="ctr">
                    <a:solidFill>
                      <a:schemeClr val="accent1">
                        <a:lumMod val="40000"/>
                        <a:lumOff val="60000"/>
                      </a:schemeClr>
                    </a:solidFill>
                  </a:tcPr>
                </a:tc>
                <a:tc>
                  <a:txBody>
                    <a:bodyPr/>
                    <a:lstStyle/>
                    <a:p>
                      <a:pPr algn="r" fontAlgn="b"/>
                      <a:r>
                        <a:rPr lang="it-IT" sz="1400" u="none" strike="noStrike" dirty="0">
                          <a:effectLst/>
                          <a:latin typeface="Arial Narrow" panose="020B0606020202030204" pitchFamily="34" charset="0"/>
                        </a:rPr>
                        <a:t>0.05%</a:t>
                      </a:r>
                      <a:endParaRPr lang="it-IT" sz="1400" b="0" i="0" u="none" strike="noStrike" dirty="0">
                        <a:solidFill>
                          <a:srgbClr val="000000"/>
                        </a:solidFill>
                        <a:effectLst/>
                        <a:latin typeface="Arial Narrow" panose="020B0606020202030204" pitchFamily="34" charset="0"/>
                      </a:endParaRPr>
                    </a:p>
                  </a:txBody>
                  <a:tcPr marL="6350" marR="6350" marT="6350" marB="0" anchor="ctr">
                    <a:solidFill>
                      <a:schemeClr val="accent1">
                        <a:lumMod val="40000"/>
                        <a:lumOff val="60000"/>
                      </a:schemeClr>
                    </a:solidFill>
                  </a:tcPr>
                </a:tc>
                <a:extLst>
                  <a:ext uri="{0D108BD9-81ED-4DB2-BD59-A6C34878D82A}">
                    <a16:rowId xmlns:a16="http://schemas.microsoft.com/office/drawing/2014/main" val="2110837403"/>
                  </a:ext>
                </a:extLst>
              </a:tr>
              <a:tr h="253004">
                <a:tc>
                  <a:txBody>
                    <a:bodyPr/>
                    <a:lstStyle/>
                    <a:p>
                      <a:pPr algn="l" fontAlgn="b"/>
                      <a:r>
                        <a:rPr lang="it-IT" sz="1400" u="none" strike="noStrike">
                          <a:effectLst/>
                          <a:latin typeface="Arial Narrow" panose="020B0606020202030204" pitchFamily="34" charset="0"/>
                        </a:rPr>
                        <a:t>tra 1 e 2 aa</a:t>
                      </a:r>
                      <a:endParaRPr lang="it-IT" sz="1400" b="0" i="0" u="none" strike="noStrike">
                        <a:solidFill>
                          <a:srgbClr val="000000"/>
                        </a:solidFill>
                        <a:effectLst/>
                        <a:latin typeface="Arial Narrow" panose="020B0606020202030204" pitchFamily="34" charset="0"/>
                      </a:endParaRPr>
                    </a:p>
                  </a:txBody>
                  <a:tcPr marL="6350" marR="6350" marT="6350" marB="0" anchor="ctr"/>
                </a:tc>
                <a:tc>
                  <a:txBody>
                    <a:bodyPr/>
                    <a:lstStyle/>
                    <a:p>
                      <a:pPr algn="ctr" fontAlgn="b"/>
                      <a:r>
                        <a:rPr lang="it-IT" sz="1400" u="none" strike="noStrike" dirty="0">
                          <a:effectLst/>
                          <a:latin typeface="Arial Narrow" panose="020B0606020202030204" pitchFamily="34" charset="0"/>
                        </a:rPr>
                        <a:t>1</a:t>
                      </a:r>
                      <a:endParaRPr lang="it-IT" sz="1400" b="0" i="0" u="none" strike="noStrike" dirty="0">
                        <a:solidFill>
                          <a:srgbClr val="000000"/>
                        </a:solidFill>
                        <a:effectLst/>
                        <a:latin typeface="Arial Narrow" panose="020B0606020202030204" pitchFamily="34" charset="0"/>
                      </a:endParaRPr>
                    </a:p>
                  </a:txBody>
                  <a:tcPr marL="6350" marR="6350" marT="6350" marB="0" anchor="ctr"/>
                </a:tc>
                <a:tc>
                  <a:txBody>
                    <a:bodyPr/>
                    <a:lstStyle/>
                    <a:p>
                      <a:pPr algn="r" fontAlgn="b"/>
                      <a:r>
                        <a:rPr lang="it-IT" sz="1400" u="none" strike="noStrike">
                          <a:effectLst/>
                          <a:latin typeface="Arial Narrow" panose="020B0606020202030204" pitchFamily="34" charset="0"/>
                        </a:rPr>
                        <a:t>1.75%</a:t>
                      </a:r>
                      <a:endParaRPr lang="it-IT" sz="1400" b="0" i="0" u="none" strike="noStrike">
                        <a:solidFill>
                          <a:srgbClr val="000000"/>
                        </a:solidFill>
                        <a:effectLst/>
                        <a:latin typeface="Arial Narrow" panose="020B0606020202030204" pitchFamily="34" charset="0"/>
                      </a:endParaRPr>
                    </a:p>
                  </a:txBody>
                  <a:tcPr marL="6350" marR="6350" marT="6350" marB="0" anchor="b"/>
                </a:tc>
                <a:tc>
                  <a:txBody>
                    <a:bodyPr/>
                    <a:lstStyle/>
                    <a:p>
                      <a:pPr algn="r" fontAlgn="b"/>
                      <a:r>
                        <a:rPr lang="it-IT" sz="1400" u="none" strike="noStrike">
                          <a:effectLst/>
                          <a:latin typeface="Arial Narrow" panose="020B0606020202030204" pitchFamily="34" charset="0"/>
                        </a:rPr>
                        <a:t>0.03%</a:t>
                      </a:r>
                      <a:endParaRPr lang="it-IT" sz="1400" b="0" i="0" u="none" strike="noStrike">
                        <a:solidFill>
                          <a:srgbClr val="000000"/>
                        </a:solidFill>
                        <a:effectLst/>
                        <a:latin typeface="Arial Narrow" panose="020B0606020202030204" pitchFamily="34" charset="0"/>
                      </a:endParaRPr>
                    </a:p>
                  </a:txBody>
                  <a:tcPr marL="6350" marR="6350" marT="6350" marB="0" anchor="ctr"/>
                </a:tc>
                <a:tc>
                  <a:txBody>
                    <a:bodyPr/>
                    <a:lstStyle/>
                    <a:p>
                      <a:pPr algn="r" fontAlgn="b"/>
                      <a:r>
                        <a:rPr lang="it-IT" sz="1400" u="none" strike="noStrike">
                          <a:effectLst/>
                          <a:latin typeface="Arial Narrow" panose="020B0606020202030204" pitchFamily="34" charset="0"/>
                        </a:rPr>
                        <a:t>0%</a:t>
                      </a:r>
                      <a:endParaRPr lang="it-IT" sz="1400" b="0" i="0" u="none" strike="noStrike">
                        <a:solidFill>
                          <a:srgbClr val="000000"/>
                        </a:solidFill>
                        <a:effectLst/>
                        <a:latin typeface="Arial Narrow" panose="020B0606020202030204" pitchFamily="34" charset="0"/>
                      </a:endParaRPr>
                    </a:p>
                  </a:txBody>
                  <a:tcPr marL="6350" marR="6350" marT="6350" marB="0" anchor="ctr"/>
                </a:tc>
                <a:extLst>
                  <a:ext uri="{0D108BD9-81ED-4DB2-BD59-A6C34878D82A}">
                    <a16:rowId xmlns:a16="http://schemas.microsoft.com/office/drawing/2014/main" val="847624854"/>
                  </a:ext>
                </a:extLst>
              </a:tr>
              <a:tr h="253004">
                <a:tc>
                  <a:txBody>
                    <a:bodyPr/>
                    <a:lstStyle/>
                    <a:p>
                      <a:pPr algn="l" fontAlgn="b"/>
                      <a:r>
                        <a:rPr lang="it-IT" sz="1400" u="none" strike="noStrike" dirty="0">
                          <a:effectLst/>
                          <a:latin typeface="Arial Narrow" panose="020B0606020202030204" pitchFamily="34" charset="0"/>
                        </a:rPr>
                        <a:t>tra 1 e 2 aa</a:t>
                      </a:r>
                      <a:endParaRPr lang="it-IT" sz="1400" b="0" i="0" u="none" strike="noStrike" dirty="0">
                        <a:solidFill>
                          <a:srgbClr val="000000"/>
                        </a:solidFill>
                        <a:effectLst/>
                        <a:latin typeface="Arial Narrow" panose="020B0606020202030204" pitchFamily="34" charset="0"/>
                      </a:endParaRPr>
                    </a:p>
                  </a:txBody>
                  <a:tcPr marL="6350" marR="6350" marT="6350" marB="0" anchor="ctr">
                    <a:solidFill>
                      <a:schemeClr val="accent1">
                        <a:lumMod val="40000"/>
                        <a:lumOff val="60000"/>
                      </a:schemeClr>
                    </a:solidFill>
                  </a:tcPr>
                </a:tc>
                <a:tc>
                  <a:txBody>
                    <a:bodyPr/>
                    <a:lstStyle/>
                    <a:p>
                      <a:pPr algn="ctr" fontAlgn="b"/>
                      <a:r>
                        <a:rPr lang="it-IT" sz="1400" u="none" strike="noStrike" dirty="0">
                          <a:effectLst/>
                          <a:latin typeface="Arial Narrow" panose="020B0606020202030204" pitchFamily="34" charset="0"/>
                        </a:rPr>
                        <a:t>2</a:t>
                      </a:r>
                      <a:endParaRPr lang="it-IT" sz="1400" b="0" i="0" u="none" strike="noStrike" dirty="0">
                        <a:solidFill>
                          <a:srgbClr val="000000"/>
                        </a:solidFill>
                        <a:effectLst/>
                        <a:latin typeface="Arial Narrow" panose="020B0606020202030204" pitchFamily="34" charset="0"/>
                      </a:endParaRPr>
                    </a:p>
                  </a:txBody>
                  <a:tcPr marL="6350" marR="6350" marT="6350" marB="0" anchor="ctr">
                    <a:solidFill>
                      <a:schemeClr val="accent1">
                        <a:lumMod val="40000"/>
                        <a:lumOff val="60000"/>
                      </a:schemeClr>
                    </a:solidFill>
                  </a:tcPr>
                </a:tc>
                <a:tc>
                  <a:txBody>
                    <a:bodyPr/>
                    <a:lstStyle/>
                    <a:p>
                      <a:pPr algn="r" fontAlgn="b"/>
                      <a:r>
                        <a:rPr lang="it-IT" sz="1400" b="1" u="none" strike="noStrike" dirty="0">
                          <a:effectLst/>
                          <a:latin typeface="Arial Narrow" panose="020B0606020202030204" pitchFamily="34" charset="0"/>
                        </a:rPr>
                        <a:t>3.03%</a:t>
                      </a:r>
                      <a:endParaRPr lang="it-IT" sz="1400" b="1" i="0" u="none" strike="noStrike" dirty="0">
                        <a:solidFill>
                          <a:srgbClr val="000000"/>
                        </a:solidFill>
                        <a:effectLst/>
                        <a:latin typeface="Arial Narrow" panose="020B0606020202030204" pitchFamily="34" charset="0"/>
                      </a:endParaRPr>
                    </a:p>
                  </a:txBody>
                  <a:tcPr marL="6350" marR="6350" marT="6350" marB="0" anchor="b">
                    <a:solidFill>
                      <a:schemeClr val="accent1">
                        <a:lumMod val="40000"/>
                        <a:lumOff val="60000"/>
                      </a:schemeClr>
                    </a:solidFill>
                  </a:tcPr>
                </a:tc>
                <a:tc>
                  <a:txBody>
                    <a:bodyPr/>
                    <a:lstStyle/>
                    <a:p>
                      <a:pPr algn="r" fontAlgn="b"/>
                      <a:r>
                        <a:rPr lang="it-IT" sz="1400" u="none" strike="noStrike" dirty="0">
                          <a:effectLst/>
                          <a:latin typeface="Arial Narrow" panose="020B0606020202030204" pitchFamily="34" charset="0"/>
                        </a:rPr>
                        <a:t>0.02%</a:t>
                      </a:r>
                      <a:endParaRPr lang="it-IT" sz="1400" b="0" i="0" u="none" strike="noStrike" dirty="0">
                        <a:solidFill>
                          <a:srgbClr val="000000"/>
                        </a:solidFill>
                        <a:effectLst/>
                        <a:latin typeface="Arial Narrow" panose="020B0606020202030204" pitchFamily="34" charset="0"/>
                      </a:endParaRPr>
                    </a:p>
                  </a:txBody>
                  <a:tcPr marL="6350" marR="6350" marT="6350" marB="0" anchor="ctr">
                    <a:solidFill>
                      <a:schemeClr val="accent1">
                        <a:lumMod val="40000"/>
                        <a:lumOff val="60000"/>
                      </a:schemeClr>
                    </a:solidFill>
                  </a:tcPr>
                </a:tc>
                <a:tc>
                  <a:txBody>
                    <a:bodyPr/>
                    <a:lstStyle/>
                    <a:p>
                      <a:pPr algn="r" fontAlgn="b"/>
                      <a:r>
                        <a:rPr lang="it-IT" sz="1400" u="none" strike="noStrike" dirty="0">
                          <a:effectLst/>
                          <a:latin typeface="Arial Narrow" panose="020B0606020202030204" pitchFamily="34" charset="0"/>
                        </a:rPr>
                        <a:t>0%</a:t>
                      </a:r>
                      <a:endParaRPr lang="it-IT" sz="1400" b="0" i="0" u="none" strike="noStrike" dirty="0">
                        <a:solidFill>
                          <a:srgbClr val="000000"/>
                        </a:solidFill>
                        <a:effectLst/>
                        <a:latin typeface="Arial Narrow" panose="020B0606020202030204" pitchFamily="34" charset="0"/>
                      </a:endParaRPr>
                    </a:p>
                  </a:txBody>
                  <a:tcPr marL="6350" marR="6350" marT="6350" marB="0" anchor="ctr">
                    <a:solidFill>
                      <a:schemeClr val="accent1">
                        <a:lumMod val="40000"/>
                        <a:lumOff val="60000"/>
                      </a:schemeClr>
                    </a:solidFill>
                  </a:tcPr>
                </a:tc>
                <a:extLst>
                  <a:ext uri="{0D108BD9-81ED-4DB2-BD59-A6C34878D82A}">
                    <a16:rowId xmlns:a16="http://schemas.microsoft.com/office/drawing/2014/main" val="448218951"/>
                  </a:ext>
                </a:extLst>
              </a:tr>
              <a:tr h="253004">
                <a:tc>
                  <a:txBody>
                    <a:bodyPr/>
                    <a:lstStyle/>
                    <a:p>
                      <a:pPr algn="l" fontAlgn="b"/>
                      <a:r>
                        <a:rPr lang="it-IT" sz="1400" u="none" strike="noStrike" dirty="0">
                          <a:effectLst/>
                          <a:latin typeface="Arial Narrow" panose="020B0606020202030204" pitchFamily="34" charset="0"/>
                        </a:rPr>
                        <a:t>tra 3 e 5 aa</a:t>
                      </a:r>
                      <a:endParaRPr lang="it-IT" sz="1400" b="0" i="0" u="none" strike="noStrike" dirty="0">
                        <a:solidFill>
                          <a:srgbClr val="000000"/>
                        </a:solidFill>
                        <a:effectLst/>
                        <a:latin typeface="Arial Narrow" panose="020B0606020202030204" pitchFamily="34" charset="0"/>
                      </a:endParaRPr>
                    </a:p>
                  </a:txBody>
                  <a:tcPr marL="6350" marR="6350" marT="6350" marB="0" anchor="ctr"/>
                </a:tc>
                <a:tc>
                  <a:txBody>
                    <a:bodyPr/>
                    <a:lstStyle/>
                    <a:p>
                      <a:pPr algn="ctr" fontAlgn="b"/>
                      <a:r>
                        <a:rPr lang="it-IT" sz="1400" u="none" strike="noStrike" dirty="0">
                          <a:effectLst/>
                          <a:latin typeface="Arial Narrow" panose="020B0606020202030204" pitchFamily="34" charset="0"/>
                        </a:rPr>
                        <a:t>1</a:t>
                      </a:r>
                      <a:endParaRPr lang="it-IT" sz="1400" b="0" i="0" u="none" strike="noStrike" dirty="0">
                        <a:solidFill>
                          <a:srgbClr val="000000"/>
                        </a:solidFill>
                        <a:effectLst/>
                        <a:latin typeface="Arial Narrow" panose="020B0606020202030204" pitchFamily="34" charset="0"/>
                      </a:endParaRPr>
                    </a:p>
                  </a:txBody>
                  <a:tcPr marL="6350" marR="6350" marT="6350" marB="0" anchor="ctr"/>
                </a:tc>
                <a:tc>
                  <a:txBody>
                    <a:bodyPr/>
                    <a:lstStyle/>
                    <a:p>
                      <a:pPr algn="r" fontAlgn="b"/>
                      <a:r>
                        <a:rPr lang="it-IT" sz="1400" u="none" strike="noStrike" dirty="0">
                          <a:effectLst/>
                          <a:latin typeface="Arial Narrow" panose="020B0606020202030204" pitchFamily="34" charset="0"/>
                        </a:rPr>
                        <a:t>0.65%</a:t>
                      </a:r>
                      <a:endParaRPr lang="it-IT" sz="1400" b="0" i="0" u="none" strike="noStrike" dirty="0">
                        <a:solidFill>
                          <a:srgbClr val="000000"/>
                        </a:solidFill>
                        <a:effectLst/>
                        <a:latin typeface="Arial Narrow" panose="020B0606020202030204" pitchFamily="34" charset="0"/>
                      </a:endParaRPr>
                    </a:p>
                  </a:txBody>
                  <a:tcPr marL="6350" marR="6350" marT="6350" marB="0" anchor="b"/>
                </a:tc>
                <a:tc>
                  <a:txBody>
                    <a:bodyPr/>
                    <a:lstStyle/>
                    <a:p>
                      <a:pPr algn="r" fontAlgn="b"/>
                      <a:r>
                        <a:rPr lang="it-IT" sz="1400" u="none" strike="noStrike">
                          <a:effectLst/>
                          <a:latin typeface="Arial Narrow" panose="020B0606020202030204" pitchFamily="34" charset="0"/>
                        </a:rPr>
                        <a:t>0.01%</a:t>
                      </a:r>
                      <a:endParaRPr lang="it-IT" sz="1400" b="0" i="0" u="none" strike="noStrike">
                        <a:solidFill>
                          <a:srgbClr val="000000"/>
                        </a:solidFill>
                        <a:effectLst/>
                        <a:latin typeface="Arial Narrow" panose="020B0606020202030204" pitchFamily="34" charset="0"/>
                      </a:endParaRPr>
                    </a:p>
                  </a:txBody>
                  <a:tcPr marL="6350" marR="6350" marT="6350" marB="0" anchor="ctr"/>
                </a:tc>
                <a:tc>
                  <a:txBody>
                    <a:bodyPr/>
                    <a:lstStyle/>
                    <a:p>
                      <a:pPr algn="r" fontAlgn="b"/>
                      <a:r>
                        <a:rPr lang="it-IT" sz="1400" u="none" strike="noStrike" dirty="0">
                          <a:effectLst/>
                          <a:latin typeface="Arial Narrow" panose="020B0606020202030204" pitchFamily="34" charset="0"/>
                        </a:rPr>
                        <a:t>0%</a:t>
                      </a:r>
                      <a:endParaRPr lang="it-IT" sz="1400" b="0" i="0" u="none" strike="noStrike" dirty="0">
                        <a:solidFill>
                          <a:srgbClr val="000000"/>
                        </a:solidFill>
                        <a:effectLst/>
                        <a:latin typeface="Arial Narrow" panose="020B0606020202030204" pitchFamily="34" charset="0"/>
                      </a:endParaRPr>
                    </a:p>
                  </a:txBody>
                  <a:tcPr marL="6350" marR="6350" marT="6350" marB="0" anchor="ctr"/>
                </a:tc>
                <a:extLst>
                  <a:ext uri="{0D108BD9-81ED-4DB2-BD59-A6C34878D82A}">
                    <a16:rowId xmlns:a16="http://schemas.microsoft.com/office/drawing/2014/main" val="2369061621"/>
                  </a:ext>
                </a:extLst>
              </a:tr>
              <a:tr h="253004">
                <a:tc>
                  <a:txBody>
                    <a:bodyPr/>
                    <a:lstStyle/>
                    <a:p>
                      <a:pPr algn="l" fontAlgn="b"/>
                      <a:r>
                        <a:rPr lang="it-IT" sz="1400" u="none" strike="noStrike" dirty="0">
                          <a:effectLst/>
                          <a:latin typeface="Arial Narrow" panose="020B0606020202030204" pitchFamily="34" charset="0"/>
                        </a:rPr>
                        <a:t>tra 3 e 5 aa</a:t>
                      </a:r>
                      <a:endParaRPr lang="it-IT" sz="1400" b="0" i="0" u="none" strike="noStrike" dirty="0">
                        <a:solidFill>
                          <a:srgbClr val="000000"/>
                        </a:solidFill>
                        <a:effectLst/>
                        <a:latin typeface="Arial Narrow" panose="020B0606020202030204" pitchFamily="34" charset="0"/>
                      </a:endParaRPr>
                    </a:p>
                  </a:txBody>
                  <a:tcPr marL="6350" marR="6350" marT="6350" marB="0" anchor="ctr">
                    <a:solidFill>
                      <a:schemeClr val="accent1">
                        <a:lumMod val="40000"/>
                        <a:lumOff val="60000"/>
                      </a:schemeClr>
                    </a:solidFill>
                  </a:tcPr>
                </a:tc>
                <a:tc>
                  <a:txBody>
                    <a:bodyPr/>
                    <a:lstStyle/>
                    <a:p>
                      <a:pPr algn="ctr" fontAlgn="b"/>
                      <a:r>
                        <a:rPr lang="it-IT" sz="1400" u="none" strike="noStrike" dirty="0">
                          <a:effectLst/>
                          <a:latin typeface="Arial Narrow" panose="020B0606020202030204" pitchFamily="34" charset="0"/>
                        </a:rPr>
                        <a:t>2</a:t>
                      </a:r>
                      <a:endParaRPr lang="it-IT" sz="1400" b="0" i="0" u="none" strike="noStrike" dirty="0">
                        <a:solidFill>
                          <a:srgbClr val="000000"/>
                        </a:solidFill>
                        <a:effectLst/>
                        <a:latin typeface="Arial Narrow" panose="020B0606020202030204" pitchFamily="34" charset="0"/>
                      </a:endParaRPr>
                    </a:p>
                  </a:txBody>
                  <a:tcPr marL="6350" marR="6350" marT="6350" marB="0" anchor="ctr">
                    <a:solidFill>
                      <a:schemeClr val="accent1">
                        <a:lumMod val="40000"/>
                        <a:lumOff val="60000"/>
                      </a:schemeClr>
                    </a:solidFill>
                  </a:tcPr>
                </a:tc>
                <a:tc>
                  <a:txBody>
                    <a:bodyPr/>
                    <a:lstStyle/>
                    <a:p>
                      <a:pPr algn="r" fontAlgn="b"/>
                      <a:r>
                        <a:rPr lang="it-IT" sz="1400" u="none" strike="noStrike" dirty="0">
                          <a:effectLst/>
                          <a:latin typeface="Arial Narrow" panose="020B0606020202030204" pitchFamily="34" charset="0"/>
                        </a:rPr>
                        <a:t>1.15%</a:t>
                      </a:r>
                      <a:endParaRPr lang="it-IT" sz="1400" b="0" i="0" u="none" strike="noStrike" dirty="0">
                        <a:solidFill>
                          <a:srgbClr val="000000"/>
                        </a:solidFill>
                        <a:effectLst/>
                        <a:latin typeface="Arial Narrow" panose="020B0606020202030204" pitchFamily="34" charset="0"/>
                      </a:endParaRPr>
                    </a:p>
                  </a:txBody>
                  <a:tcPr marL="6350" marR="6350" marT="6350" marB="0" anchor="b">
                    <a:solidFill>
                      <a:schemeClr val="accent1">
                        <a:lumMod val="40000"/>
                        <a:lumOff val="60000"/>
                      </a:schemeClr>
                    </a:solidFill>
                  </a:tcPr>
                </a:tc>
                <a:tc>
                  <a:txBody>
                    <a:bodyPr/>
                    <a:lstStyle/>
                    <a:p>
                      <a:pPr algn="r" fontAlgn="b"/>
                      <a:r>
                        <a:rPr lang="it-IT" sz="1400" u="none" strike="noStrike" dirty="0">
                          <a:effectLst/>
                          <a:latin typeface="Arial Narrow" panose="020B0606020202030204" pitchFamily="34" charset="0"/>
                        </a:rPr>
                        <a:t>0.01%</a:t>
                      </a:r>
                      <a:endParaRPr lang="it-IT" sz="1400" b="0" i="0" u="none" strike="noStrike" dirty="0">
                        <a:solidFill>
                          <a:srgbClr val="000000"/>
                        </a:solidFill>
                        <a:effectLst/>
                        <a:latin typeface="Arial Narrow" panose="020B0606020202030204" pitchFamily="34" charset="0"/>
                      </a:endParaRPr>
                    </a:p>
                  </a:txBody>
                  <a:tcPr marL="6350" marR="6350" marT="6350" marB="0" anchor="ctr">
                    <a:solidFill>
                      <a:schemeClr val="accent1">
                        <a:lumMod val="40000"/>
                        <a:lumOff val="60000"/>
                      </a:schemeClr>
                    </a:solidFill>
                  </a:tcPr>
                </a:tc>
                <a:tc>
                  <a:txBody>
                    <a:bodyPr/>
                    <a:lstStyle/>
                    <a:p>
                      <a:pPr algn="r" fontAlgn="b"/>
                      <a:r>
                        <a:rPr lang="it-IT" sz="1400" u="none" strike="noStrike" dirty="0">
                          <a:effectLst/>
                          <a:latin typeface="Arial Narrow" panose="020B0606020202030204" pitchFamily="34" charset="0"/>
                        </a:rPr>
                        <a:t>0%</a:t>
                      </a:r>
                      <a:endParaRPr lang="it-IT" sz="1400" b="0" i="0" u="none" strike="noStrike" dirty="0">
                        <a:solidFill>
                          <a:srgbClr val="000000"/>
                        </a:solidFill>
                        <a:effectLst/>
                        <a:latin typeface="Arial Narrow" panose="020B0606020202030204" pitchFamily="34" charset="0"/>
                      </a:endParaRPr>
                    </a:p>
                  </a:txBody>
                  <a:tcPr marL="6350" marR="6350" marT="6350" marB="0" anchor="ctr">
                    <a:solidFill>
                      <a:schemeClr val="accent1">
                        <a:lumMod val="40000"/>
                        <a:lumOff val="60000"/>
                      </a:schemeClr>
                    </a:solidFill>
                  </a:tcPr>
                </a:tc>
                <a:extLst>
                  <a:ext uri="{0D108BD9-81ED-4DB2-BD59-A6C34878D82A}">
                    <a16:rowId xmlns:a16="http://schemas.microsoft.com/office/drawing/2014/main" val="1321006007"/>
                  </a:ext>
                </a:extLst>
              </a:tr>
              <a:tr h="253004">
                <a:tc>
                  <a:txBody>
                    <a:bodyPr/>
                    <a:lstStyle/>
                    <a:p>
                      <a:pPr algn="l" fontAlgn="b"/>
                      <a:r>
                        <a:rPr lang="it-IT" sz="1400" u="none" strike="noStrike" dirty="0">
                          <a:effectLst/>
                          <a:latin typeface="Arial Narrow" panose="020B0606020202030204" pitchFamily="34" charset="0"/>
                        </a:rPr>
                        <a:t>tra 6 e 11 aa</a:t>
                      </a:r>
                      <a:endParaRPr lang="it-IT" sz="1400" b="0" i="0" u="none" strike="noStrike" dirty="0">
                        <a:solidFill>
                          <a:srgbClr val="000000"/>
                        </a:solidFill>
                        <a:effectLst/>
                        <a:latin typeface="Arial Narrow" panose="020B0606020202030204" pitchFamily="34" charset="0"/>
                      </a:endParaRPr>
                    </a:p>
                  </a:txBody>
                  <a:tcPr marL="6350" marR="6350" marT="6350" marB="0" anchor="ctr"/>
                </a:tc>
                <a:tc>
                  <a:txBody>
                    <a:bodyPr/>
                    <a:lstStyle/>
                    <a:p>
                      <a:pPr algn="ctr" fontAlgn="b"/>
                      <a:r>
                        <a:rPr lang="it-IT" sz="1400" u="none" strike="noStrike" dirty="0">
                          <a:effectLst/>
                          <a:latin typeface="Arial Narrow" panose="020B0606020202030204" pitchFamily="34" charset="0"/>
                        </a:rPr>
                        <a:t>1</a:t>
                      </a:r>
                      <a:endParaRPr lang="it-IT" sz="1400" b="0" i="0" u="none" strike="noStrike" dirty="0">
                        <a:solidFill>
                          <a:srgbClr val="000000"/>
                        </a:solidFill>
                        <a:effectLst/>
                        <a:latin typeface="Arial Narrow" panose="020B0606020202030204" pitchFamily="34" charset="0"/>
                      </a:endParaRPr>
                    </a:p>
                  </a:txBody>
                  <a:tcPr marL="6350" marR="6350" marT="6350" marB="0" anchor="ctr"/>
                </a:tc>
                <a:tc>
                  <a:txBody>
                    <a:bodyPr/>
                    <a:lstStyle/>
                    <a:p>
                      <a:pPr algn="r" fontAlgn="b"/>
                      <a:r>
                        <a:rPr lang="it-IT" sz="1400" u="none" strike="noStrike" dirty="0">
                          <a:effectLst/>
                          <a:latin typeface="Arial Narrow" panose="020B0606020202030204" pitchFamily="34" charset="0"/>
                        </a:rPr>
                        <a:t>0.48%</a:t>
                      </a:r>
                      <a:endParaRPr lang="it-IT" sz="1400" b="0" i="0" u="none" strike="noStrike" dirty="0">
                        <a:solidFill>
                          <a:srgbClr val="000000"/>
                        </a:solidFill>
                        <a:effectLst/>
                        <a:latin typeface="Arial Narrow" panose="020B0606020202030204" pitchFamily="34" charset="0"/>
                      </a:endParaRPr>
                    </a:p>
                  </a:txBody>
                  <a:tcPr marL="6350" marR="6350" marT="6350" marB="0" anchor="b"/>
                </a:tc>
                <a:tc>
                  <a:txBody>
                    <a:bodyPr/>
                    <a:lstStyle/>
                    <a:p>
                      <a:pPr algn="r" fontAlgn="b"/>
                      <a:r>
                        <a:rPr lang="it-IT" sz="1400" u="none" strike="noStrike">
                          <a:effectLst/>
                          <a:latin typeface="Arial Narrow" panose="020B0606020202030204" pitchFamily="34" charset="0"/>
                        </a:rPr>
                        <a:t>0.01%</a:t>
                      </a:r>
                      <a:endParaRPr lang="it-IT" sz="1400" b="0" i="0" u="none" strike="noStrike">
                        <a:solidFill>
                          <a:srgbClr val="000000"/>
                        </a:solidFill>
                        <a:effectLst/>
                        <a:latin typeface="Arial Narrow" panose="020B0606020202030204" pitchFamily="34" charset="0"/>
                      </a:endParaRPr>
                    </a:p>
                  </a:txBody>
                  <a:tcPr marL="6350" marR="6350" marT="6350" marB="0" anchor="ctr"/>
                </a:tc>
                <a:tc>
                  <a:txBody>
                    <a:bodyPr/>
                    <a:lstStyle/>
                    <a:p>
                      <a:pPr algn="r" fontAlgn="b"/>
                      <a:r>
                        <a:rPr lang="it-IT" sz="1400" u="none" strike="noStrike">
                          <a:effectLst/>
                          <a:latin typeface="Arial Narrow" panose="020B0606020202030204" pitchFamily="34" charset="0"/>
                        </a:rPr>
                        <a:t>0%</a:t>
                      </a:r>
                      <a:endParaRPr lang="it-IT" sz="1400" b="0" i="0" u="none" strike="noStrike">
                        <a:solidFill>
                          <a:srgbClr val="000000"/>
                        </a:solidFill>
                        <a:effectLst/>
                        <a:latin typeface="Arial Narrow" panose="020B0606020202030204" pitchFamily="34" charset="0"/>
                      </a:endParaRPr>
                    </a:p>
                  </a:txBody>
                  <a:tcPr marL="6350" marR="6350" marT="6350" marB="0" anchor="ctr"/>
                </a:tc>
                <a:extLst>
                  <a:ext uri="{0D108BD9-81ED-4DB2-BD59-A6C34878D82A}">
                    <a16:rowId xmlns:a16="http://schemas.microsoft.com/office/drawing/2014/main" val="3681794152"/>
                  </a:ext>
                </a:extLst>
              </a:tr>
              <a:tr h="253004">
                <a:tc>
                  <a:txBody>
                    <a:bodyPr/>
                    <a:lstStyle/>
                    <a:p>
                      <a:pPr algn="l" fontAlgn="b"/>
                      <a:r>
                        <a:rPr lang="it-IT" sz="1400" u="none" strike="noStrike" dirty="0">
                          <a:effectLst/>
                          <a:latin typeface="Arial Narrow" panose="020B0606020202030204" pitchFamily="34" charset="0"/>
                        </a:rPr>
                        <a:t>tra 6 e 11 aa</a:t>
                      </a:r>
                      <a:endParaRPr lang="it-IT" sz="1400" b="0" i="0" u="none" strike="noStrike" dirty="0">
                        <a:solidFill>
                          <a:srgbClr val="000000"/>
                        </a:solidFill>
                        <a:effectLst/>
                        <a:latin typeface="Arial Narrow" panose="020B0606020202030204" pitchFamily="34" charset="0"/>
                      </a:endParaRPr>
                    </a:p>
                  </a:txBody>
                  <a:tcPr marL="6350" marR="6350" marT="6350" marB="0" anchor="ctr">
                    <a:solidFill>
                      <a:schemeClr val="accent1">
                        <a:lumMod val="40000"/>
                        <a:lumOff val="60000"/>
                      </a:schemeClr>
                    </a:solidFill>
                  </a:tcPr>
                </a:tc>
                <a:tc>
                  <a:txBody>
                    <a:bodyPr/>
                    <a:lstStyle/>
                    <a:p>
                      <a:pPr algn="ctr" fontAlgn="b"/>
                      <a:r>
                        <a:rPr lang="it-IT" sz="1400" u="none" strike="noStrike" dirty="0">
                          <a:effectLst/>
                          <a:latin typeface="Arial Narrow" panose="020B0606020202030204" pitchFamily="34" charset="0"/>
                        </a:rPr>
                        <a:t>2</a:t>
                      </a:r>
                      <a:endParaRPr lang="it-IT" sz="1400" b="0" i="0" u="none" strike="noStrike" dirty="0">
                        <a:solidFill>
                          <a:srgbClr val="000000"/>
                        </a:solidFill>
                        <a:effectLst/>
                        <a:latin typeface="Arial Narrow" panose="020B0606020202030204" pitchFamily="34" charset="0"/>
                      </a:endParaRPr>
                    </a:p>
                  </a:txBody>
                  <a:tcPr marL="6350" marR="6350" marT="6350" marB="0" anchor="ctr">
                    <a:solidFill>
                      <a:schemeClr val="accent1">
                        <a:lumMod val="40000"/>
                        <a:lumOff val="60000"/>
                      </a:schemeClr>
                    </a:solidFill>
                  </a:tcPr>
                </a:tc>
                <a:tc>
                  <a:txBody>
                    <a:bodyPr/>
                    <a:lstStyle/>
                    <a:p>
                      <a:pPr algn="r" fontAlgn="b"/>
                      <a:r>
                        <a:rPr lang="it-IT" sz="1400" u="none" strike="noStrike" dirty="0">
                          <a:effectLst/>
                          <a:latin typeface="Arial Narrow" panose="020B0606020202030204" pitchFamily="34" charset="0"/>
                        </a:rPr>
                        <a:t>0.71%</a:t>
                      </a:r>
                      <a:endParaRPr lang="it-IT" sz="1400" b="0" i="0" u="none" strike="noStrike" dirty="0">
                        <a:solidFill>
                          <a:srgbClr val="000000"/>
                        </a:solidFill>
                        <a:effectLst/>
                        <a:latin typeface="Arial Narrow" panose="020B0606020202030204" pitchFamily="34" charset="0"/>
                      </a:endParaRPr>
                    </a:p>
                  </a:txBody>
                  <a:tcPr marL="6350" marR="6350" marT="6350" marB="0" anchor="b">
                    <a:solidFill>
                      <a:schemeClr val="accent1">
                        <a:lumMod val="40000"/>
                        <a:lumOff val="60000"/>
                      </a:schemeClr>
                    </a:solidFill>
                  </a:tcPr>
                </a:tc>
                <a:tc>
                  <a:txBody>
                    <a:bodyPr/>
                    <a:lstStyle/>
                    <a:p>
                      <a:pPr algn="r" fontAlgn="b"/>
                      <a:r>
                        <a:rPr lang="it-IT" sz="1400" u="none" strike="noStrike" dirty="0">
                          <a:effectLst/>
                          <a:latin typeface="Arial Narrow" panose="020B0606020202030204" pitchFamily="34" charset="0"/>
                        </a:rPr>
                        <a:t>0.01%</a:t>
                      </a:r>
                      <a:endParaRPr lang="it-IT" sz="1400" b="0" i="0" u="none" strike="noStrike" dirty="0">
                        <a:solidFill>
                          <a:srgbClr val="000000"/>
                        </a:solidFill>
                        <a:effectLst/>
                        <a:latin typeface="Arial Narrow" panose="020B0606020202030204" pitchFamily="34" charset="0"/>
                      </a:endParaRPr>
                    </a:p>
                  </a:txBody>
                  <a:tcPr marL="6350" marR="6350" marT="6350" marB="0" anchor="ctr">
                    <a:solidFill>
                      <a:schemeClr val="accent1">
                        <a:lumMod val="40000"/>
                        <a:lumOff val="60000"/>
                      </a:schemeClr>
                    </a:solidFill>
                  </a:tcPr>
                </a:tc>
                <a:tc>
                  <a:txBody>
                    <a:bodyPr/>
                    <a:lstStyle/>
                    <a:p>
                      <a:pPr algn="r" fontAlgn="b"/>
                      <a:r>
                        <a:rPr lang="it-IT" sz="1400" u="none" strike="noStrike" dirty="0">
                          <a:effectLst/>
                          <a:latin typeface="Arial Narrow" panose="020B0606020202030204" pitchFamily="34" charset="0"/>
                        </a:rPr>
                        <a:t>0%</a:t>
                      </a:r>
                      <a:endParaRPr lang="it-IT" sz="1400" b="0" i="0" u="none" strike="noStrike" dirty="0">
                        <a:solidFill>
                          <a:srgbClr val="000000"/>
                        </a:solidFill>
                        <a:effectLst/>
                        <a:latin typeface="Arial Narrow" panose="020B0606020202030204" pitchFamily="34" charset="0"/>
                      </a:endParaRPr>
                    </a:p>
                  </a:txBody>
                  <a:tcPr marL="6350" marR="6350" marT="6350" marB="0" anchor="ctr">
                    <a:solidFill>
                      <a:schemeClr val="accent1">
                        <a:lumMod val="40000"/>
                        <a:lumOff val="60000"/>
                      </a:schemeClr>
                    </a:solidFill>
                  </a:tcPr>
                </a:tc>
                <a:extLst>
                  <a:ext uri="{0D108BD9-81ED-4DB2-BD59-A6C34878D82A}">
                    <a16:rowId xmlns:a16="http://schemas.microsoft.com/office/drawing/2014/main" val="386007005"/>
                  </a:ext>
                </a:extLst>
              </a:tr>
              <a:tr h="253004">
                <a:tc>
                  <a:txBody>
                    <a:bodyPr/>
                    <a:lstStyle/>
                    <a:p>
                      <a:pPr algn="l" fontAlgn="b"/>
                      <a:r>
                        <a:rPr lang="it-IT" sz="1400" u="none" strike="noStrike" dirty="0">
                          <a:effectLst/>
                          <a:latin typeface="Arial Narrow" panose="020B0606020202030204" pitchFamily="34" charset="0"/>
                        </a:rPr>
                        <a:t>tra 12 e 15 aa</a:t>
                      </a:r>
                      <a:endParaRPr lang="it-IT" sz="1400" b="0" i="0" u="none" strike="noStrike" dirty="0">
                        <a:solidFill>
                          <a:srgbClr val="000000"/>
                        </a:solidFill>
                        <a:effectLst/>
                        <a:latin typeface="Arial Narrow" panose="020B0606020202030204" pitchFamily="34" charset="0"/>
                      </a:endParaRPr>
                    </a:p>
                  </a:txBody>
                  <a:tcPr marL="6350" marR="6350" marT="6350" marB="0" anchor="ctr"/>
                </a:tc>
                <a:tc>
                  <a:txBody>
                    <a:bodyPr/>
                    <a:lstStyle/>
                    <a:p>
                      <a:pPr algn="ctr" fontAlgn="b"/>
                      <a:r>
                        <a:rPr lang="it-IT" sz="1400" u="none" strike="noStrike" dirty="0">
                          <a:effectLst/>
                          <a:latin typeface="Arial Narrow" panose="020B0606020202030204" pitchFamily="34" charset="0"/>
                        </a:rPr>
                        <a:t>1</a:t>
                      </a:r>
                      <a:endParaRPr lang="it-IT" sz="1400" b="0" i="0" u="none" strike="noStrike" dirty="0">
                        <a:solidFill>
                          <a:srgbClr val="000000"/>
                        </a:solidFill>
                        <a:effectLst/>
                        <a:latin typeface="Arial Narrow" panose="020B0606020202030204" pitchFamily="34" charset="0"/>
                      </a:endParaRPr>
                    </a:p>
                  </a:txBody>
                  <a:tcPr marL="6350" marR="6350" marT="6350" marB="0" anchor="ctr"/>
                </a:tc>
                <a:tc>
                  <a:txBody>
                    <a:bodyPr/>
                    <a:lstStyle/>
                    <a:p>
                      <a:pPr algn="r" fontAlgn="b"/>
                      <a:r>
                        <a:rPr lang="it-IT" sz="1400" u="none" strike="noStrike" dirty="0">
                          <a:effectLst/>
                          <a:latin typeface="Arial Narrow" panose="020B0606020202030204" pitchFamily="34" charset="0"/>
                        </a:rPr>
                        <a:t>0.53%</a:t>
                      </a:r>
                      <a:endParaRPr lang="it-IT" sz="1400" b="0" i="0" u="none" strike="noStrike" dirty="0">
                        <a:solidFill>
                          <a:srgbClr val="000000"/>
                        </a:solidFill>
                        <a:effectLst/>
                        <a:latin typeface="Arial Narrow" panose="020B0606020202030204" pitchFamily="34" charset="0"/>
                      </a:endParaRPr>
                    </a:p>
                  </a:txBody>
                  <a:tcPr marL="6350" marR="6350" marT="6350" marB="0" anchor="b"/>
                </a:tc>
                <a:tc>
                  <a:txBody>
                    <a:bodyPr/>
                    <a:lstStyle/>
                    <a:p>
                      <a:pPr algn="r" fontAlgn="b"/>
                      <a:r>
                        <a:rPr lang="it-IT" sz="1400" u="none" strike="noStrike">
                          <a:effectLst/>
                          <a:latin typeface="Arial Narrow" panose="020B0606020202030204" pitchFamily="34" charset="0"/>
                        </a:rPr>
                        <a:t>0.02%</a:t>
                      </a:r>
                      <a:endParaRPr lang="it-IT" sz="1400" b="0" i="0" u="none" strike="noStrike">
                        <a:solidFill>
                          <a:srgbClr val="000000"/>
                        </a:solidFill>
                        <a:effectLst/>
                        <a:latin typeface="Arial Narrow" panose="020B0606020202030204" pitchFamily="34" charset="0"/>
                      </a:endParaRPr>
                    </a:p>
                  </a:txBody>
                  <a:tcPr marL="6350" marR="6350" marT="6350" marB="0" anchor="ctr"/>
                </a:tc>
                <a:tc>
                  <a:txBody>
                    <a:bodyPr/>
                    <a:lstStyle/>
                    <a:p>
                      <a:pPr algn="r" fontAlgn="b"/>
                      <a:r>
                        <a:rPr lang="it-IT" sz="1400" u="none" strike="noStrike" dirty="0">
                          <a:effectLst/>
                          <a:latin typeface="Arial Narrow" panose="020B0606020202030204" pitchFamily="34" charset="0"/>
                        </a:rPr>
                        <a:t>0%</a:t>
                      </a:r>
                      <a:endParaRPr lang="it-IT" sz="1400" b="0" i="0" u="none" strike="noStrike" dirty="0">
                        <a:solidFill>
                          <a:srgbClr val="000000"/>
                        </a:solidFill>
                        <a:effectLst/>
                        <a:latin typeface="Arial Narrow" panose="020B0606020202030204" pitchFamily="34" charset="0"/>
                      </a:endParaRPr>
                    </a:p>
                  </a:txBody>
                  <a:tcPr marL="6350" marR="6350" marT="6350" marB="0" anchor="ctr"/>
                </a:tc>
                <a:extLst>
                  <a:ext uri="{0D108BD9-81ED-4DB2-BD59-A6C34878D82A}">
                    <a16:rowId xmlns:a16="http://schemas.microsoft.com/office/drawing/2014/main" val="4043039703"/>
                  </a:ext>
                </a:extLst>
              </a:tr>
              <a:tr h="253004">
                <a:tc>
                  <a:txBody>
                    <a:bodyPr/>
                    <a:lstStyle/>
                    <a:p>
                      <a:pPr algn="l" fontAlgn="b"/>
                      <a:r>
                        <a:rPr lang="it-IT" sz="1400" u="none" strike="noStrike" dirty="0">
                          <a:effectLst/>
                          <a:latin typeface="Arial Narrow" panose="020B0606020202030204" pitchFamily="34" charset="0"/>
                        </a:rPr>
                        <a:t>tra 12 e 15 aa</a:t>
                      </a:r>
                      <a:endParaRPr lang="it-IT" sz="1400" b="0" i="0" u="none" strike="noStrike" dirty="0">
                        <a:solidFill>
                          <a:srgbClr val="000000"/>
                        </a:solidFill>
                        <a:effectLst/>
                        <a:latin typeface="Arial Narrow" panose="020B0606020202030204" pitchFamily="34" charset="0"/>
                      </a:endParaRPr>
                    </a:p>
                  </a:txBody>
                  <a:tcPr marL="6350" marR="6350" marT="6350" marB="0" anchor="ctr">
                    <a:solidFill>
                      <a:schemeClr val="accent1">
                        <a:lumMod val="40000"/>
                        <a:lumOff val="60000"/>
                      </a:schemeClr>
                    </a:solidFill>
                  </a:tcPr>
                </a:tc>
                <a:tc>
                  <a:txBody>
                    <a:bodyPr/>
                    <a:lstStyle/>
                    <a:p>
                      <a:pPr algn="ctr" fontAlgn="b"/>
                      <a:r>
                        <a:rPr lang="it-IT" sz="1400" u="none" strike="noStrike" dirty="0">
                          <a:effectLst/>
                          <a:latin typeface="Arial Narrow" panose="020B0606020202030204" pitchFamily="34" charset="0"/>
                        </a:rPr>
                        <a:t>2</a:t>
                      </a:r>
                      <a:endParaRPr lang="it-IT" sz="1400" b="0" i="0" u="none" strike="noStrike" dirty="0">
                        <a:solidFill>
                          <a:srgbClr val="000000"/>
                        </a:solidFill>
                        <a:effectLst/>
                        <a:latin typeface="Arial Narrow" panose="020B0606020202030204" pitchFamily="34" charset="0"/>
                      </a:endParaRPr>
                    </a:p>
                  </a:txBody>
                  <a:tcPr marL="6350" marR="6350" marT="6350" marB="0" anchor="ctr">
                    <a:solidFill>
                      <a:schemeClr val="accent1">
                        <a:lumMod val="40000"/>
                        <a:lumOff val="60000"/>
                      </a:schemeClr>
                    </a:solidFill>
                  </a:tcPr>
                </a:tc>
                <a:tc>
                  <a:txBody>
                    <a:bodyPr/>
                    <a:lstStyle/>
                    <a:p>
                      <a:pPr algn="r" fontAlgn="b"/>
                      <a:r>
                        <a:rPr lang="it-IT" sz="1400" u="none" strike="noStrike" dirty="0">
                          <a:effectLst/>
                          <a:latin typeface="Arial Narrow" panose="020B0606020202030204" pitchFamily="34" charset="0"/>
                        </a:rPr>
                        <a:t>0.73%</a:t>
                      </a:r>
                      <a:endParaRPr lang="it-IT" sz="1400" b="0" i="0" u="none" strike="noStrike" dirty="0">
                        <a:solidFill>
                          <a:srgbClr val="000000"/>
                        </a:solidFill>
                        <a:effectLst/>
                        <a:latin typeface="Arial Narrow" panose="020B0606020202030204" pitchFamily="34" charset="0"/>
                      </a:endParaRPr>
                    </a:p>
                  </a:txBody>
                  <a:tcPr marL="6350" marR="6350" marT="6350" marB="0" anchor="b">
                    <a:solidFill>
                      <a:schemeClr val="accent1">
                        <a:lumMod val="40000"/>
                        <a:lumOff val="60000"/>
                      </a:schemeClr>
                    </a:solidFill>
                  </a:tcPr>
                </a:tc>
                <a:tc>
                  <a:txBody>
                    <a:bodyPr/>
                    <a:lstStyle/>
                    <a:p>
                      <a:pPr algn="r" fontAlgn="b"/>
                      <a:r>
                        <a:rPr lang="it-IT" sz="1400" u="none" strike="noStrike" dirty="0">
                          <a:effectLst/>
                          <a:latin typeface="Arial Narrow" panose="020B0606020202030204" pitchFamily="34" charset="0"/>
                        </a:rPr>
                        <a:t>0.01%</a:t>
                      </a:r>
                      <a:endParaRPr lang="it-IT" sz="1400" b="0" i="0" u="none" strike="noStrike" dirty="0">
                        <a:solidFill>
                          <a:srgbClr val="000000"/>
                        </a:solidFill>
                        <a:effectLst/>
                        <a:latin typeface="Arial Narrow" panose="020B0606020202030204" pitchFamily="34" charset="0"/>
                      </a:endParaRPr>
                    </a:p>
                  </a:txBody>
                  <a:tcPr marL="6350" marR="6350" marT="6350" marB="0" anchor="ctr">
                    <a:solidFill>
                      <a:schemeClr val="accent1">
                        <a:lumMod val="40000"/>
                        <a:lumOff val="60000"/>
                      </a:schemeClr>
                    </a:solidFill>
                  </a:tcPr>
                </a:tc>
                <a:tc>
                  <a:txBody>
                    <a:bodyPr/>
                    <a:lstStyle/>
                    <a:p>
                      <a:pPr algn="r" fontAlgn="b"/>
                      <a:r>
                        <a:rPr lang="it-IT" sz="1400" u="none" strike="noStrike" dirty="0">
                          <a:effectLst/>
                          <a:latin typeface="Arial Narrow" panose="020B0606020202030204" pitchFamily="34" charset="0"/>
                        </a:rPr>
                        <a:t>0%</a:t>
                      </a:r>
                      <a:endParaRPr lang="it-IT" sz="1400" b="0" i="0" u="none" strike="noStrike" dirty="0">
                        <a:solidFill>
                          <a:srgbClr val="000000"/>
                        </a:solidFill>
                        <a:effectLst/>
                        <a:latin typeface="Arial Narrow" panose="020B0606020202030204" pitchFamily="34" charset="0"/>
                      </a:endParaRPr>
                    </a:p>
                  </a:txBody>
                  <a:tcPr marL="6350" marR="6350" marT="6350" marB="0" anchor="ctr">
                    <a:solidFill>
                      <a:schemeClr val="accent1">
                        <a:lumMod val="40000"/>
                        <a:lumOff val="60000"/>
                      </a:schemeClr>
                    </a:solidFill>
                  </a:tcPr>
                </a:tc>
                <a:extLst>
                  <a:ext uri="{0D108BD9-81ED-4DB2-BD59-A6C34878D82A}">
                    <a16:rowId xmlns:a16="http://schemas.microsoft.com/office/drawing/2014/main" val="369046361"/>
                  </a:ext>
                </a:extLst>
              </a:tr>
              <a:tr h="253004">
                <a:tc>
                  <a:txBody>
                    <a:bodyPr/>
                    <a:lstStyle/>
                    <a:p>
                      <a:pPr algn="l" fontAlgn="b"/>
                      <a:r>
                        <a:rPr lang="it-IT" sz="1400" u="none" strike="noStrike" dirty="0">
                          <a:effectLst/>
                          <a:latin typeface="Arial Narrow" panose="020B0606020202030204" pitchFamily="34" charset="0"/>
                        </a:rPr>
                        <a:t>tra 16 e 19 aa</a:t>
                      </a:r>
                      <a:endParaRPr lang="it-IT" sz="1400" b="0" i="0" u="none" strike="noStrike" dirty="0">
                        <a:solidFill>
                          <a:srgbClr val="000000"/>
                        </a:solidFill>
                        <a:effectLst/>
                        <a:latin typeface="Arial Narrow" panose="020B0606020202030204" pitchFamily="34" charset="0"/>
                      </a:endParaRPr>
                    </a:p>
                  </a:txBody>
                  <a:tcPr marL="6350" marR="6350" marT="6350" marB="0" anchor="ctr"/>
                </a:tc>
                <a:tc>
                  <a:txBody>
                    <a:bodyPr/>
                    <a:lstStyle/>
                    <a:p>
                      <a:pPr algn="ctr" fontAlgn="b"/>
                      <a:r>
                        <a:rPr lang="it-IT" sz="1400" u="none" strike="noStrike" dirty="0">
                          <a:effectLst/>
                          <a:latin typeface="Arial Narrow" panose="020B0606020202030204" pitchFamily="34" charset="0"/>
                        </a:rPr>
                        <a:t>1</a:t>
                      </a:r>
                      <a:endParaRPr lang="it-IT" sz="1400" b="0" i="0" u="none" strike="noStrike" dirty="0">
                        <a:solidFill>
                          <a:srgbClr val="000000"/>
                        </a:solidFill>
                        <a:effectLst/>
                        <a:latin typeface="Arial Narrow" panose="020B0606020202030204" pitchFamily="34" charset="0"/>
                      </a:endParaRPr>
                    </a:p>
                  </a:txBody>
                  <a:tcPr marL="6350" marR="6350" marT="6350" marB="0" anchor="ctr"/>
                </a:tc>
                <a:tc>
                  <a:txBody>
                    <a:bodyPr/>
                    <a:lstStyle/>
                    <a:p>
                      <a:pPr algn="r" fontAlgn="b"/>
                      <a:r>
                        <a:rPr lang="it-IT" sz="1400" u="none" strike="noStrike" dirty="0">
                          <a:effectLst/>
                          <a:latin typeface="Arial Narrow" panose="020B0606020202030204" pitchFamily="34" charset="0"/>
                        </a:rPr>
                        <a:t>0.73%</a:t>
                      </a:r>
                      <a:endParaRPr lang="it-IT" sz="1400" b="0" i="0" u="none" strike="noStrike" dirty="0">
                        <a:solidFill>
                          <a:srgbClr val="000000"/>
                        </a:solidFill>
                        <a:effectLst/>
                        <a:latin typeface="Arial Narrow" panose="020B0606020202030204" pitchFamily="34" charset="0"/>
                      </a:endParaRPr>
                    </a:p>
                  </a:txBody>
                  <a:tcPr marL="6350" marR="6350" marT="6350" marB="0" anchor="b"/>
                </a:tc>
                <a:tc>
                  <a:txBody>
                    <a:bodyPr/>
                    <a:lstStyle/>
                    <a:p>
                      <a:pPr algn="r" fontAlgn="b"/>
                      <a:r>
                        <a:rPr lang="it-IT" sz="1400" u="none" strike="noStrike">
                          <a:effectLst/>
                          <a:latin typeface="Arial Narrow" panose="020B0606020202030204" pitchFamily="34" charset="0"/>
                        </a:rPr>
                        <a:t>0.03%</a:t>
                      </a:r>
                      <a:endParaRPr lang="it-IT" sz="1400" b="0" i="0" u="none" strike="noStrike">
                        <a:solidFill>
                          <a:srgbClr val="000000"/>
                        </a:solidFill>
                        <a:effectLst/>
                        <a:latin typeface="Arial Narrow" panose="020B0606020202030204" pitchFamily="34" charset="0"/>
                      </a:endParaRPr>
                    </a:p>
                  </a:txBody>
                  <a:tcPr marL="6350" marR="6350" marT="6350" marB="0" anchor="ctr"/>
                </a:tc>
                <a:tc>
                  <a:txBody>
                    <a:bodyPr/>
                    <a:lstStyle/>
                    <a:p>
                      <a:pPr algn="r" fontAlgn="b"/>
                      <a:r>
                        <a:rPr lang="it-IT" sz="1400" u="none" strike="noStrike" dirty="0">
                          <a:effectLst/>
                          <a:latin typeface="Arial Narrow" panose="020B0606020202030204" pitchFamily="34" charset="0"/>
                        </a:rPr>
                        <a:t>0%</a:t>
                      </a:r>
                      <a:endParaRPr lang="it-IT" sz="1400" b="0" i="0" u="none" strike="noStrike" dirty="0">
                        <a:solidFill>
                          <a:srgbClr val="000000"/>
                        </a:solidFill>
                        <a:effectLst/>
                        <a:latin typeface="Arial Narrow" panose="020B0606020202030204" pitchFamily="34" charset="0"/>
                      </a:endParaRPr>
                    </a:p>
                  </a:txBody>
                  <a:tcPr marL="6350" marR="6350" marT="6350" marB="0" anchor="ctr"/>
                </a:tc>
                <a:extLst>
                  <a:ext uri="{0D108BD9-81ED-4DB2-BD59-A6C34878D82A}">
                    <a16:rowId xmlns:a16="http://schemas.microsoft.com/office/drawing/2014/main" val="1831756438"/>
                  </a:ext>
                </a:extLst>
              </a:tr>
              <a:tr h="253004">
                <a:tc>
                  <a:txBody>
                    <a:bodyPr/>
                    <a:lstStyle/>
                    <a:p>
                      <a:pPr algn="l" fontAlgn="b"/>
                      <a:r>
                        <a:rPr lang="it-IT" sz="1400" u="none" strike="noStrike" dirty="0">
                          <a:effectLst/>
                          <a:latin typeface="Arial Narrow" panose="020B0606020202030204" pitchFamily="34" charset="0"/>
                        </a:rPr>
                        <a:t>tra 16 e 19 aa</a:t>
                      </a:r>
                      <a:endParaRPr lang="it-IT" sz="1400" b="0" i="0" u="none" strike="noStrike" dirty="0">
                        <a:solidFill>
                          <a:srgbClr val="000000"/>
                        </a:solidFill>
                        <a:effectLst/>
                        <a:latin typeface="Arial Narrow" panose="020B0606020202030204" pitchFamily="34" charset="0"/>
                      </a:endParaRPr>
                    </a:p>
                  </a:txBody>
                  <a:tcPr marL="6350" marR="6350" marT="6350" marB="0" anchor="b">
                    <a:solidFill>
                      <a:schemeClr val="accent1">
                        <a:lumMod val="40000"/>
                        <a:lumOff val="60000"/>
                      </a:schemeClr>
                    </a:solidFill>
                  </a:tcPr>
                </a:tc>
                <a:tc>
                  <a:txBody>
                    <a:bodyPr/>
                    <a:lstStyle/>
                    <a:p>
                      <a:pPr algn="ctr" fontAlgn="b"/>
                      <a:r>
                        <a:rPr lang="it-IT" sz="1400" u="none" strike="noStrike" dirty="0">
                          <a:effectLst/>
                          <a:latin typeface="Arial Narrow" panose="020B0606020202030204" pitchFamily="34" charset="0"/>
                        </a:rPr>
                        <a:t>2</a:t>
                      </a:r>
                      <a:endParaRPr lang="it-IT" sz="1400" b="0" i="0" u="none" strike="noStrike" dirty="0">
                        <a:solidFill>
                          <a:srgbClr val="000000"/>
                        </a:solidFill>
                        <a:effectLst/>
                        <a:latin typeface="Arial Narrow" panose="020B0606020202030204" pitchFamily="34" charset="0"/>
                      </a:endParaRPr>
                    </a:p>
                  </a:txBody>
                  <a:tcPr marL="6350" marR="6350" marT="6350" marB="0" anchor="ctr">
                    <a:solidFill>
                      <a:schemeClr val="accent1">
                        <a:lumMod val="40000"/>
                        <a:lumOff val="60000"/>
                      </a:schemeClr>
                    </a:solidFill>
                  </a:tcPr>
                </a:tc>
                <a:tc>
                  <a:txBody>
                    <a:bodyPr/>
                    <a:lstStyle/>
                    <a:p>
                      <a:pPr algn="r" fontAlgn="b"/>
                      <a:r>
                        <a:rPr lang="it-IT" sz="1400" u="none" strike="noStrike" dirty="0">
                          <a:effectLst/>
                          <a:latin typeface="Arial Narrow" panose="020B0606020202030204" pitchFamily="34" charset="0"/>
                        </a:rPr>
                        <a:t>0.9%</a:t>
                      </a:r>
                      <a:endParaRPr lang="it-IT" sz="1400" b="0" i="0" u="none" strike="noStrike" dirty="0">
                        <a:solidFill>
                          <a:srgbClr val="000000"/>
                        </a:solidFill>
                        <a:effectLst/>
                        <a:latin typeface="Arial Narrow" panose="020B0606020202030204" pitchFamily="34" charset="0"/>
                      </a:endParaRPr>
                    </a:p>
                  </a:txBody>
                  <a:tcPr marL="6350" marR="6350" marT="6350" marB="0" anchor="b">
                    <a:solidFill>
                      <a:schemeClr val="accent1">
                        <a:lumMod val="40000"/>
                        <a:lumOff val="60000"/>
                      </a:schemeClr>
                    </a:solidFill>
                  </a:tcPr>
                </a:tc>
                <a:tc>
                  <a:txBody>
                    <a:bodyPr/>
                    <a:lstStyle/>
                    <a:p>
                      <a:pPr algn="r" fontAlgn="b"/>
                      <a:r>
                        <a:rPr lang="it-IT" sz="1400" u="none" strike="noStrike" dirty="0">
                          <a:effectLst/>
                          <a:latin typeface="Arial Narrow" panose="020B0606020202030204" pitchFamily="34" charset="0"/>
                        </a:rPr>
                        <a:t>0.01%</a:t>
                      </a:r>
                      <a:endParaRPr lang="it-IT" sz="1400" b="0" i="0" u="none" strike="noStrike" dirty="0">
                        <a:solidFill>
                          <a:srgbClr val="000000"/>
                        </a:solidFill>
                        <a:effectLst/>
                        <a:latin typeface="Arial Narrow" panose="020B0606020202030204" pitchFamily="34" charset="0"/>
                      </a:endParaRPr>
                    </a:p>
                  </a:txBody>
                  <a:tcPr marL="6350" marR="6350" marT="6350" marB="0" anchor="ctr">
                    <a:solidFill>
                      <a:schemeClr val="accent1">
                        <a:lumMod val="40000"/>
                        <a:lumOff val="60000"/>
                      </a:schemeClr>
                    </a:solidFill>
                  </a:tcPr>
                </a:tc>
                <a:tc>
                  <a:txBody>
                    <a:bodyPr/>
                    <a:lstStyle/>
                    <a:p>
                      <a:pPr algn="r" fontAlgn="b"/>
                      <a:r>
                        <a:rPr lang="it-IT" sz="1400" u="none" strike="noStrike" dirty="0">
                          <a:effectLst/>
                          <a:latin typeface="Arial Narrow" panose="020B0606020202030204" pitchFamily="34" charset="0"/>
                        </a:rPr>
                        <a:t>0%</a:t>
                      </a:r>
                      <a:endParaRPr lang="it-IT" sz="1400" b="0" i="0" u="none" strike="noStrike" dirty="0">
                        <a:solidFill>
                          <a:srgbClr val="000000"/>
                        </a:solidFill>
                        <a:effectLst/>
                        <a:latin typeface="Arial Narrow" panose="020B0606020202030204" pitchFamily="34" charset="0"/>
                      </a:endParaRPr>
                    </a:p>
                  </a:txBody>
                  <a:tcPr marL="6350" marR="6350" marT="6350" marB="0" anchor="ctr">
                    <a:solidFill>
                      <a:schemeClr val="accent1">
                        <a:lumMod val="40000"/>
                        <a:lumOff val="60000"/>
                      </a:schemeClr>
                    </a:solidFill>
                  </a:tcPr>
                </a:tc>
                <a:extLst>
                  <a:ext uri="{0D108BD9-81ED-4DB2-BD59-A6C34878D82A}">
                    <a16:rowId xmlns:a16="http://schemas.microsoft.com/office/drawing/2014/main" val="2371505607"/>
                  </a:ext>
                </a:extLst>
              </a:tr>
            </a:tbl>
          </a:graphicData>
        </a:graphic>
      </p:graphicFrame>
      <p:sp>
        <p:nvSpPr>
          <p:cNvPr id="7" name="Rettangolo 6">
            <a:extLst>
              <a:ext uri="{FF2B5EF4-FFF2-40B4-BE49-F238E27FC236}">
                <a16:creationId xmlns:a16="http://schemas.microsoft.com/office/drawing/2014/main" id="{FAF8EDB8-8901-4639-B6B1-1AEA10A33F3D}"/>
              </a:ext>
            </a:extLst>
          </p:cNvPr>
          <p:cNvSpPr/>
          <p:nvPr/>
        </p:nvSpPr>
        <p:spPr>
          <a:xfrm>
            <a:off x="7229415" y="6456788"/>
            <a:ext cx="3068469" cy="253916"/>
          </a:xfrm>
          <a:prstGeom prst="rect">
            <a:avLst/>
          </a:prstGeom>
        </p:spPr>
        <p:txBody>
          <a:bodyPr wrap="none">
            <a:spAutoFit/>
          </a:bodyPr>
          <a:lstStyle/>
          <a:p>
            <a:r>
              <a:rPr lang="it-IT" sz="1050" b="1" dirty="0">
                <a:solidFill>
                  <a:srgbClr val="333333"/>
                </a:solidFill>
                <a:latin typeface="Source Sans Pro"/>
              </a:rPr>
              <a:t>Data di ultimo aggiornamento</a:t>
            </a:r>
            <a:r>
              <a:rPr lang="it-IT" sz="1050" dirty="0">
                <a:solidFill>
                  <a:srgbClr val="333333"/>
                </a:solidFill>
                <a:latin typeface="Source Sans Pro"/>
              </a:rPr>
              <a:t>: 16 settembre </a:t>
            </a:r>
            <a:r>
              <a:rPr lang="it-IT" sz="1050" b="0" i="0" dirty="0">
                <a:solidFill>
                  <a:srgbClr val="333333"/>
                </a:solidFill>
                <a:effectLst/>
                <a:latin typeface="Source Sans Pro" panose="020B0503030403020204" pitchFamily="34" charset="0"/>
              </a:rPr>
              <a:t>2021</a:t>
            </a:r>
            <a:endParaRPr lang="it-IT" sz="1050" dirty="0"/>
          </a:p>
        </p:txBody>
      </p:sp>
      <p:sp>
        <p:nvSpPr>
          <p:cNvPr id="8" name="CasellaDiTesto 7">
            <a:extLst>
              <a:ext uri="{FF2B5EF4-FFF2-40B4-BE49-F238E27FC236}">
                <a16:creationId xmlns:a16="http://schemas.microsoft.com/office/drawing/2014/main" id="{D6769FF0-BA15-47D2-90FD-16F89EA32E0F}"/>
              </a:ext>
            </a:extLst>
          </p:cNvPr>
          <p:cNvSpPr txBox="1"/>
          <p:nvPr/>
        </p:nvSpPr>
        <p:spPr>
          <a:xfrm>
            <a:off x="7333291" y="1928581"/>
            <a:ext cx="4729018" cy="1477328"/>
          </a:xfrm>
          <a:prstGeom prst="rect">
            <a:avLst/>
          </a:prstGeom>
          <a:noFill/>
        </p:spPr>
        <p:txBody>
          <a:bodyPr wrap="square" rtlCol="0">
            <a:spAutoFit/>
          </a:bodyPr>
          <a:lstStyle/>
          <a:p>
            <a:r>
              <a:rPr lang="it-IT" dirty="0">
                <a:latin typeface="Arial Narrow" panose="020B0606020202030204" pitchFamily="34" charset="0"/>
              </a:rPr>
              <a:t>Un aumento nella percentuale di ricoveri in particolare nelle fasce di età &lt; 3aa  (principalmente &lt;1aa), che tuttavia non si accompagna ad un aumento analogo nella percentuale di ricovero in Terapia Intensiva (in diminuzione)</a:t>
            </a:r>
          </a:p>
        </p:txBody>
      </p:sp>
    </p:spTree>
    <p:extLst>
      <p:ext uri="{BB962C8B-B14F-4D97-AF65-F5344CB8AC3E}">
        <p14:creationId xmlns:p14="http://schemas.microsoft.com/office/powerpoint/2010/main" val="41340948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olo 3">
            <a:extLst>
              <a:ext uri="{FF2B5EF4-FFF2-40B4-BE49-F238E27FC236}">
                <a16:creationId xmlns:a16="http://schemas.microsoft.com/office/drawing/2014/main" id="{15F5E56C-8A46-4E65-887D-0869EACBE9A3}"/>
              </a:ext>
            </a:extLst>
          </p:cNvPr>
          <p:cNvSpPr txBox="1">
            <a:spLocks/>
          </p:cNvSpPr>
          <p:nvPr/>
        </p:nvSpPr>
        <p:spPr>
          <a:xfrm>
            <a:off x="199902" y="1825043"/>
            <a:ext cx="11792196" cy="2976345"/>
          </a:xfrm>
          <a:prstGeom prst="rect">
            <a:avLst/>
          </a:prstGeom>
        </p:spPr>
        <p:txBody>
          <a:bodyPr vert="horz" lIns="91440" tIns="45721" rIns="91440" bIns="4572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err="1">
                <a:solidFill>
                  <a:srgbClr val="0064B7"/>
                </a:solidFill>
                <a:latin typeface="+mn-lt"/>
              </a:rPr>
              <a:t>Monitoraggio</a:t>
            </a:r>
            <a:r>
              <a:rPr lang="en-US" sz="5400" b="1">
                <a:solidFill>
                  <a:srgbClr val="0064B7"/>
                </a:solidFill>
                <a:latin typeface="+mn-lt"/>
              </a:rPr>
              <a:t> </a:t>
            </a:r>
            <a:r>
              <a:rPr lang="en-US" sz="5400" b="1" err="1">
                <a:solidFill>
                  <a:srgbClr val="0064B7"/>
                </a:solidFill>
                <a:latin typeface="+mn-lt"/>
              </a:rPr>
              <a:t>dell’impatto</a:t>
            </a:r>
            <a:r>
              <a:rPr lang="en-US" sz="5400" b="1">
                <a:solidFill>
                  <a:srgbClr val="0064B7"/>
                </a:solidFill>
                <a:latin typeface="+mn-lt"/>
              </a:rPr>
              <a:t> </a:t>
            </a:r>
            <a:r>
              <a:rPr lang="en-US" sz="5400" b="1" err="1">
                <a:solidFill>
                  <a:srgbClr val="0064B7"/>
                </a:solidFill>
                <a:latin typeface="+mn-lt"/>
              </a:rPr>
              <a:t>dell’epidemia</a:t>
            </a:r>
            <a:r>
              <a:rPr lang="en-US" sz="5400" b="1">
                <a:solidFill>
                  <a:srgbClr val="0064B7"/>
                </a:solidFill>
                <a:latin typeface="+mn-lt"/>
              </a:rPr>
              <a:t> sui </a:t>
            </a:r>
            <a:r>
              <a:rPr lang="en-US" sz="5400" b="1" err="1">
                <a:solidFill>
                  <a:srgbClr val="0064B7"/>
                </a:solidFill>
                <a:latin typeface="+mn-lt"/>
              </a:rPr>
              <a:t>servizi</a:t>
            </a:r>
            <a:r>
              <a:rPr lang="en-US" sz="5400" b="1">
                <a:solidFill>
                  <a:srgbClr val="0064B7"/>
                </a:solidFill>
                <a:latin typeface="+mn-lt"/>
              </a:rPr>
              <a:t> </a:t>
            </a:r>
            <a:r>
              <a:rPr lang="en-US" sz="5400" b="1" err="1">
                <a:solidFill>
                  <a:srgbClr val="0064B7"/>
                </a:solidFill>
                <a:latin typeface="+mn-lt"/>
              </a:rPr>
              <a:t>sanitari</a:t>
            </a:r>
            <a:r>
              <a:rPr lang="en-US" sz="5400" b="1">
                <a:solidFill>
                  <a:srgbClr val="0064B7"/>
                </a:solidFill>
                <a:latin typeface="+mn-lt"/>
              </a:rPr>
              <a:t> </a:t>
            </a:r>
            <a:r>
              <a:rPr lang="en-US" sz="5400" b="1" err="1">
                <a:solidFill>
                  <a:srgbClr val="0064B7"/>
                </a:solidFill>
                <a:latin typeface="+mn-lt"/>
              </a:rPr>
              <a:t>ospedalieri</a:t>
            </a:r>
            <a:endParaRPr lang="en-US">
              <a:solidFill>
                <a:schemeClr val="accent2"/>
              </a:solidFill>
              <a:latin typeface="+mn-lt"/>
            </a:endParaRPr>
          </a:p>
          <a:p>
            <a:endParaRPr lang="en-US" sz="1800">
              <a:latin typeface="+mn-lt"/>
            </a:endParaRPr>
          </a:p>
          <a:p>
            <a:endParaRPr lang="en-US" sz="4800">
              <a:solidFill>
                <a:schemeClr val="accent2"/>
              </a:solidFill>
              <a:latin typeface="+mn-lt"/>
            </a:endParaRPr>
          </a:p>
        </p:txBody>
      </p:sp>
    </p:spTree>
    <p:extLst>
      <p:ext uri="{BB962C8B-B14F-4D97-AF65-F5344CB8AC3E}">
        <p14:creationId xmlns:p14="http://schemas.microsoft.com/office/powerpoint/2010/main" val="26424886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DF970081-94DA-4076-80A9-CF7BC0ABB794}"/>
              </a:ext>
            </a:extLst>
          </p:cNvPr>
          <p:cNvSpPr txBox="1"/>
          <p:nvPr/>
        </p:nvSpPr>
        <p:spPr>
          <a:xfrm>
            <a:off x="199117" y="57882"/>
            <a:ext cx="11640457" cy="1122871"/>
          </a:xfrm>
          <a:prstGeom prst="rect">
            <a:avLst/>
          </a:prstGeom>
          <a:noFill/>
        </p:spPr>
        <p:txBody>
          <a:bodyPr wrap="square">
            <a:spAutoFit/>
          </a:bodyPr>
          <a:lstStyle/>
          <a:p>
            <a:pPr>
              <a:lnSpc>
                <a:spcPct val="107000"/>
              </a:lnSpc>
              <a:spcAft>
                <a:spcPts val="800"/>
              </a:spcAft>
            </a:pPr>
            <a:r>
              <a:rPr lang="it-IT" sz="3200" b="1">
                <a:solidFill>
                  <a:srgbClr val="0064B7"/>
                </a:solidFill>
              </a:rPr>
              <a:t>Indicatori decisionali </a:t>
            </a:r>
            <a:r>
              <a:rPr lang="it-IT" sz="3200">
                <a:solidFill>
                  <a:srgbClr val="0064B7"/>
                </a:solidFill>
              </a:rPr>
              <a:t>come da Decreto Legge del 18 maggio 2021 n.65 articolo 13 </a:t>
            </a:r>
            <a:r>
              <a:rPr lang="it-IT" sz="3200" b="1">
                <a:solidFill>
                  <a:srgbClr val="0064B7"/>
                </a:solidFill>
              </a:rPr>
              <a:t>- Aggiornamento del 14/09/2021</a:t>
            </a:r>
            <a:endParaRPr lang="it-IT" sz="2800" b="1">
              <a:solidFill>
                <a:srgbClr val="0064B7"/>
              </a:solidFill>
            </a:endParaRPr>
          </a:p>
        </p:txBody>
      </p:sp>
      <p:sp>
        <p:nvSpPr>
          <p:cNvPr id="7" name="CasellaDiTesto 6">
            <a:extLst>
              <a:ext uri="{FF2B5EF4-FFF2-40B4-BE49-F238E27FC236}">
                <a16:creationId xmlns:a16="http://schemas.microsoft.com/office/drawing/2014/main" id="{A727683D-90F9-4D4F-8251-D78070C7B321}"/>
              </a:ext>
            </a:extLst>
          </p:cNvPr>
          <p:cNvSpPr txBox="1"/>
          <p:nvPr/>
        </p:nvSpPr>
        <p:spPr>
          <a:xfrm>
            <a:off x="5130800" y="6125420"/>
            <a:ext cx="6096000" cy="369332"/>
          </a:xfrm>
          <a:prstGeom prst="rect">
            <a:avLst/>
          </a:prstGeom>
          <a:noFill/>
        </p:spPr>
        <p:txBody>
          <a:bodyPr wrap="square">
            <a:spAutoFit/>
          </a:bodyPr>
          <a:lstStyle/>
          <a:p>
            <a:pPr algn="l">
              <a:spcBef>
                <a:spcPts val="600"/>
              </a:spcBef>
              <a:spcAft>
                <a:spcPts val="600"/>
              </a:spcAft>
            </a:pPr>
            <a:r>
              <a:rPr lang="it-IT" sz="1800" b="1">
                <a:solidFill>
                  <a:srgbClr val="0064B7"/>
                </a:solidFill>
              </a:rPr>
              <a:t>Fonte dati: Ministero della Salute / Protezione Civile</a:t>
            </a:r>
          </a:p>
        </p:txBody>
      </p:sp>
      <p:graphicFrame>
        <p:nvGraphicFramePr>
          <p:cNvPr id="4" name="Tabella 3">
            <a:extLst>
              <a:ext uri="{FF2B5EF4-FFF2-40B4-BE49-F238E27FC236}">
                <a16:creationId xmlns:a16="http://schemas.microsoft.com/office/drawing/2014/main" id="{7E52DAF0-4802-46B0-B1FC-4C61729263BF}"/>
              </a:ext>
            </a:extLst>
          </p:cNvPr>
          <p:cNvGraphicFramePr>
            <a:graphicFrameLocks noGrp="1"/>
          </p:cNvGraphicFramePr>
          <p:nvPr>
            <p:extLst>
              <p:ext uri="{D42A27DB-BD31-4B8C-83A1-F6EECF244321}">
                <p14:modId xmlns:p14="http://schemas.microsoft.com/office/powerpoint/2010/main" val="77864911"/>
              </p:ext>
            </p:extLst>
          </p:nvPr>
        </p:nvGraphicFramePr>
        <p:xfrm>
          <a:off x="406702" y="1109268"/>
          <a:ext cx="11225286" cy="4827306"/>
        </p:xfrm>
        <a:graphic>
          <a:graphicData uri="http://schemas.openxmlformats.org/drawingml/2006/table">
            <a:tbl>
              <a:tblPr firstRow="1" firstCol="1" bandRow="1"/>
              <a:tblGrid>
                <a:gridCol w="1639433">
                  <a:extLst>
                    <a:ext uri="{9D8B030D-6E8A-4147-A177-3AD203B41FA5}">
                      <a16:colId xmlns:a16="http://schemas.microsoft.com/office/drawing/2014/main" val="4011441120"/>
                    </a:ext>
                  </a:extLst>
                </a:gridCol>
                <a:gridCol w="1806109">
                  <a:extLst>
                    <a:ext uri="{9D8B030D-6E8A-4147-A177-3AD203B41FA5}">
                      <a16:colId xmlns:a16="http://schemas.microsoft.com/office/drawing/2014/main" val="2102752302"/>
                    </a:ext>
                  </a:extLst>
                </a:gridCol>
                <a:gridCol w="1683921">
                  <a:extLst>
                    <a:ext uri="{9D8B030D-6E8A-4147-A177-3AD203B41FA5}">
                      <a16:colId xmlns:a16="http://schemas.microsoft.com/office/drawing/2014/main" val="2764619601"/>
                    </a:ext>
                  </a:extLst>
                </a:gridCol>
                <a:gridCol w="1745015">
                  <a:extLst>
                    <a:ext uri="{9D8B030D-6E8A-4147-A177-3AD203B41FA5}">
                      <a16:colId xmlns:a16="http://schemas.microsoft.com/office/drawing/2014/main" val="1913533220"/>
                    </a:ext>
                  </a:extLst>
                </a:gridCol>
                <a:gridCol w="1850788">
                  <a:extLst>
                    <a:ext uri="{9D8B030D-6E8A-4147-A177-3AD203B41FA5}">
                      <a16:colId xmlns:a16="http://schemas.microsoft.com/office/drawing/2014/main" val="4199570885"/>
                    </a:ext>
                  </a:extLst>
                </a:gridCol>
                <a:gridCol w="2500020">
                  <a:extLst>
                    <a:ext uri="{9D8B030D-6E8A-4147-A177-3AD203B41FA5}">
                      <a16:colId xmlns:a16="http://schemas.microsoft.com/office/drawing/2014/main" val="2365776571"/>
                    </a:ext>
                  </a:extLst>
                </a:gridCol>
              </a:tblGrid>
              <a:tr h="750332">
                <a:tc>
                  <a:txBody>
                    <a:bodyPr/>
                    <a:lstStyle/>
                    <a:p>
                      <a:pPr>
                        <a:lnSpc>
                          <a:spcPct val="107000"/>
                        </a:lnSpc>
                        <a:spcAft>
                          <a:spcPts val="800"/>
                        </a:spcAft>
                      </a:pPr>
                      <a:r>
                        <a:rPr lang="it-IT"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Regione</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it-IT"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Incidenza a 7 gg/100.000 pop - Periodo di riferimento </a:t>
                      </a:r>
                    </a:p>
                    <a:p>
                      <a:pPr>
                        <a:lnSpc>
                          <a:spcPct val="107000"/>
                        </a:lnSpc>
                        <a:spcAft>
                          <a:spcPts val="800"/>
                        </a:spcAft>
                      </a:pPr>
                      <a:r>
                        <a:rPr lang="it-IT" sz="1100" b="1">
                          <a:solidFill>
                            <a:srgbClr val="FF0000"/>
                          </a:solidFill>
                          <a:effectLst/>
                          <a:latin typeface="Calibri" panose="020F0502020204030204" pitchFamily="34" charset="0"/>
                          <a:ea typeface="Calibri" panose="020F0502020204030204" pitchFamily="34" charset="0"/>
                          <a:cs typeface="Calibri" panose="020F0502020204030204" pitchFamily="34" charset="0"/>
                        </a:rPr>
                        <a:t>27 agosto -2 settembre 2021</a:t>
                      </a:r>
                      <a:endParaRPr lang="it-IT" sz="1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it-IT"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Incidenza 7gg/100.000 pop - Periodo di riferimento</a:t>
                      </a:r>
                      <a:r>
                        <a:rPr lang="it-IT" sz="1100" b="1">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p>
                    <a:p>
                      <a:pPr>
                        <a:lnSpc>
                          <a:spcPct val="107000"/>
                        </a:lnSpc>
                        <a:spcAft>
                          <a:spcPts val="800"/>
                        </a:spcAft>
                      </a:pPr>
                      <a:r>
                        <a:rPr lang="it-IT" sz="1100" b="1">
                          <a:solidFill>
                            <a:srgbClr val="FF0000"/>
                          </a:solidFill>
                          <a:effectLst/>
                          <a:latin typeface="Calibri" panose="020F0502020204030204" pitchFamily="34" charset="0"/>
                          <a:ea typeface="Calibri" panose="020F0502020204030204" pitchFamily="34" charset="0"/>
                          <a:cs typeface="Calibri" panose="020F0502020204030204" pitchFamily="34" charset="0"/>
                        </a:rPr>
                        <a:t>3-9 settembre 2021</a:t>
                      </a:r>
                      <a:endParaRPr lang="it-IT" sz="1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it-IT"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Incidenza 7gg/100.000 pop - Periodo di riferimento</a:t>
                      </a:r>
                    </a:p>
                    <a:p>
                      <a:pPr>
                        <a:lnSpc>
                          <a:spcPct val="107000"/>
                        </a:lnSpc>
                        <a:spcAft>
                          <a:spcPts val="800"/>
                        </a:spcAft>
                      </a:pPr>
                      <a:r>
                        <a:rPr lang="it-IT" sz="1100" b="1">
                          <a:solidFill>
                            <a:srgbClr val="FF0000"/>
                          </a:solidFill>
                          <a:effectLst/>
                          <a:latin typeface="Calibri" panose="020F0502020204030204" pitchFamily="34" charset="0"/>
                          <a:ea typeface="Calibri" panose="020F0502020204030204" pitchFamily="34" charset="0"/>
                          <a:cs typeface="Calibri" panose="020F0502020204030204" pitchFamily="34" charset="0"/>
                        </a:rPr>
                        <a:t>10-16 settembre 2021</a:t>
                      </a:r>
                      <a:endParaRPr lang="it-IT" sz="1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b="1">
                          <a:effectLst/>
                          <a:latin typeface="Calibri" panose="020F0502020204030204" pitchFamily="34" charset="0"/>
                          <a:ea typeface="Calibri" panose="020F0502020204030204" pitchFamily="34" charset="0"/>
                          <a:cs typeface="Calibri" panose="020F0502020204030204" pitchFamily="34" charset="0"/>
                        </a:rPr>
                        <a:t>% OCCUPAZIONE PL AREA MEDICA DA PAZIENTI COVID al </a:t>
                      </a:r>
                      <a:r>
                        <a:rPr lang="it-IT" sz="1100" b="1">
                          <a:solidFill>
                            <a:srgbClr val="FF0000"/>
                          </a:solidFill>
                          <a:effectLst/>
                          <a:latin typeface="Calibri" panose="020F0502020204030204" pitchFamily="34" charset="0"/>
                          <a:ea typeface="Calibri" panose="020F0502020204030204" pitchFamily="34" charset="0"/>
                          <a:cs typeface="Calibri" panose="020F0502020204030204" pitchFamily="34" charset="0"/>
                        </a:rPr>
                        <a:t>14/09/2021</a:t>
                      </a:r>
                      <a:endParaRPr lang="it-IT" sz="1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 OCCUPAZIONE PL TERAPIA INTENSIVA DA PAZIENTI COVID (DL 23 Luglio 2021 n.105) al </a:t>
                      </a:r>
                      <a:r>
                        <a:rPr lang="it-IT" sz="1100" b="1">
                          <a:solidFill>
                            <a:srgbClr val="FF0000"/>
                          </a:solidFill>
                          <a:effectLst/>
                          <a:latin typeface="Calibri" panose="020F0502020204030204" pitchFamily="34" charset="0"/>
                          <a:ea typeface="Calibri" panose="020F0502020204030204" pitchFamily="34" charset="0"/>
                          <a:cs typeface="Calibri" panose="020F0502020204030204" pitchFamily="34" charset="0"/>
                        </a:rPr>
                        <a:t>14/09/2021</a:t>
                      </a:r>
                      <a:endParaRPr lang="it-IT" sz="1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1732226"/>
                  </a:ext>
                </a:extLst>
              </a:tr>
              <a:tr h="185317">
                <a:tc>
                  <a:txBody>
                    <a:bodyPr/>
                    <a:lstStyle/>
                    <a:p>
                      <a:pPr>
                        <a:lnSpc>
                          <a:spcPct val="107000"/>
                        </a:lnSpc>
                        <a:spcAft>
                          <a:spcPts val="800"/>
                        </a:spcAft>
                      </a:pPr>
                      <a:r>
                        <a:rPr lang="it-IT"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Abruzzo</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52,6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46,6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Times New Roman" panose="02020603050405020304" pitchFamily="18" charset="0"/>
                          <a:cs typeface="Calibri" panose="020F0502020204030204" pitchFamily="34" charset="0"/>
                        </a:rPr>
                        <a:t>43,6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5,5%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4,0%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9303081"/>
                  </a:ext>
                </a:extLst>
              </a:tr>
              <a:tr h="185317">
                <a:tc>
                  <a:txBody>
                    <a:bodyPr/>
                    <a:lstStyle/>
                    <a:p>
                      <a:pPr>
                        <a:lnSpc>
                          <a:spcPct val="107000"/>
                        </a:lnSpc>
                        <a:spcAft>
                          <a:spcPts val="800"/>
                        </a:spcAft>
                      </a:pPr>
                      <a:r>
                        <a:rPr lang="it-IT"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Basilicata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74,9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57,2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Times New Roman" panose="02020603050405020304" pitchFamily="18" charset="0"/>
                          <a:cs typeface="Calibri" panose="020F0502020204030204" pitchFamily="34" charset="0"/>
                        </a:rPr>
                        <a:t>55,5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12,6%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6,5%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7173350"/>
                  </a:ext>
                </a:extLst>
              </a:tr>
              <a:tr h="185317">
                <a:tc>
                  <a:txBody>
                    <a:bodyPr/>
                    <a:lstStyle/>
                    <a:p>
                      <a:pPr>
                        <a:lnSpc>
                          <a:spcPct val="107000"/>
                        </a:lnSpc>
                        <a:spcAft>
                          <a:spcPts val="800"/>
                        </a:spcAft>
                      </a:pPr>
                      <a:r>
                        <a:rPr lang="it-IT"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Calabria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104,3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92,1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Times New Roman" panose="02020603050405020304" pitchFamily="18" charset="0"/>
                          <a:cs typeface="Calibri" panose="020F0502020204030204" pitchFamily="34" charset="0"/>
                        </a:rPr>
                        <a:t>84,8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17,4%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10,7%</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8375695"/>
                  </a:ext>
                </a:extLst>
              </a:tr>
              <a:tr h="185317">
                <a:tc>
                  <a:txBody>
                    <a:bodyPr/>
                    <a:lstStyle/>
                    <a:p>
                      <a:pPr>
                        <a:lnSpc>
                          <a:spcPct val="107000"/>
                        </a:lnSpc>
                        <a:spcAft>
                          <a:spcPts val="800"/>
                        </a:spcAft>
                      </a:pPr>
                      <a:r>
                        <a:rPr lang="it-IT"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Campania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56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48,7</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44,0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9,7%</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2,8%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1935926"/>
                  </a:ext>
                </a:extLst>
              </a:tr>
              <a:tr h="185317">
                <a:tc>
                  <a:txBody>
                    <a:bodyPr/>
                    <a:lstStyle/>
                    <a:p>
                      <a:pPr>
                        <a:lnSpc>
                          <a:spcPct val="107000"/>
                        </a:lnSpc>
                        <a:spcAft>
                          <a:spcPts val="800"/>
                        </a:spcAft>
                      </a:pPr>
                      <a:r>
                        <a:rPr lang="it-IT"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Emilia Romagna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88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77,3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68,0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5,4%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4,8%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8261118"/>
                  </a:ext>
                </a:extLst>
              </a:tr>
              <a:tr h="185317">
                <a:tc>
                  <a:txBody>
                    <a:bodyPr/>
                    <a:lstStyle/>
                    <a:p>
                      <a:pPr>
                        <a:lnSpc>
                          <a:spcPct val="107000"/>
                        </a:lnSpc>
                        <a:spcAft>
                          <a:spcPts val="800"/>
                        </a:spcAft>
                      </a:pPr>
                      <a:r>
                        <a:rPr lang="it-IT"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Friuli Venezia Giulia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72,1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71,9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60,5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3,5%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5,1%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9188032"/>
                  </a:ext>
                </a:extLst>
              </a:tr>
              <a:tr h="185317">
                <a:tc>
                  <a:txBody>
                    <a:bodyPr/>
                    <a:lstStyle/>
                    <a:p>
                      <a:pPr>
                        <a:lnSpc>
                          <a:spcPct val="107000"/>
                        </a:lnSpc>
                        <a:spcAft>
                          <a:spcPts val="800"/>
                        </a:spcAft>
                      </a:pPr>
                      <a:r>
                        <a:rPr lang="it-IT"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Lazio</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47,2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45,1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40,4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7,0%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5,2%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4134349"/>
                  </a:ext>
                </a:extLst>
              </a:tr>
              <a:tr h="185317">
                <a:tc>
                  <a:txBody>
                    <a:bodyPr/>
                    <a:lstStyle/>
                    <a:p>
                      <a:pPr>
                        <a:lnSpc>
                          <a:spcPct val="107000"/>
                        </a:lnSpc>
                        <a:spcAft>
                          <a:spcPts val="800"/>
                        </a:spcAft>
                      </a:pPr>
                      <a:r>
                        <a:rPr lang="it-IT"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Liguria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64,4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57,6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46,3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5,5%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3,5%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6447970"/>
                  </a:ext>
                </a:extLst>
              </a:tr>
              <a:tr h="185317">
                <a:tc>
                  <a:txBody>
                    <a:bodyPr/>
                    <a:lstStyle/>
                    <a:p>
                      <a:pPr>
                        <a:lnSpc>
                          <a:spcPct val="107000"/>
                        </a:lnSpc>
                        <a:spcAft>
                          <a:spcPts val="800"/>
                        </a:spcAft>
                      </a:pPr>
                      <a:r>
                        <a:rPr lang="it-IT"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Lombardia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38,1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36,5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35,1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6,8%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3,9%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3729354"/>
                  </a:ext>
                </a:extLst>
              </a:tr>
              <a:tr h="185317">
                <a:tc>
                  <a:txBody>
                    <a:bodyPr/>
                    <a:lstStyle/>
                    <a:p>
                      <a:pPr>
                        <a:lnSpc>
                          <a:spcPct val="107000"/>
                        </a:lnSpc>
                        <a:spcAft>
                          <a:spcPts val="800"/>
                        </a:spcAft>
                      </a:pPr>
                      <a:r>
                        <a:rPr lang="it-IT"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Marche</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77,6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70,4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52,8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5,7%</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12,9%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1378967"/>
                  </a:ext>
                </a:extLst>
              </a:tr>
              <a:tr h="185317">
                <a:tc>
                  <a:txBody>
                    <a:bodyPr/>
                    <a:lstStyle/>
                    <a:p>
                      <a:pPr>
                        <a:lnSpc>
                          <a:spcPct val="107000"/>
                        </a:lnSpc>
                        <a:spcAft>
                          <a:spcPts val="800"/>
                        </a:spcAft>
                      </a:pPr>
                      <a:r>
                        <a:rPr lang="it-IT"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Molise</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41,1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31,0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17,2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5,1%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5,1%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9884680"/>
                  </a:ext>
                </a:extLst>
              </a:tr>
              <a:tr h="185317">
                <a:tc>
                  <a:txBody>
                    <a:bodyPr/>
                    <a:lstStyle/>
                    <a:p>
                      <a:pPr>
                        <a:lnSpc>
                          <a:spcPct val="107000"/>
                        </a:lnSpc>
                        <a:spcAft>
                          <a:spcPts val="800"/>
                        </a:spcAft>
                      </a:pPr>
                      <a:r>
                        <a:rPr lang="it-IT"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 di Bolzano</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71,4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91,4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90,5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4,4%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8,8%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6531042"/>
                  </a:ext>
                </a:extLst>
              </a:tr>
              <a:tr h="185317">
                <a:tc>
                  <a:txBody>
                    <a:bodyPr/>
                    <a:lstStyle/>
                    <a:p>
                      <a:pPr>
                        <a:lnSpc>
                          <a:spcPct val="107000"/>
                        </a:lnSpc>
                        <a:spcAft>
                          <a:spcPts val="800"/>
                        </a:spcAft>
                      </a:pPr>
                      <a:r>
                        <a:rPr lang="it-IT"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 di Trento</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43,3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43,5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39,5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3,7%</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7174588"/>
                  </a:ext>
                </a:extLst>
              </a:tr>
              <a:tr h="185317">
                <a:tc>
                  <a:txBody>
                    <a:bodyPr/>
                    <a:lstStyle/>
                    <a:p>
                      <a:pPr>
                        <a:lnSpc>
                          <a:spcPct val="107000"/>
                        </a:lnSpc>
                        <a:spcAft>
                          <a:spcPts val="800"/>
                        </a:spcAft>
                      </a:pPr>
                      <a:r>
                        <a:rPr lang="it-IT"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Piemonte</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36,4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37,4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36,5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3,5%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3,7%</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3728831"/>
                  </a:ext>
                </a:extLst>
              </a:tr>
              <a:tr h="185317">
                <a:tc>
                  <a:txBody>
                    <a:bodyPr/>
                    <a:lstStyle/>
                    <a:p>
                      <a:pPr>
                        <a:lnSpc>
                          <a:spcPct val="107000"/>
                        </a:lnSpc>
                        <a:spcAft>
                          <a:spcPts val="800"/>
                        </a:spcAft>
                      </a:pPr>
                      <a:r>
                        <a:rPr lang="it-IT"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Puglia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41,7</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35,2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32,1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6,7%</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3,8%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8428838"/>
                  </a:ext>
                </a:extLst>
              </a:tr>
              <a:tr h="185317">
                <a:tc>
                  <a:txBody>
                    <a:bodyPr/>
                    <a:lstStyle/>
                    <a:p>
                      <a:pPr>
                        <a:lnSpc>
                          <a:spcPct val="107000"/>
                        </a:lnSpc>
                        <a:spcAft>
                          <a:spcPts val="800"/>
                        </a:spcAft>
                      </a:pPr>
                      <a:r>
                        <a:rPr lang="it-IT"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Sardegna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117,4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73,4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45,1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12,5%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11,3%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5571330"/>
                  </a:ext>
                </a:extLst>
              </a:tr>
              <a:tr h="185317">
                <a:tc>
                  <a:txBody>
                    <a:bodyPr/>
                    <a:lstStyle/>
                    <a:p>
                      <a:pPr>
                        <a:lnSpc>
                          <a:spcPct val="107000"/>
                        </a:lnSpc>
                        <a:spcAft>
                          <a:spcPts val="800"/>
                        </a:spcAft>
                      </a:pPr>
                      <a:r>
                        <a:rPr lang="it-IT"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Sicilia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190,4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148,7</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109,1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20,7%</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11,8%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6566285"/>
                  </a:ext>
                </a:extLst>
              </a:tr>
              <a:tr h="185317">
                <a:tc>
                  <a:txBody>
                    <a:bodyPr/>
                    <a:lstStyle/>
                    <a:p>
                      <a:pPr>
                        <a:lnSpc>
                          <a:spcPct val="107000"/>
                        </a:lnSpc>
                        <a:spcAft>
                          <a:spcPts val="800"/>
                        </a:spcAft>
                      </a:pPr>
                      <a:r>
                        <a:rPr lang="it-IT"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Toscana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102,6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84,3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70,2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7,2%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10,0%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3188793"/>
                  </a:ext>
                </a:extLst>
              </a:tr>
              <a:tr h="185317">
                <a:tc>
                  <a:txBody>
                    <a:bodyPr/>
                    <a:lstStyle/>
                    <a:p>
                      <a:pPr>
                        <a:lnSpc>
                          <a:spcPct val="107000"/>
                        </a:lnSpc>
                        <a:spcAft>
                          <a:spcPts val="800"/>
                        </a:spcAft>
                      </a:pPr>
                      <a:r>
                        <a:rPr lang="it-IT"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Umbria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78,3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71,7</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59,2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6,7%</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5,5%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6797628"/>
                  </a:ext>
                </a:extLst>
              </a:tr>
              <a:tr h="185317">
                <a:tc>
                  <a:txBody>
                    <a:bodyPr/>
                    <a:lstStyle/>
                    <a:p>
                      <a:pPr>
                        <a:lnSpc>
                          <a:spcPct val="107000"/>
                        </a:lnSpc>
                        <a:spcAft>
                          <a:spcPts val="800"/>
                        </a:spcAft>
                      </a:pPr>
                      <a:r>
                        <a:rPr lang="it-IT"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Valle d'Aosta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16,9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20,2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2,4%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0,0%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5439956"/>
                  </a:ext>
                </a:extLst>
              </a:tr>
              <a:tr h="185317">
                <a:tc>
                  <a:txBody>
                    <a:bodyPr/>
                    <a:lstStyle/>
                    <a:p>
                      <a:pPr>
                        <a:lnSpc>
                          <a:spcPct val="107000"/>
                        </a:lnSpc>
                        <a:spcAft>
                          <a:spcPts val="800"/>
                        </a:spcAft>
                      </a:pPr>
                      <a:r>
                        <a:rPr lang="it-IT"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Veneto</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92,9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81,3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72,8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3,6%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5,6%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8417569"/>
                  </a:ext>
                </a:extLst>
              </a:tr>
              <a:tr h="185317">
                <a:tc>
                  <a:txBody>
                    <a:bodyPr/>
                    <a:lstStyle/>
                    <a:p>
                      <a:pPr>
                        <a:lnSpc>
                          <a:spcPct val="107000"/>
                        </a:lnSpc>
                        <a:spcAft>
                          <a:spcPts val="800"/>
                        </a:spcAft>
                      </a:pPr>
                      <a:r>
                        <a:rPr lang="it-IT" sz="1100" b="1" i="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ITALIA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74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64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7,2%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5,8%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9607959"/>
                  </a:ext>
                </a:extLst>
              </a:tr>
            </a:tbl>
          </a:graphicData>
        </a:graphic>
      </p:graphicFrame>
    </p:spTree>
    <p:extLst>
      <p:ext uri="{BB962C8B-B14F-4D97-AF65-F5344CB8AC3E}">
        <p14:creationId xmlns:p14="http://schemas.microsoft.com/office/powerpoint/2010/main" val="2366445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CB1B61BF-A947-4954-A436-4A06BF088907}"/>
              </a:ext>
            </a:extLst>
          </p:cNvPr>
          <p:cNvSpPr>
            <a:spLocks noGrp="1"/>
          </p:cNvSpPr>
          <p:nvPr>
            <p:ph idx="1"/>
          </p:nvPr>
        </p:nvSpPr>
        <p:spPr>
          <a:xfrm>
            <a:off x="838200" y="1298406"/>
            <a:ext cx="10515600" cy="4351338"/>
          </a:xfrm>
        </p:spPr>
        <p:txBody>
          <a:bodyPr/>
          <a:lstStyle/>
          <a:p>
            <a:pPr marL="0" indent="0" algn="ctr">
              <a:buNone/>
            </a:pPr>
            <a:r>
              <a:rPr lang="it-IT" sz="4000">
                <a:latin typeface="+mn-lt"/>
              </a:rPr>
              <a:t>Situazione epidemiologica in Europa</a:t>
            </a:r>
          </a:p>
          <a:p>
            <a:endParaRPr lang="it-IT"/>
          </a:p>
        </p:txBody>
      </p:sp>
    </p:spTree>
    <p:extLst>
      <p:ext uri="{BB962C8B-B14F-4D97-AF65-F5344CB8AC3E}">
        <p14:creationId xmlns:p14="http://schemas.microsoft.com/office/powerpoint/2010/main" val="13880038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a:extLst>
              <a:ext uri="{FF2B5EF4-FFF2-40B4-BE49-F238E27FC236}">
                <a16:creationId xmlns:a16="http://schemas.microsoft.com/office/drawing/2014/main" id="{84B1574A-A0EE-483B-BA94-A42631AE5E2D}"/>
              </a:ext>
            </a:extLst>
          </p:cNvPr>
          <p:cNvSpPr txBox="1">
            <a:spLocks/>
          </p:cNvSpPr>
          <p:nvPr/>
        </p:nvSpPr>
        <p:spPr>
          <a:xfrm>
            <a:off x="107156" y="430594"/>
            <a:ext cx="11977687" cy="75767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3200" b="1">
                <a:solidFill>
                  <a:srgbClr val="0064B7"/>
                </a:solidFill>
                <a:latin typeface="+mn-lt"/>
                <a:ea typeface="+mn-ea"/>
                <a:cs typeface="+mn-cs"/>
              </a:rPr>
              <a:t>Occupazione dei posti letto in area medica e terapia intensiva</a:t>
            </a:r>
            <a:endParaRPr lang="it-CH" sz="3200" b="1">
              <a:solidFill>
                <a:srgbClr val="0064B7"/>
              </a:solidFill>
              <a:latin typeface="+mn-lt"/>
              <a:ea typeface="+mn-ea"/>
              <a:cs typeface="+mn-cs"/>
            </a:endParaRPr>
          </a:p>
        </p:txBody>
      </p:sp>
      <p:sp>
        <p:nvSpPr>
          <p:cNvPr id="11" name="CasellaDiTesto 10">
            <a:extLst>
              <a:ext uri="{FF2B5EF4-FFF2-40B4-BE49-F238E27FC236}">
                <a16:creationId xmlns:a16="http://schemas.microsoft.com/office/drawing/2014/main" id="{878E98EE-A440-4627-8CE3-B33A02D4017E}"/>
              </a:ext>
            </a:extLst>
          </p:cNvPr>
          <p:cNvSpPr txBox="1"/>
          <p:nvPr/>
        </p:nvSpPr>
        <p:spPr>
          <a:xfrm>
            <a:off x="478972" y="4194277"/>
            <a:ext cx="11469188" cy="1477328"/>
          </a:xfrm>
          <a:prstGeom prst="rect">
            <a:avLst/>
          </a:prstGeom>
          <a:noFill/>
        </p:spPr>
        <p:txBody>
          <a:bodyPr wrap="square">
            <a:spAutoFit/>
          </a:bodyPr>
          <a:lstStyle/>
          <a:p>
            <a:r>
              <a:rPr lang="en-US" sz="1800" dirty="0">
                <a:effectLst/>
                <a:latin typeface="Arial Narrow" panose="020B0606020202030204" pitchFamily="34" charset="0"/>
                <a:ea typeface="Tahoma" panose="020B0604030504040204" pitchFamily="34" charset="0"/>
              </a:rPr>
              <a:t>Il </a:t>
            </a:r>
            <a:r>
              <a:rPr lang="en-US" sz="1800" dirty="0" err="1">
                <a:effectLst/>
                <a:latin typeface="Arial Narrow" panose="020B0606020202030204" pitchFamily="34" charset="0"/>
                <a:ea typeface="Tahoma" panose="020B0604030504040204" pitchFamily="34" charset="0"/>
              </a:rPr>
              <a:t>tasso</a:t>
            </a:r>
            <a:r>
              <a:rPr lang="en-US" sz="1800" dirty="0">
                <a:effectLst/>
                <a:latin typeface="Arial Narrow" panose="020B0606020202030204" pitchFamily="34" charset="0"/>
                <a:ea typeface="Tahoma" panose="020B0604030504040204" pitchFamily="34" charset="0"/>
              </a:rPr>
              <a:t> di </a:t>
            </a:r>
            <a:r>
              <a:rPr lang="en-US" sz="1800" dirty="0" err="1">
                <a:effectLst/>
                <a:latin typeface="Arial Narrow" panose="020B0606020202030204" pitchFamily="34" charset="0"/>
                <a:ea typeface="Tahoma" panose="020B0604030504040204" pitchFamily="34" charset="0"/>
              </a:rPr>
              <a:t>occupazione</a:t>
            </a:r>
            <a:r>
              <a:rPr lang="en-US" sz="1800" dirty="0">
                <a:effectLst/>
                <a:latin typeface="Arial Narrow" panose="020B0606020202030204" pitchFamily="34" charset="0"/>
                <a:ea typeface="Tahoma" panose="020B0604030504040204" pitchFamily="34" charset="0"/>
              </a:rPr>
              <a:t> in </a:t>
            </a:r>
            <a:r>
              <a:rPr lang="en-US" sz="1800" dirty="0" err="1">
                <a:effectLst/>
                <a:latin typeface="Arial Narrow" panose="020B0606020202030204" pitchFamily="34" charset="0"/>
                <a:ea typeface="Tahoma" panose="020B0604030504040204" pitchFamily="34" charset="0"/>
              </a:rPr>
              <a:t>terapia</a:t>
            </a:r>
            <a:r>
              <a:rPr lang="en-US" sz="1800" dirty="0">
                <a:effectLst/>
                <a:latin typeface="Arial Narrow" panose="020B0606020202030204" pitchFamily="34" charset="0"/>
                <a:ea typeface="Tahoma" panose="020B0604030504040204" pitchFamily="34" charset="0"/>
              </a:rPr>
              <a:t> </a:t>
            </a:r>
            <a:r>
              <a:rPr lang="en-US" sz="1800" dirty="0" err="1">
                <a:effectLst/>
                <a:latin typeface="Arial Narrow" panose="020B0606020202030204" pitchFamily="34" charset="0"/>
                <a:ea typeface="Tahoma" panose="020B0604030504040204" pitchFamily="34" charset="0"/>
              </a:rPr>
              <a:t>intensiva</a:t>
            </a:r>
            <a:r>
              <a:rPr lang="en-US" sz="1800" dirty="0">
                <a:effectLst/>
                <a:latin typeface="Arial Narrow" panose="020B0606020202030204" pitchFamily="34" charset="0"/>
                <a:ea typeface="Tahoma" panose="020B0604030504040204" pitchFamily="34" charset="0"/>
              </a:rPr>
              <a:t> è stabile</a:t>
            </a:r>
            <a:r>
              <a:rPr lang="en-US" dirty="0">
                <a:latin typeface="Arial Narrow" panose="020B0606020202030204" pitchFamily="34" charset="0"/>
                <a:ea typeface="Tahoma" panose="020B0604030504040204" pitchFamily="34" charset="0"/>
              </a:rPr>
              <a:t> a</a:t>
            </a:r>
            <a:r>
              <a:rPr lang="en-US" sz="1800" dirty="0">
                <a:effectLst/>
                <a:latin typeface="Arial Narrow" panose="020B0606020202030204" pitchFamily="34" charset="0"/>
                <a:ea typeface="Tahoma" panose="020B0604030504040204" pitchFamily="34" charset="0"/>
              </a:rPr>
              <a:t>l 6,1%, </a:t>
            </a:r>
            <a:r>
              <a:rPr lang="en-US" sz="1800" dirty="0" err="1">
                <a:effectLst/>
                <a:latin typeface="Arial Narrow" panose="020B0606020202030204" pitchFamily="34" charset="0"/>
                <a:ea typeface="Tahoma" panose="020B0604030504040204" pitchFamily="34" charset="0"/>
              </a:rPr>
              <a:t>corrispondente</a:t>
            </a:r>
            <a:r>
              <a:rPr lang="en-US" sz="1800" dirty="0">
                <a:effectLst/>
                <a:latin typeface="Arial Narrow" panose="020B0606020202030204" pitchFamily="34" charset="0"/>
                <a:ea typeface="Tahoma" panose="020B0604030504040204" pitchFamily="34" charset="0"/>
              </a:rPr>
              <a:t> ad una </a:t>
            </a:r>
            <a:r>
              <a:rPr lang="en-US" sz="1800" b="1" dirty="0" err="1">
                <a:effectLst/>
                <a:latin typeface="Arial Narrow" panose="020B0606020202030204" pitchFamily="34" charset="0"/>
                <a:ea typeface="Tahoma" panose="020B0604030504040204" pitchFamily="34" charset="0"/>
              </a:rPr>
              <a:t>lieve</a:t>
            </a:r>
            <a:r>
              <a:rPr lang="en-US" sz="1800" b="1" dirty="0">
                <a:effectLst/>
                <a:latin typeface="Arial Narrow" panose="020B0606020202030204" pitchFamily="34" charset="0"/>
                <a:ea typeface="Tahoma" panose="020B0604030504040204" pitchFamily="34" charset="0"/>
              </a:rPr>
              <a:t> </a:t>
            </a:r>
            <a:r>
              <a:rPr lang="en-US" sz="1800" b="1" dirty="0" err="1">
                <a:effectLst/>
                <a:latin typeface="Arial Narrow" panose="020B0606020202030204" pitchFamily="34" charset="0"/>
                <a:ea typeface="Tahoma" panose="020B0604030504040204" pitchFamily="34" charset="0"/>
              </a:rPr>
              <a:t>diminuzione</a:t>
            </a:r>
            <a:r>
              <a:rPr lang="en-US" sz="1800" b="1" dirty="0">
                <a:effectLst/>
                <a:latin typeface="Arial Narrow" panose="020B0606020202030204" pitchFamily="34" charset="0"/>
                <a:ea typeface="Tahoma" panose="020B0604030504040204" pitchFamily="34" charset="0"/>
              </a:rPr>
              <a:t> </a:t>
            </a:r>
            <a:r>
              <a:rPr lang="en-US" sz="1800" b="1" dirty="0" err="1">
                <a:effectLst/>
                <a:latin typeface="Arial Narrow" panose="020B0606020202030204" pitchFamily="34" charset="0"/>
                <a:ea typeface="Tahoma" panose="020B0604030504040204" pitchFamily="34" charset="0"/>
              </a:rPr>
              <a:t>nel</a:t>
            </a:r>
            <a:r>
              <a:rPr lang="en-US" sz="1800" b="1" dirty="0">
                <a:effectLst/>
                <a:latin typeface="Arial Narrow" panose="020B0606020202030204" pitchFamily="34" charset="0"/>
                <a:ea typeface="Tahoma" panose="020B0604030504040204" pitchFamily="34" charset="0"/>
              </a:rPr>
              <a:t> </a:t>
            </a:r>
            <a:r>
              <a:rPr lang="en-US" sz="1800" b="1" dirty="0" err="1">
                <a:effectLst/>
                <a:latin typeface="Arial Narrow" panose="020B0606020202030204" pitchFamily="34" charset="0"/>
                <a:ea typeface="Tahoma" panose="020B0604030504040204" pitchFamily="34" charset="0"/>
              </a:rPr>
              <a:t>numero</a:t>
            </a:r>
            <a:r>
              <a:rPr lang="en-US" sz="1800" b="1" dirty="0">
                <a:effectLst/>
                <a:latin typeface="Arial Narrow" panose="020B0606020202030204" pitchFamily="34" charset="0"/>
                <a:ea typeface="Tahoma" panose="020B0604030504040204" pitchFamily="34" charset="0"/>
              </a:rPr>
              <a:t> di </a:t>
            </a:r>
            <a:r>
              <a:rPr lang="en-US" sz="1800" b="1" dirty="0" err="1">
                <a:effectLst/>
                <a:latin typeface="Arial Narrow" panose="020B0606020202030204" pitchFamily="34" charset="0"/>
                <a:ea typeface="Tahoma" panose="020B0604030504040204" pitchFamily="34" charset="0"/>
              </a:rPr>
              <a:t>persone</a:t>
            </a:r>
            <a:r>
              <a:rPr lang="en-US" sz="1800" b="1" dirty="0">
                <a:effectLst/>
                <a:latin typeface="Arial Narrow" panose="020B0606020202030204" pitchFamily="34" charset="0"/>
                <a:ea typeface="Tahoma" panose="020B0604030504040204" pitchFamily="34" charset="0"/>
              </a:rPr>
              <a:t> </a:t>
            </a:r>
            <a:r>
              <a:rPr lang="en-US" sz="1800" b="1" dirty="0" err="1">
                <a:effectLst/>
                <a:latin typeface="Arial Narrow" panose="020B0606020202030204" pitchFamily="34" charset="0"/>
                <a:ea typeface="Tahoma" panose="020B0604030504040204" pitchFamily="34" charset="0"/>
              </a:rPr>
              <a:t>ricoverate</a:t>
            </a:r>
            <a:r>
              <a:rPr lang="en-US" sz="1800" b="1" dirty="0">
                <a:effectLst/>
                <a:latin typeface="Arial Narrow" panose="020B0606020202030204" pitchFamily="34" charset="0"/>
                <a:ea typeface="Tahoma" panose="020B0604030504040204" pitchFamily="34" charset="0"/>
              </a:rPr>
              <a:t> </a:t>
            </a:r>
            <a:r>
              <a:rPr lang="en-US" sz="1800" dirty="0" err="1">
                <a:effectLst/>
                <a:latin typeface="Arial Narrow" panose="020B0606020202030204" pitchFamily="34" charset="0"/>
                <a:ea typeface="Tahoma" panose="020B0604030504040204" pitchFamily="34" charset="0"/>
              </a:rPr>
              <a:t>che</a:t>
            </a:r>
            <a:r>
              <a:rPr lang="en-US" sz="1800" dirty="0">
                <a:effectLst/>
                <a:latin typeface="Arial Narrow" panose="020B0606020202030204" pitchFamily="34" charset="0"/>
                <a:ea typeface="Tahoma" panose="020B0604030504040204" pitchFamily="34" charset="0"/>
              </a:rPr>
              <a:t> </a:t>
            </a:r>
            <a:r>
              <a:rPr lang="en-US" sz="1800" dirty="0" err="1">
                <a:effectLst/>
                <a:latin typeface="Arial Narrow" panose="020B0606020202030204" pitchFamily="34" charset="0"/>
                <a:ea typeface="Tahoma" panose="020B0604030504040204" pitchFamily="34" charset="0"/>
              </a:rPr>
              <a:t>passa</a:t>
            </a:r>
            <a:r>
              <a:rPr lang="en-US" sz="1800" b="1" dirty="0">
                <a:effectLst/>
                <a:latin typeface="Arial Narrow" panose="020B0606020202030204" pitchFamily="34" charset="0"/>
                <a:ea typeface="Tahoma" panose="020B0604030504040204" pitchFamily="34" charset="0"/>
              </a:rPr>
              <a:t> </a:t>
            </a:r>
            <a:r>
              <a:rPr lang="en-US" sz="1800" dirty="0">
                <a:effectLst/>
                <a:latin typeface="Arial Narrow" panose="020B0606020202030204" pitchFamily="34" charset="0"/>
                <a:ea typeface="Tahoma" panose="020B0604030504040204" pitchFamily="34" charset="0"/>
              </a:rPr>
              <a:t>da 563 (7/09/2021)</a:t>
            </a:r>
            <a:r>
              <a:rPr lang="en-US" dirty="0">
                <a:latin typeface="Arial Narrow" panose="020B0606020202030204" pitchFamily="34" charset="0"/>
                <a:ea typeface="Tahoma" panose="020B0604030504040204" pitchFamily="34" charset="0"/>
              </a:rPr>
              <a:t> </a:t>
            </a:r>
            <a:r>
              <a:rPr lang="en-US" sz="1800" dirty="0">
                <a:effectLst/>
                <a:latin typeface="Arial Narrow" panose="020B0606020202030204" pitchFamily="34" charset="0"/>
                <a:ea typeface="Tahoma" panose="020B0604030504040204" pitchFamily="34" charset="0"/>
              </a:rPr>
              <a:t>a 554 (14/09/2021). </a:t>
            </a:r>
          </a:p>
          <a:p>
            <a:endParaRPr lang="en-US" dirty="0">
              <a:latin typeface="Arial Narrow" panose="020B0606020202030204" pitchFamily="34" charset="0"/>
              <a:ea typeface="Tahoma" panose="020B0604030504040204" pitchFamily="34" charset="0"/>
            </a:endParaRPr>
          </a:p>
          <a:p>
            <a:r>
              <a:rPr lang="en-US" sz="1800" dirty="0">
                <a:effectLst/>
                <a:latin typeface="Arial Narrow" panose="020B0606020202030204" pitchFamily="34" charset="0"/>
                <a:ea typeface="Tahoma" panose="020B0604030504040204" pitchFamily="34" charset="0"/>
              </a:rPr>
              <a:t>Il </a:t>
            </a:r>
            <a:r>
              <a:rPr lang="en-US" sz="1800" dirty="0" err="1">
                <a:effectLst/>
                <a:latin typeface="Arial Narrow" panose="020B0606020202030204" pitchFamily="34" charset="0"/>
                <a:ea typeface="Tahoma" panose="020B0604030504040204" pitchFamily="34" charset="0"/>
              </a:rPr>
              <a:t>tasso</a:t>
            </a:r>
            <a:r>
              <a:rPr lang="en-US" sz="1800" dirty="0">
                <a:effectLst/>
                <a:latin typeface="Arial Narrow" panose="020B0606020202030204" pitchFamily="34" charset="0"/>
                <a:ea typeface="Tahoma" panose="020B0604030504040204" pitchFamily="34" charset="0"/>
              </a:rPr>
              <a:t> di </a:t>
            </a:r>
            <a:r>
              <a:rPr lang="en-US" sz="1800" dirty="0" err="1">
                <a:effectLst/>
                <a:latin typeface="Arial Narrow" panose="020B0606020202030204" pitchFamily="34" charset="0"/>
                <a:ea typeface="Tahoma" panose="020B0604030504040204" pitchFamily="34" charset="0"/>
              </a:rPr>
              <a:t>occupazione</a:t>
            </a:r>
            <a:r>
              <a:rPr lang="en-US" sz="1800" dirty="0">
                <a:effectLst/>
                <a:latin typeface="Arial Narrow" panose="020B0606020202030204" pitchFamily="34" charset="0"/>
                <a:ea typeface="Tahoma" panose="020B0604030504040204" pitchFamily="34" charset="0"/>
              </a:rPr>
              <a:t> in </a:t>
            </a:r>
            <a:r>
              <a:rPr lang="en-US" sz="1800" dirty="0" err="1">
                <a:effectLst/>
                <a:latin typeface="Arial Narrow" panose="020B0606020202030204" pitchFamily="34" charset="0"/>
                <a:ea typeface="Tahoma" panose="020B0604030504040204" pitchFamily="34" charset="0"/>
              </a:rPr>
              <a:t>aree</a:t>
            </a:r>
            <a:r>
              <a:rPr lang="en-US" sz="1800" dirty="0">
                <a:effectLst/>
                <a:latin typeface="Arial Narrow" panose="020B0606020202030204" pitchFamily="34" charset="0"/>
                <a:ea typeface="Tahoma" panose="020B0604030504040204" pitchFamily="34" charset="0"/>
              </a:rPr>
              <a:t> </a:t>
            </a:r>
            <a:r>
              <a:rPr lang="en-US" sz="1800" dirty="0" err="1">
                <a:effectLst/>
                <a:latin typeface="Arial Narrow" panose="020B0606020202030204" pitchFamily="34" charset="0"/>
                <a:ea typeface="Tahoma" panose="020B0604030504040204" pitchFamily="34" charset="0"/>
              </a:rPr>
              <a:t>mediche</a:t>
            </a:r>
            <a:r>
              <a:rPr lang="en-US" sz="1800" dirty="0">
                <a:effectLst/>
                <a:latin typeface="Arial Narrow" panose="020B0606020202030204" pitchFamily="34" charset="0"/>
                <a:ea typeface="Tahoma" panose="020B0604030504040204" pitchFamily="34" charset="0"/>
              </a:rPr>
              <a:t> a </a:t>
            </a:r>
            <a:r>
              <a:rPr lang="en-US" sz="1800" dirty="0" err="1">
                <a:effectLst/>
                <a:latin typeface="Arial Narrow" panose="020B0606020202030204" pitchFamily="34" charset="0"/>
                <a:ea typeface="Tahoma" panose="020B0604030504040204" pitchFamily="34" charset="0"/>
              </a:rPr>
              <a:t>livello</a:t>
            </a:r>
            <a:r>
              <a:rPr lang="en-US" sz="1800" dirty="0">
                <a:effectLst/>
                <a:latin typeface="Arial Narrow" panose="020B0606020202030204" pitchFamily="34" charset="0"/>
                <a:ea typeface="Tahoma" panose="020B0604030504040204" pitchFamily="34" charset="0"/>
              </a:rPr>
              <a:t> </a:t>
            </a:r>
            <a:r>
              <a:rPr lang="en-US" sz="1800" dirty="0" err="1">
                <a:effectLst/>
                <a:latin typeface="Arial Narrow" panose="020B0606020202030204" pitchFamily="34" charset="0"/>
                <a:ea typeface="Tahoma" panose="020B0604030504040204" pitchFamily="34" charset="0"/>
              </a:rPr>
              <a:t>nazionale</a:t>
            </a:r>
            <a:r>
              <a:rPr lang="en-US" sz="1800" dirty="0">
                <a:effectLst/>
                <a:latin typeface="Arial Narrow" panose="020B0606020202030204" pitchFamily="34" charset="0"/>
                <a:ea typeface="Tahoma" panose="020B0604030504040204" pitchFamily="34" charset="0"/>
              </a:rPr>
              <a:t> </a:t>
            </a:r>
            <a:r>
              <a:rPr lang="en-US" dirty="0" err="1">
                <a:latin typeface="Arial Narrow" panose="020B0606020202030204" pitchFamily="34" charset="0"/>
                <a:ea typeface="Tahoma" panose="020B0604030504040204" pitchFamily="34" charset="0"/>
              </a:rPr>
              <a:t>diminuisce</a:t>
            </a:r>
            <a:r>
              <a:rPr lang="en-US" dirty="0">
                <a:latin typeface="Arial Narrow" panose="020B0606020202030204" pitchFamily="34" charset="0"/>
                <a:ea typeface="Tahoma" panose="020B0604030504040204" pitchFamily="34" charset="0"/>
              </a:rPr>
              <a:t> a</a:t>
            </a:r>
            <a:r>
              <a:rPr lang="en-US" sz="1800" dirty="0">
                <a:effectLst/>
                <a:latin typeface="Arial Narrow" panose="020B0606020202030204" pitchFamily="34" charset="0"/>
                <a:ea typeface="Tahoma" panose="020B0604030504040204" pitchFamily="34" charset="0"/>
              </a:rPr>
              <a:t>l 7,2%. Il </a:t>
            </a:r>
            <a:r>
              <a:rPr lang="en-US" sz="1800" dirty="0" err="1">
                <a:effectLst/>
                <a:latin typeface="Arial Narrow" panose="020B0606020202030204" pitchFamily="34" charset="0"/>
                <a:ea typeface="Tahoma" panose="020B0604030504040204" pitchFamily="34" charset="0"/>
              </a:rPr>
              <a:t>numero</a:t>
            </a:r>
            <a:r>
              <a:rPr lang="en-US" sz="1800" dirty="0">
                <a:effectLst/>
                <a:latin typeface="Arial Narrow" panose="020B0606020202030204" pitchFamily="34" charset="0"/>
                <a:ea typeface="Tahoma" panose="020B0604030504040204" pitchFamily="34" charset="0"/>
              </a:rPr>
              <a:t> di </a:t>
            </a:r>
            <a:r>
              <a:rPr lang="en-US" sz="1800" dirty="0" err="1">
                <a:effectLst/>
                <a:latin typeface="Arial Narrow" panose="020B0606020202030204" pitchFamily="34" charset="0"/>
                <a:ea typeface="Tahoma" panose="020B0604030504040204" pitchFamily="34" charset="0"/>
              </a:rPr>
              <a:t>persone</a:t>
            </a:r>
            <a:r>
              <a:rPr lang="en-US" sz="1800" dirty="0">
                <a:effectLst/>
                <a:latin typeface="Arial Narrow" panose="020B0606020202030204" pitchFamily="34" charset="0"/>
                <a:ea typeface="Tahoma" panose="020B0604030504040204" pitchFamily="34" charset="0"/>
              </a:rPr>
              <a:t> </a:t>
            </a:r>
            <a:r>
              <a:rPr lang="en-US" sz="1800" dirty="0" err="1">
                <a:effectLst/>
                <a:latin typeface="Arial Narrow" panose="020B0606020202030204" pitchFamily="34" charset="0"/>
                <a:ea typeface="Tahoma" panose="020B0604030504040204" pitchFamily="34" charset="0"/>
              </a:rPr>
              <a:t>ricoverate</a:t>
            </a:r>
            <a:r>
              <a:rPr lang="en-US" sz="1800" dirty="0">
                <a:effectLst/>
                <a:latin typeface="Arial Narrow" panose="020B0606020202030204" pitchFamily="34" charset="0"/>
                <a:ea typeface="Tahoma" panose="020B0604030504040204" pitchFamily="34" charset="0"/>
              </a:rPr>
              <a:t> in </a:t>
            </a:r>
            <a:r>
              <a:rPr lang="en-US" sz="1800" dirty="0" err="1">
                <a:effectLst/>
                <a:latin typeface="Arial Narrow" panose="020B0606020202030204" pitchFamily="34" charset="0"/>
                <a:ea typeface="Tahoma" panose="020B0604030504040204" pitchFamily="34" charset="0"/>
              </a:rPr>
              <a:t>queste</a:t>
            </a:r>
            <a:r>
              <a:rPr lang="en-US" sz="1800" dirty="0">
                <a:effectLst/>
                <a:latin typeface="Arial Narrow" panose="020B0606020202030204" pitchFamily="34" charset="0"/>
                <a:ea typeface="Tahoma" panose="020B0604030504040204" pitchFamily="34" charset="0"/>
              </a:rPr>
              <a:t> </a:t>
            </a:r>
            <a:r>
              <a:rPr lang="en-US" sz="1800" dirty="0" err="1">
                <a:effectLst/>
                <a:latin typeface="Arial Narrow" panose="020B0606020202030204" pitchFamily="34" charset="0"/>
                <a:ea typeface="Tahoma" panose="020B0604030504040204" pitchFamily="34" charset="0"/>
              </a:rPr>
              <a:t>aree</a:t>
            </a:r>
            <a:r>
              <a:rPr lang="en-US" sz="1800" dirty="0">
                <a:effectLst/>
                <a:latin typeface="Arial Narrow" panose="020B0606020202030204" pitchFamily="34" charset="0"/>
                <a:ea typeface="Tahoma" panose="020B0604030504040204" pitchFamily="34" charset="0"/>
              </a:rPr>
              <a:t> </a:t>
            </a:r>
            <a:r>
              <a:rPr lang="en-US" sz="1800" b="1" dirty="0">
                <a:effectLst/>
                <a:latin typeface="Arial Narrow" panose="020B0606020202030204" pitchFamily="34" charset="0"/>
                <a:ea typeface="Tahoma" panose="020B0604030504040204" pitchFamily="34" charset="0"/>
              </a:rPr>
              <a:t>è in </a:t>
            </a:r>
            <a:r>
              <a:rPr lang="en-US" sz="1800" b="1" dirty="0" err="1">
                <a:effectLst/>
                <a:latin typeface="Arial Narrow" panose="020B0606020202030204" pitchFamily="34" charset="0"/>
                <a:ea typeface="Tahoma" panose="020B0604030504040204" pitchFamily="34" charset="0"/>
              </a:rPr>
              <a:t>diminuzione</a:t>
            </a:r>
            <a:r>
              <a:rPr lang="en-US" sz="1800" dirty="0">
                <a:effectLst/>
                <a:latin typeface="Arial Narrow" panose="020B0606020202030204" pitchFamily="34" charset="0"/>
                <a:ea typeface="Tahoma" panose="020B0604030504040204" pitchFamily="34" charset="0"/>
              </a:rPr>
              <a:t> da 4.307 (7/09/2021) a 4.165 (14/09/2021). </a:t>
            </a:r>
            <a:endParaRPr lang="it-IT" dirty="0">
              <a:latin typeface="Arial Narrow" panose="020B0606020202030204" pitchFamily="34" charset="0"/>
            </a:endParaRPr>
          </a:p>
        </p:txBody>
      </p:sp>
      <p:sp>
        <p:nvSpPr>
          <p:cNvPr id="13" name="Rettangolo 12">
            <a:extLst>
              <a:ext uri="{FF2B5EF4-FFF2-40B4-BE49-F238E27FC236}">
                <a16:creationId xmlns:a16="http://schemas.microsoft.com/office/drawing/2014/main" id="{1986040F-CC04-47AC-A299-6C3ED2CD29A5}"/>
              </a:ext>
            </a:extLst>
          </p:cNvPr>
          <p:cNvSpPr/>
          <p:nvPr/>
        </p:nvSpPr>
        <p:spPr>
          <a:xfrm>
            <a:off x="7543959" y="6604084"/>
            <a:ext cx="3004349" cy="253916"/>
          </a:xfrm>
          <a:prstGeom prst="rect">
            <a:avLst/>
          </a:prstGeom>
        </p:spPr>
        <p:txBody>
          <a:bodyPr wrap="none">
            <a:spAutoFit/>
          </a:bodyPr>
          <a:lstStyle/>
          <a:p>
            <a:r>
              <a:rPr lang="it-IT" sz="1050" b="1">
                <a:solidFill>
                  <a:srgbClr val="333333"/>
                </a:solidFill>
                <a:latin typeface="Source Sans Pro"/>
              </a:rPr>
              <a:t>Data di ultimo </a:t>
            </a:r>
            <a:r>
              <a:rPr lang="it-IT" sz="1050" b="1">
                <a:solidFill>
                  <a:srgbClr val="333333"/>
                </a:solidFill>
              </a:rPr>
              <a:t>aggiornamento</a:t>
            </a:r>
            <a:r>
              <a:rPr lang="it-IT" sz="1050">
                <a:solidFill>
                  <a:srgbClr val="333333"/>
                </a:solidFill>
                <a:latin typeface="Source Sans Pro"/>
              </a:rPr>
              <a:t>: 14 settembre</a:t>
            </a:r>
            <a:r>
              <a:rPr lang="it-IT" sz="1050">
                <a:solidFill>
                  <a:srgbClr val="333333"/>
                </a:solidFill>
                <a:latin typeface="Source Sans Pro" panose="020B0503030403020204" pitchFamily="34" charset="0"/>
              </a:rPr>
              <a:t> </a:t>
            </a:r>
            <a:r>
              <a:rPr lang="it-IT" sz="1050" b="0" i="0">
                <a:solidFill>
                  <a:srgbClr val="333333"/>
                </a:solidFill>
                <a:effectLst/>
                <a:latin typeface="Source Sans Pro" panose="020B0503030403020204" pitchFamily="34" charset="0"/>
              </a:rPr>
              <a:t>2021</a:t>
            </a:r>
            <a:endParaRPr lang="it-IT" sz="1050"/>
          </a:p>
        </p:txBody>
      </p:sp>
      <p:pic>
        <p:nvPicPr>
          <p:cNvPr id="7" name="Immagine 6">
            <a:extLst>
              <a:ext uri="{FF2B5EF4-FFF2-40B4-BE49-F238E27FC236}">
                <a16:creationId xmlns:a16="http://schemas.microsoft.com/office/drawing/2014/main" id="{C6C8C93B-9F07-42B0-8AD4-CC92E9E8E398}"/>
              </a:ext>
            </a:extLst>
          </p:cNvPr>
          <p:cNvPicPr/>
          <p:nvPr/>
        </p:nvPicPr>
        <p:blipFill>
          <a:blip r:embed="rId2"/>
          <a:srcRect/>
          <a:stretch>
            <a:fillRect/>
          </a:stretch>
        </p:blipFill>
        <p:spPr bwMode="auto">
          <a:xfrm>
            <a:off x="0" y="1347227"/>
            <a:ext cx="6200274" cy="2688096"/>
          </a:xfrm>
          <a:prstGeom prst="rect">
            <a:avLst/>
          </a:prstGeom>
          <a:noFill/>
        </p:spPr>
      </p:pic>
      <p:pic>
        <p:nvPicPr>
          <p:cNvPr id="8" name="Immagine 7">
            <a:extLst>
              <a:ext uri="{FF2B5EF4-FFF2-40B4-BE49-F238E27FC236}">
                <a16:creationId xmlns:a16="http://schemas.microsoft.com/office/drawing/2014/main" id="{502249E4-421E-4379-848A-8EB37E7A329A}"/>
              </a:ext>
            </a:extLst>
          </p:cNvPr>
          <p:cNvPicPr/>
          <p:nvPr/>
        </p:nvPicPr>
        <p:blipFill>
          <a:blip r:embed="rId3"/>
          <a:srcRect/>
          <a:stretch>
            <a:fillRect/>
          </a:stretch>
        </p:blipFill>
        <p:spPr bwMode="auto">
          <a:xfrm>
            <a:off x="5919536" y="1319675"/>
            <a:ext cx="6240379" cy="2688096"/>
          </a:xfrm>
          <a:prstGeom prst="rect">
            <a:avLst/>
          </a:prstGeom>
          <a:noFill/>
        </p:spPr>
      </p:pic>
    </p:spTree>
    <p:extLst>
      <p:ext uri="{BB962C8B-B14F-4D97-AF65-F5344CB8AC3E}">
        <p14:creationId xmlns:p14="http://schemas.microsoft.com/office/powerpoint/2010/main" val="25122036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38B01666-2935-48B4-9011-A72052A4AD72}"/>
              </a:ext>
            </a:extLst>
          </p:cNvPr>
          <p:cNvSpPr txBox="1"/>
          <p:nvPr/>
        </p:nvSpPr>
        <p:spPr>
          <a:xfrm>
            <a:off x="93491" y="0"/>
            <a:ext cx="12005017" cy="830997"/>
          </a:xfrm>
          <a:prstGeom prst="rect">
            <a:avLst/>
          </a:prstGeom>
          <a:noFill/>
        </p:spPr>
        <p:txBody>
          <a:bodyPr wrap="square">
            <a:spAutoFit/>
          </a:bodyPr>
          <a:lstStyle/>
          <a:p>
            <a:pPr algn="ctr"/>
            <a:r>
              <a:rPr lang="it-IT" sz="2400" b="1">
                <a:solidFill>
                  <a:srgbClr val="0064B7"/>
                </a:solidFill>
              </a:rPr>
              <a:t>N. assoluto e incidenza casi diagnosticati per Regione/PA, </a:t>
            </a:r>
            <a:r>
              <a:rPr lang="it-IT" sz="2400" b="1">
                <a:solidFill>
                  <a:schemeClr val="accent5">
                    <a:lumMod val="50000"/>
                  </a:schemeClr>
                </a:solidFill>
              </a:rPr>
              <a:t>10/09/2021-16/09/2021 </a:t>
            </a:r>
          </a:p>
          <a:p>
            <a:pPr algn="ctr"/>
            <a:r>
              <a:rPr lang="it-IT" sz="2400" b="1">
                <a:solidFill>
                  <a:srgbClr val="0064B7"/>
                </a:solidFill>
              </a:rPr>
              <a:t>tamponi e % positività</a:t>
            </a:r>
          </a:p>
        </p:txBody>
      </p:sp>
      <p:sp>
        <p:nvSpPr>
          <p:cNvPr id="7" name="CasellaDiTesto 6">
            <a:extLst>
              <a:ext uri="{FF2B5EF4-FFF2-40B4-BE49-F238E27FC236}">
                <a16:creationId xmlns:a16="http://schemas.microsoft.com/office/drawing/2014/main" id="{AFAD69F1-A53B-46EB-A49B-0DDDD66411CF}"/>
              </a:ext>
            </a:extLst>
          </p:cNvPr>
          <p:cNvSpPr txBox="1"/>
          <p:nvPr/>
        </p:nvSpPr>
        <p:spPr>
          <a:xfrm>
            <a:off x="5699174" y="6152520"/>
            <a:ext cx="4661681" cy="307777"/>
          </a:xfrm>
          <a:prstGeom prst="rect">
            <a:avLst/>
          </a:prstGeom>
          <a:noFill/>
        </p:spPr>
        <p:txBody>
          <a:bodyPr wrap="square">
            <a:spAutoFit/>
          </a:bodyPr>
          <a:lstStyle/>
          <a:p>
            <a:r>
              <a:rPr lang="it-IT" sz="1400" b="1">
                <a:solidFill>
                  <a:srgbClr val="0064B7"/>
                </a:solidFill>
              </a:rPr>
              <a:t>FONTE: </a:t>
            </a:r>
            <a:r>
              <a:rPr lang="it-IT" sz="1400" b="1" u="sng">
                <a:solidFill>
                  <a:srgbClr val="0064B7"/>
                </a:solidFill>
              </a:rPr>
              <a:t>MINISTERO DELLA SALUTE/PROTEZIONE CIVILE</a:t>
            </a:r>
            <a:endParaRPr lang="it-IT" sz="1400"/>
          </a:p>
        </p:txBody>
      </p:sp>
      <p:graphicFrame>
        <p:nvGraphicFramePr>
          <p:cNvPr id="4" name="Tabella 3">
            <a:extLst>
              <a:ext uri="{FF2B5EF4-FFF2-40B4-BE49-F238E27FC236}">
                <a16:creationId xmlns:a16="http://schemas.microsoft.com/office/drawing/2014/main" id="{E64B6E5F-F932-4132-9EC2-96F683F9B6AF}"/>
              </a:ext>
            </a:extLst>
          </p:cNvPr>
          <p:cNvGraphicFramePr>
            <a:graphicFrameLocks noGrp="1"/>
          </p:cNvGraphicFramePr>
          <p:nvPr>
            <p:extLst>
              <p:ext uri="{D42A27DB-BD31-4B8C-83A1-F6EECF244321}">
                <p14:modId xmlns:p14="http://schemas.microsoft.com/office/powerpoint/2010/main" val="4027798477"/>
              </p:ext>
            </p:extLst>
          </p:nvPr>
        </p:nvGraphicFramePr>
        <p:xfrm>
          <a:off x="1082769" y="942875"/>
          <a:ext cx="9552405" cy="4431074"/>
        </p:xfrm>
        <a:graphic>
          <a:graphicData uri="http://schemas.openxmlformats.org/drawingml/2006/table">
            <a:tbl>
              <a:tblPr firstRow="1" firstCol="1" bandRow="1"/>
              <a:tblGrid>
                <a:gridCol w="1814472">
                  <a:extLst>
                    <a:ext uri="{9D8B030D-6E8A-4147-A177-3AD203B41FA5}">
                      <a16:colId xmlns:a16="http://schemas.microsoft.com/office/drawing/2014/main" val="276849119"/>
                    </a:ext>
                  </a:extLst>
                </a:gridCol>
                <a:gridCol w="1146928">
                  <a:extLst>
                    <a:ext uri="{9D8B030D-6E8A-4147-A177-3AD203B41FA5}">
                      <a16:colId xmlns:a16="http://schemas.microsoft.com/office/drawing/2014/main" val="3171621272"/>
                    </a:ext>
                  </a:extLst>
                </a:gridCol>
                <a:gridCol w="1062403">
                  <a:extLst>
                    <a:ext uri="{9D8B030D-6E8A-4147-A177-3AD203B41FA5}">
                      <a16:colId xmlns:a16="http://schemas.microsoft.com/office/drawing/2014/main" val="1892975377"/>
                    </a:ext>
                  </a:extLst>
                </a:gridCol>
                <a:gridCol w="1122409">
                  <a:extLst>
                    <a:ext uri="{9D8B030D-6E8A-4147-A177-3AD203B41FA5}">
                      <a16:colId xmlns:a16="http://schemas.microsoft.com/office/drawing/2014/main" val="1709883199"/>
                    </a:ext>
                  </a:extLst>
                </a:gridCol>
                <a:gridCol w="1092406">
                  <a:extLst>
                    <a:ext uri="{9D8B030D-6E8A-4147-A177-3AD203B41FA5}">
                      <a16:colId xmlns:a16="http://schemas.microsoft.com/office/drawing/2014/main" val="1497995711"/>
                    </a:ext>
                  </a:extLst>
                </a:gridCol>
                <a:gridCol w="1092406">
                  <a:extLst>
                    <a:ext uri="{9D8B030D-6E8A-4147-A177-3AD203B41FA5}">
                      <a16:colId xmlns:a16="http://schemas.microsoft.com/office/drawing/2014/main" val="433593197"/>
                    </a:ext>
                  </a:extLst>
                </a:gridCol>
                <a:gridCol w="1092406">
                  <a:extLst>
                    <a:ext uri="{9D8B030D-6E8A-4147-A177-3AD203B41FA5}">
                      <a16:colId xmlns:a16="http://schemas.microsoft.com/office/drawing/2014/main" val="2116014201"/>
                    </a:ext>
                  </a:extLst>
                </a:gridCol>
                <a:gridCol w="1128975">
                  <a:extLst>
                    <a:ext uri="{9D8B030D-6E8A-4147-A177-3AD203B41FA5}">
                      <a16:colId xmlns:a16="http://schemas.microsoft.com/office/drawing/2014/main" val="3513078175"/>
                    </a:ext>
                  </a:extLst>
                </a:gridCol>
              </a:tblGrid>
              <a:tr h="550163">
                <a:tc>
                  <a:txBody>
                    <a:bodyPr/>
                    <a:lstStyle/>
                    <a:p>
                      <a:pPr algn="ctr">
                        <a:lnSpc>
                          <a:spcPct val="107000"/>
                        </a:lnSpc>
                        <a:spcAft>
                          <a:spcPts val="800"/>
                        </a:spcAft>
                      </a:pPr>
                      <a:r>
                        <a:rPr lang="it-IT" sz="1050" b="1">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Regione/PA</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35181" marR="351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050" b="1">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Popolazione</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35181" marR="351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050" b="1">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Tamponi nei 7gg</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35181" marR="351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050" b="1">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Casi testati nei 7gg</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35181" marR="351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050" b="1">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Nuovi casi nei 7gg</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35181" marR="351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050" b="1">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Tamponi 7gg/100 000 pop</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35181" marR="351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050" b="1">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Incidenza 7gg/100 000 pop </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35181" marR="351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050" b="1">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Percentuale positivita'</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35181" marR="351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7933217"/>
                  </a:ext>
                </a:extLst>
              </a:tr>
              <a:tr h="176641">
                <a:tc>
                  <a:txBody>
                    <a:bodyPr/>
                    <a:lstStyle/>
                    <a:p>
                      <a:pPr>
                        <a:lnSpc>
                          <a:spcPct val="107000"/>
                        </a:lnSpc>
                        <a:spcAft>
                          <a:spcPts val="800"/>
                        </a:spcAft>
                      </a:pPr>
                      <a:r>
                        <a:rPr lang="it-IT" sz="1100">
                          <a:effectLst/>
                          <a:latin typeface="Calibri" panose="020F0502020204030204" pitchFamily="34" charset="0"/>
                          <a:ea typeface="Times New Roman" panose="02020603050405020304" pitchFamily="18" charset="0"/>
                          <a:cs typeface="Calibri" panose="020F0502020204030204" pitchFamily="34" charset="0"/>
                        </a:rPr>
                        <a:t>Abruzzo</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1.285.256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47.324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11.145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560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3.682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43,6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1,2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5592712"/>
                  </a:ext>
                </a:extLst>
              </a:tr>
              <a:tr h="176641">
                <a:tc>
                  <a:txBody>
                    <a:bodyPr/>
                    <a:lstStyle/>
                    <a:p>
                      <a:pPr>
                        <a:lnSpc>
                          <a:spcPct val="107000"/>
                        </a:lnSpc>
                        <a:spcAft>
                          <a:spcPts val="800"/>
                        </a:spcAft>
                      </a:pPr>
                      <a:r>
                        <a:rPr lang="it-IT" sz="1100">
                          <a:effectLst/>
                          <a:latin typeface="Calibri" panose="020F0502020204030204" pitchFamily="34" charset="0"/>
                          <a:ea typeface="Times New Roman" panose="02020603050405020304" pitchFamily="18" charset="0"/>
                          <a:cs typeface="Calibri" panose="020F0502020204030204" pitchFamily="34" charset="0"/>
                        </a:rPr>
                        <a:t>Basilicata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547.579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5.240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1.675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304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957</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55,5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5,8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7177432"/>
                  </a:ext>
                </a:extLst>
              </a:tr>
              <a:tr h="176641">
                <a:tc>
                  <a:txBody>
                    <a:bodyPr/>
                    <a:lstStyle/>
                    <a:p>
                      <a:pPr>
                        <a:lnSpc>
                          <a:spcPct val="107000"/>
                        </a:lnSpc>
                        <a:spcAft>
                          <a:spcPts val="800"/>
                        </a:spcAft>
                      </a:pPr>
                      <a:r>
                        <a:rPr lang="it-IT" sz="1100">
                          <a:effectLst/>
                          <a:latin typeface="Calibri" panose="020F0502020204030204" pitchFamily="34" charset="0"/>
                          <a:ea typeface="Times New Roman" panose="02020603050405020304" pitchFamily="18" charset="0"/>
                          <a:cs typeface="Calibri" panose="020F0502020204030204" pitchFamily="34" charset="0"/>
                        </a:rPr>
                        <a:t>Calabria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1.877.728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27.058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17.962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1.593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1.441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84,8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5,9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7167142"/>
                  </a:ext>
                </a:extLst>
              </a:tr>
              <a:tr h="176641">
                <a:tc>
                  <a:txBody>
                    <a:bodyPr/>
                    <a:lstStyle/>
                    <a:p>
                      <a:pPr>
                        <a:lnSpc>
                          <a:spcPct val="107000"/>
                        </a:lnSpc>
                        <a:spcAft>
                          <a:spcPts val="800"/>
                        </a:spcAft>
                      </a:pPr>
                      <a:r>
                        <a:rPr lang="it-IT" sz="1100">
                          <a:effectLst/>
                          <a:latin typeface="Calibri" panose="020F0502020204030204" pitchFamily="34" charset="0"/>
                          <a:ea typeface="Times New Roman" panose="02020603050405020304" pitchFamily="18" charset="0"/>
                          <a:cs typeface="Calibri" panose="020F0502020204030204" pitchFamily="34" charset="0"/>
                        </a:rPr>
                        <a:t>Campania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5.679.759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117.459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21.730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2.500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2.068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44,0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2,1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576198"/>
                  </a:ext>
                </a:extLst>
              </a:tr>
              <a:tr h="176641">
                <a:tc>
                  <a:txBody>
                    <a:bodyPr/>
                    <a:lstStyle/>
                    <a:p>
                      <a:pPr>
                        <a:lnSpc>
                          <a:spcPct val="107000"/>
                        </a:lnSpc>
                        <a:spcAft>
                          <a:spcPts val="800"/>
                        </a:spcAft>
                      </a:pPr>
                      <a:r>
                        <a:rPr lang="it-IT" sz="1100">
                          <a:effectLst/>
                          <a:latin typeface="Calibri" panose="020F0502020204030204" pitchFamily="34" charset="0"/>
                          <a:ea typeface="Times New Roman" panose="02020603050405020304" pitchFamily="18" charset="0"/>
                          <a:cs typeface="Calibri" panose="020F0502020204030204" pitchFamily="34" charset="0"/>
                        </a:rPr>
                        <a:t>Emilia-Romagna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4.445.549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200.036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14.086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3.021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4.500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68,0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930770"/>
                  </a:ext>
                </a:extLst>
              </a:tr>
              <a:tr h="176641">
                <a:tc>
                  <a:txBody>
                    <a:bodyPr/>
                    <a:lstStyle/>
                    <a:p>
                      <a:pPr>
                        <a:lnSpc>
                          <a:spcPct val="107000"/>
                        </a:lnSpc>
                        <a:spcAft>
                          <a:spcPts val="800"/>
                        </a:spcAft>
                      </a:pPr>
                      <a:r>
                        <a:rPr lang="it-IT" sz="1100">
                          <a:effectLst/>
                          <a:latin typeface="Calibri" panose="020F0502020204030204" pitchFamily="34" charset="0"/>
                          <a:ea typeface="Times New Roman" panose="02020603050405020304" pitchFamily="18" charset="0"/>
                          <a:cs typeface="Calibri" panose="020F0502020204030204" pitchFamily="34" charset="0"/>
                        </a:rPr>
                        <a:t>Friuli Venezia Giulia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1.198.753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57.548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10.616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725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4.801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60,5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7097227"/>
                  </a:ext>
                </a:extLst>
              </a:tr>
              <a:tr h="176641">
                <a:tc>
                  <a:txBody>
                    <a:bodyPr/>
                    <a:lstStyle/>
                    <a:p>
                      <a:pPr>
                        <a:lnSpc>
                          <a:spcPct val="107000"/>
                        </a:lnSpc>
                        <a:spcAft>
                          <a:spcPts val="800"/>
                        </a:spcAft>
                      </a:pPr>
                      <a:r>
                        <a:rPr lang="it-IT" sz="1100">
                          <a:effectLst/>
                          <a:latin typeface="Calibri" panose="020F0502020204030204" pitchFamily="34" charset="0"/>
                          <a:ea typeface="Times New Roman" panose="02020603050405020304" pitchFamily="18" charset="0"/>
                          <a:cs typeface="Calibri" panose="020F0502020204030204" pitchFamily="34" charset="0"/>
                        </a:rPr>
                        <a:t>Lazio</a:t>
                      </a:r>
                      <a:endParaRPr lang="it-IT" sz="1100" baseline="30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5.720.796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148.917</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19.001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2.313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2.603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40,4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0705405"/>
                  </a:ext>
                </a:extLst>
              </a:tr>
              <a:tr h="176641">
                <a:tc>
                  <a:txBody>
                    <a:bodyPr/>
                    <a:lstStyle/>
                    <a:p>
                      <a:pPr>
                        <a:lnSpc>
                          <a:spcPct val="107000"/>
                        </a:lnSpc>
                        <a:spcAft>
                          <a:spcPts val="800"/>
                        </a:spcAft>
                      </a:pPr>
                      <a:r>
                        <a:rPr lang="it-IT" sz="1100">
                          <a:effectLst/>
                          <a:latin typeface="Calibri" panose="020F0502020204030204" pitchFamily="34" charset="0"/>
                          <a:ea typeface="Times New Roman" panose="02020603050405020304" pitchFamily="18" charset="0"/>
                          <a:cs typeface="Calibri" panose="020F0502020204030204" pitchFamily="34" charset="0"/>
                        </a:rPr>
                        <a:t>Liguria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1.509.805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47.288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11.918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699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3.132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46,3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2233348"/>
                  </a:ext>
                </a:extLst>
              </a:tr>
              <a:tr h="176641">
                <a:tc>
                  <a:txBody>
                    <a:bodyPr/>
                    <a:lstStyle/>
                    <a:p>
                      <a:pPr>
                        <a:lnSpc>
                          <a:spcPct val="107000"/>
                        </a:lnSpc>
                        <a:spcAft>
                          <a:spcPts val="800"/>
                        </a:spcAft>
                      </a:pPr>
                      <a:r>
                        <a:rPr lang="it-IT" sz="1100">
                          <a:effectLst/>
                          <a:latin typeface="Calibri" panose="020F0502020204030204" pitchFamily="34" charset="0"/>
                          <a:ea typeface="Times New Roman" panose="02020603050405020304" pitchFamily="18" charset="0"/>
                          <a:cs typeface="Calibri" panose="020F0502020204030204" pitchFamily="34" charset="0"/>
                        </a:rPr>
                        <a:t>Lombardia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9.966.992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334.378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71.833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3.495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3.355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35,1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4152711"/>
                  </a:ext>
                </a:extLst>
              </a:tr>
              <a:tr h="176641">
                <a:tc>
                  <a:txBody>
                    <a:bodyPr/>
                    <a:lstStyle/>
                    <a:p>
                      <a:pPr>
                        <a:lnSpc>
                          <a:spcPct val="107000"/>
                        </a:lnSpc>
                        <a:spcAft>
                          <a:spcPts val="800"/>
                        </a:spcAft>
                      </a:pPr>
                      <a:r>
                        <a:rPr lang="it-IT" sz="1100">
                          <a:effectLst/>
                          <a:latin typeface="Calibri" panose="020F0502020204030204" pitchFamily="34" charset="0"/>
                          <a:ea typeface="Times New Roman" panose="02020603050405020304" pitchFamily="18" charset="0"/>
                          <a:cs typeface="Calibri" panose="020F0502020204030204" pitchFamily="34" charset="0"/>
                        </a:rPr>
                        <a:t>Marche</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1.501.406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22.904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13.880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793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1.526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52,8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3,5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5717291"/>
                  </a:ext>
                </a:extLst>
              </a:tr>
              <a:tr h="159586">
                <a:tc>
                  <a:txBody>
                    <a:bodyPr/>
                    <a:lstStyle/>
                    <a:p>
                      <a:pPr>
                        <a:lnSpc>
                          <a:spcPct val="107000"/>
                        </a:lnSpc>
                        <a:spcAft>
                          <a:spcPts val="800"/>
                        </a:spcAft>
                      </a:pPr>
                      <a:r>
                        <a:rPr lang="it-IT" sz="1100">
                          <a:effectLst/>
                          <a:latin typeface="Calibri" panose="020F0502020204030204" pitchFamily="34" charset="0"/>
                          <a:ea typeface="Times New Roman" panose="02020603050405020304" pitchFamily="18" charset="0"/>
                          <a:cs typeface="Calibri" panose="020F0502020204030204" pitchFamily="34" charset="0"/>
                        </a:rPr>
                        <a:t>Molise</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296.547</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2.699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2.622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51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910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17,2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2963865"/>
                  </a:ext>
                </a:extLst>
              </a:tr>
              <a:tr h="176641">
                <a:tc>
                  <a:txBody>
                    <a:bodyPr/>
                    <a:lstStyle/>
                    <a:p>
                      <a:pPr>
                        <a:lnSpc>
                          <a:spcPct val="107000"/>
                        </a:lnSpc>
                        <a:spcAft>
                          <a:spcPts val="800"/>
                        </a:spcAft>
                      </a:pPr>
                      <a:r>
                        <a:rPr lang="it-IT" sz="1100">
                          <a:effectLst/>
                          <a:latin typeface="Calibri" panose="020F0502020204030204" pitchFamily="34" charset="0"/>
                          <a:ea typeface="Times New Roman" panose="02020603050405020304" pitchFamily="18" charset="0"/>
                          <a:cs typeface="Calibri" panose="020F0502020204030204" pitchFamily="34" charset="0"/>
                        </a:rPr>
                        <a:t>P.A. Bolzano</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533.715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41.564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4.805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483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7.788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90,5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7235453"/>
                  </a:ext>
                </a:extLst>
              </a:tr>
              <a:tr h="176641">
                <a:tc>
                  <a:txBody>
                    <a:bodyPr/>
                    <a:lstStyle/>
                    <a:p>
                      <a:pPr>
                        <a:lnSpc>
                          <a:spcPct val="107000"/>
                        </a:lnSpc>
                        <a:spcAft>
                          <a:spcPts val="800"/>
                        </a:spcAft>
                      </a:pPr>
                      <a:r>
                        <a:rPr lang="it-IT" sz="1100">
                          <a:effectLst/>
                          <a:latin typeface="Calibri" panose="020F0502020204030204" pitchFamily="34" charset="0"/>
                          <a:ea typeface="Times New Roman" panose="02020603050405020304" pitchFamily="18" charset="0"/>
                          <a:cs typeface="Calibri" panose="020F0502020204030204" pitchFamily="34" charset="0"/>
                        </a:rPr>
                        <a:t>P.A. Trento</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544.745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21.646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8.658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215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3.974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39,5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0182181"/>
                  </a:ext>
                </a:extLst>
              </a:tr>
              <a:tr h="176641">
                <a:tc>
                  <a:txBody>
                    <a:bodyPr/>
                    <a:lstStyle/>
                    <a:p>
                      <a:pPr>
                        <a:lnSpc>
                          <a:spcPct val="107000"/>
                        </a:lnSpc>
                        <a:spcAft>
                          <a:spcPts val="800"/>
                        </a:spcAft>
                      </a:pPr>
                      <a:r>
                        <a:rPr lang="it-IT" sz="1100">
                          <a:effectLst/>
                          <a:latin typeface="Calibri" panose="020F0502020204030204" pitchFamily="34" charset="0"/>
                          <a:ea typeface="Times New Roman" panose="02020603050405020304" pitchFamily="18" charset="0"/>
                          <a:cs typeface="Calibri" panose="020F0502020204030204" pitchFamily="34" charset="0"/>
                        </a:rPr>
                        <a:t>Piemonte</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4.273.210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156.702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37.404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1.558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3.667</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36,5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2116020"/>
                  </a:ext>
                </a:extLst>
              </a:tr>
              <a:tr h="176641">
                <a:tc>
                  <a:txBody>
                    <a:bodyPr/>
                    <a:lstStyle/>
                    <a:p>
                      <a:pPr>
                        <a:lnSpc>
                          <a:spcPct val="107000"/>
                        </a:lnSpc>
                        <a:spcAft>
                          <a:spcPts val="800"/>
                        </a:spcAft>
                      </a:pPr>
                      <a:r>
                        <a:rPr lang="it-IT" sz="1100">
                          <a:effectLst/>
                          <a:latin typeface="Calibri" panose="020F0502020204030204" pitchFamily="34" charset="0"/>
                          <a:ea typeface="Times New Roman" panose="02020603050405020304" pitchFamily="18" charset="0"/>
                          <a:cs typeface="Calibri" panose="020F0502020204030204" pitchFamily="34" charset="0"/>
                        </a:rPr>
                        <a:t>Puglia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3.926.931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89.625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16.285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1.261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2.282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32,1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562609"/>
                  </a:ext>
                </a:extLst>
              </a:tr>
              <a:tr h="176641">
                <a:tc>
                  <a:txBody>
                    <a:bodyPr/>
                    <a:lstStyle/>
                    <a:p>
                      <a:pPr>
                        <a:lnSpc>
                          <a:spcPct val="107000"/>
                        </a:lnSpc>
                        <a:spcAft>
                          <a:spcPts val="800"/>
                        </a:spcAft>
                      </a:pPr>
                      <a:r>
                        <a:rPr lang="it-IT" sz="1100">
                          <a:effectLst/>
                          <a:latin typeface="Calibri" panose="020F0502020204030204" pitchFamily="34" charset="0"/>
                          <a:ea typeface="Times New Roman" panose="02020603050405020304" pitchFamily="18" charset="0"/>
                          <a:cs typeface="Calibri" panose="020F0502020204030204" pitchFamily="34" charset="0"/>
                        </a:rPr>
                        <a:t>Sardegna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1.598.225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51.075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16.804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721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3.196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45,1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6607432"/>
                  </a:ext>
                </a:extLst>
              </a:tr>
              <a:tr h="176641">
                <a:tc>
                  <a:txBody>
                    <a:bodyPr/>
                    <a:lstStyle/>
                    <a:p>
                      <a:pPr>
                        <a:lnSpc>
                          <a:spcPct val="107000"/>
                        </a:lnSpc>
                        <a:spcAft>
                          <a:spcPts val="800"/>
                        </a:spcAft>
                      </a:pPr>
                      <a:r>
                        <a:rPr lang="it-IT" sz="1100">
                          <a:effectLst/>
                          <a:latin typeface="Calibri" panose="020F0502020204030204" pitchFamily="34" charset="0"/>
                          <a:ea typeface="Times New Roman" panose="02020603050405020304" pitchFamily="18" charset="0"/>
                          <a:cs typeface="Calibri" panose="020F0502020204030204" pitchFamily="34" charset="0"/>
                        </a:rPr>
                        <a:t>Sicilia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4.840.876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127.007</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51.166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5.279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2.624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109,1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4,2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3157753"/>
                  </a:ext>
                </a:extLst>
              </a:tr>
              <a:tr h="176641">
                <a:tc>
                  <a:txBody>
                    <a:bodyPr/>
                    <a:lstStyle/>
                    <a:p>
                      <a:pPr>
                        <a:lnSpc>
                          <a:spcPct val="107000"/>
                        </a:lnSpc>
                        <a:spcAft>
                          <a:spcPts val="800"/>
                        </a:spcAft>
                      </a:pPr>
                      <a:r>
                        <a:rPr lang="it-IT" sz="1100">
                          <a:effectLst/>
                          <a:latin typeface="Calibri" panose="020F0502020204030204" pitchFamily="34" charset="0"/>
                          <a:ea typeface="Times New Roman" panose="02020603050405020304" pitchFamily="18" charset="0"/>
                          <a:cs typeface="Calibri" panose="020F0502020204030204" pitchFamily="34" charset="0"/>
                        </a:rPr>
                        <a:t>Toscana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3.668.333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113.613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37.903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2.577</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3.097</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70,2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2,3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7313743"/>
                  </a:ext>
                </a:extLst>
              </a:tr>
              <a:tr h="176641">
                <a:tc>
                  <a:txBody>
                    <a:bodyPr/>
                    <a:lstStyle/>
                    <a:p>
                      <a:pPr>
                        <a:lnSpc>
                          <a:spcPct val="107000"/>
                        </a:lnSpc>
                        <a:spcAft>
                          <a:spcPts val="800"/>
                        </a:spcAft>
                      </a:pPr>
                      <a:r>
                        <a:rPr lang="it-IT" sz="1100">
                          <a:effectLst/>
                          <a:latin typeface="Calibri" panose="020F0502020204030204" pitchFamily="34" charset="0"/>
                          <a:ea typeface="Times New Roman" panose="02020603050405020304" pitchFamily="18" charset="0"/>
                          <a:cs typeface="Calibri" panose="020F0502020204030204" pitchFamily="34" charset="0"/>
                        </a:rPr>
                        <a:t>Umbria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865.013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42.719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3.415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512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4.939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59,2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7467648"/>
                  </a:ext>
                </a:extLst>
              </a:tr>
              <a:tr h="176641">
                <a:tc>
                  <a:txBody>
                    <a:bodyPr/>
                    <a:lstStyle/>
                    <a:p>
                      <a:pPr>
                        <a:lnSpc>
                          <a:spcPct val="107000"/>
                        </a:lnSpc>
                        <a:spcAft>
                          <a:spcPts val="800"/>
                        </a:spcAft>
                      </a:pPr>
                      <a:r>
                        <a:rPr lang="it-IT" sz="1100">
                          <a:effectLst/>
                          <a:latin typeface="Calibri" panose="020F0502020204030204" pitchFamily="34" charset="0"/>
                          <a:ea typeface="Times New Roman" panose="02020603050405020304" pitchFamily="18" charset="0"/>
                          <a:cs typeface="Calibri" panose="020F0502020204030204" pitchFamily="34" charset="0"/>
                        </a:rPr>
                        <a:t>Valle d'Aosta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123.895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4.931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1.435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3.980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15,3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0,4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260630"/>
                  </a:ext>
                </a:extLst>
              </a:tr>
              <a:tr h="176641">
                <a:tc>
                  <a:txBody>
                    <a:bodyPr/>
                    <a:lstStyle/>
                    <a:p>
                      <a:pPr>
                        <a:lnSpc>
                          <a:spcPct val="107000"/>
                        </a:lnSpc>
                        <a:spcAft>
                          <a:spcPts val="800"/>
                        </a:spcAft>
                      </a:pPr>
                      <a:r>
                        <a:rPr lang="it-IT" sz="1100">
                          <a:effectLst/>
                          <a:latin typeface="Calibri" panose="020F0502020204030204" pitchFamily="34" charset="0"/>
                          <a:ea typeface="Times New Roman" panose="02020603050405020304" pitchFamily="18" charset="0"/>
                          <a:cs typeface="Calibri" panose="020F0502020204030204" pitchFamily="34" charset="0"/>
                        </a:rPr>
                        <a:t>Veneto</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4.852.453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289.965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17.445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3.535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5.976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72,8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9668050"/>
                  </a:ext>
                </a:extLst>
              </a:tr>
              <a:tr h="176641">
                <a:tc>
                  <a:txBody>
                    <a:bodyPr/>
                    <a:lstStyle/>
                    <a:p>
                      <a:pPr>
                        <a:lnSpc>
                          <a:spcPct val="107000"/>
                        </a:lnSpc>
                        <a:spcAft>
                          <a:spcPts val="800"/>
                        </a:spcAft>
                      </a:pPr>
                      <a:r>
                        <a:rPr lang="it-IT" sz="1100" b="1" i="1">
                          <a:effectLst/>
                          <a:latin typeface="Calibri" panose="020F0502020204030204" pitchFamily="34" charset="0"/>
                          <a:ea typeface="Times New Roman" panose="02020603050405020304" pitchFamily="18" charset="0"/>
                          <a:cs typeface="Calibri" panose="020F0502020204030204" pitchFamily="34" charset="0"/>
                        </a:rPr>
                        <a:t>ITALIA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b="1" i="1">
                          <a:effectLst/>
                          <a:latin typeface="Calibri" panose="020F0502020204030204" pitchFamily="34" charset="0"/>
                          <a:ea typeface="Calibri" panose="020F0502020204030204" pitchFamily="34" charset="0"/>
                          <a:cs typeface="Calibri" panose="020F0502020204030204" pitchFamily="34" charset="0"/>
                        </a:rPr>
                        <a:t>59.257.566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b="1" i="1">
                          <a:solidFill>
                            <a:srgbClr val="000000"/>
                          </a:solidFill>
                          <a:effectLst/>
                          <a:latin typeface="Calibri" panose="020F0502020204030204" pitchFamily="34" charset="0"/>
                          <a:ea typeface="Calibri" panose="020F0502020204030204" pitchFamily="34" charset="0"/>
                          <a:cs typeface="Calibri" panose="020F0502020204030204" pitchFamily="34" charset="0"/>
                        </a:rPr>
                        <a:t>1.949.698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b="1" i="1">
                          <a:solidFill>
                            <a:srgbClr val="000000"/>
                          </a:solidFill>
                          <a:effectLst/>
                          <a:latin typeface="Calibri" panose="020F0502020204030204" pitchFamily="34" charset="0"/>
                          <a:ea typeface="Calibri" panose="020F0502020204030204" pitchFamily="34" charset="0"/>
                          <a:cs typeface="Calibri" panose="020F0502020204030204" pitchFamily="34" charset="0"/>
                        </a:rPr>
                        <a:t>391.788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b="1" i="1">
                          <a:solidFill>
                            <a:srgbClr val="000000"/>
                          </a:solidFill>
                          <a:effectLst/>
                          <a:latin typeface="Calibri" panose="020F0502020204030204" pitchFamily="34" charset="0"/>
                          <a:ea typeface="Calibri" panose="020F0502020204030204" pitchFamily="34" charset="0"/>
                          <a:cs typeface="Calibri" panose="020F0502020204030204" pitchFamily="34" charset="0"/>
                        </a:rPr>
                        <a:t>32.214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b="1" i="1">
                          <a:solidFill>
                            <a:srgbClr val="000000"/>
                          </a:solidFill>
                          <a:effectLst/>
                          <a:latin typeface="Calibri" panose="020F0502020204030204" pitchFamily="34" charset="0"/>
                          <a:ea typeface="Calibri" panose="020F0502020204030204" pitchFamily="34" charset="0"/>
                          <a:cs typeface="Calibri" panose="020F0502020204030204" pitchFamily="34" charset="0"/>
                        </a:rPr>
                        <a:t>3.290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b="1" i="1">
                          <a:solidFill>
                            <a:srgbClr val="000000"/>
                          </a:solidFill>
                          <a:effectLst/>
                          <a:latin typeface="Calibri" panose="020F0502020204030204" pitchFamily="34" charset="0"/>
                          <a:ea typeface="Calibri" panose="020F0502020204030204" pitchFamily="34" charset="0"/>
                          <a:cs typeface="Calibri" panose="020F0502020204030204" pitchFamily="34" charset="0"/>
                        </a:rPr>
                        <a:t>54,4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b="1" i="1">
                          <a:solidFill>
                            <a:srgbClr val="000000"/>
                          </a:solidFill>
                          <a:effectLst/>
                          <a:latin typeface="Calibri" panose="020F0502020204030204" pitchFamily="34" charset="0"/>
                          <a:ea typeface="Calibri" panose="020F0502020204030204" pitchFamily="34" charset="0"/>
                          <a:cs typeface="Calibri" panose="020F0502020204030204" pitchFamily="34" charset="0"/>
                        </a:rPr>
                        <a:t>1,7</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3957979"/>
                  </a:ext>
                </a:extLst>
              </a:tr>
            </a:tbl>
          </a:graphicData>
        </a:graphic>
      </p:graphicFrame>
    </p:spTree>
    <p:extLst>
      <p:ext uri="{BB962C8B-B14F-4D97-AF65-F5344CB8AC3E}">
        <p14:creationId xmlns:p14="http://schemas.microsoft.com/office/powerpoint/2010/main" val="42063549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71B7A1A9-40FC-4B1A-BC71-6C2C2DFC8700}"/>
              </a:ext>
            </a:extLst>
          </p:cNvPr>
          <p:cNvSpPr txBox="1"/>
          <p:nvPr/>
        </p:nvSpPr>
        <p:spPr>
          <a:xfrm>
            <a:off x="2590799" y="1701799"/>
            <a:ext cx="7010401" cy="1569660"/>
          </a:xfrm>
          <a:prstGeom prst="rect">
            <a:avLst/>
          </a:prstGeom>
          <a:noFill/>
        </p:spPr>
        <p:txBody>
          <a:bodyPr wrap="square" rtlCol="0">
            <a:spAutoFit/>
          </a:bodyPr>
          <a:lstStyle/>
          <a:p>
            <a:pPr algn="ctr"/>
            <a:r>
              <a:rPr lang="it-IT" sz="4800">
                <a:solidFill>
                  <a:srgbClr val="0064B7"/>
                </a:solidFill>
                <a:latin typeface="Arial Narrow" panose="020B0606020202030204" pitchFamily="34" charset="0"/>
              </a:rPr>
              <a:t>Vaccinazioni somministrate al 15/09/2021 e loro impatto</a:t>
            </a:r>
          </a:p>
        </p:txBody>
      </p:sp>
      <p:sp>
        <p:nvSpPr>
          <p:cNvPr id="4" name="CasellaDiTesto 3">
            <a:extLst>
              <a:ext uri="{FF2B5EF4-FFF2-40B4-BE49-F238E27FC236}">
                <a16:creationId xmlns:a16="http://schemas.microsoft.com/office/drawing/2014/main" id="{EB83E4BA-6C2E-456F-894A-63A27B475E4D}"/>
              </a:ext>
            </a:extLst>
          </p:cNvPr>
          <p:cNvSpPr txBox="1"/>
          <p:nvPr/>
        </p:nvSpPr>
        <p:spPr>
          <a:xfrm>
            <a:off x="7130824" y="5649397"/>
            <a:ext cx="6096000" cy="369332"/>
          </a:xfrm>
          <a:prstGeom prst="rect">
            <a:avLst/>
          </a:prstGeom>
          <a:noFill/>
        </p:spPr>
        <p:txBody>
          <a:bodyPr wrap="square">
            <a:spAutoFit/>
          </a:bodyPr>
          <a:lstStyle/>
          <a:p>
            <a:r>
              <a:rPr lang="it-IT"/>
              <a:t>https://github.com/italia/covid19-opendata-vaccini</a:t>
            </a:r>
          </a:p>
        </p:txBody>
      </p:sp>
    </p:spTree>
    <p:extLst>
      <p:ext uri="{BB962C8B-B14F-4D97-AF65-F5344CB8AC3E}">
        <p14:creationId xmlns:p14="http://schemas.microsoft.com/office/powerpoint/2010/main" val="32846976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a:extLst>
              <a:ext uri="{FF2B5EF4-FFF2-40B4-BE49-F238E27FC236}">
                <a16:creationId xmlns:a16="http://schemas.microsoft.com/office/drawing/2014/main" id="{84B1574A-A0EE-483B-BA94-A42631AE5E2D}"/>
              </a:ext>
            </a:extLst>
          </p:cNvPr>
          <p:cNvSpPr txBox="1">
            <a:spLocks/>
          </p:cNvSpPr>
          <p:nvPr/>
        </p:nvSpPr>
        <p:spPr>
          <a:xfrm>
            <a:off x="107156" y="36648"/>
            <a:ext cx="11977687" cy="8461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3600" b="1" dirty="0">
                <a:solidFill>
                  <a:srgbClr val="0064B7"/>
                </a:solidFill>
                <a:latin typeface="+mn-lt"/>
                <a:ea typeface="+mn-ea"/>
                <a:cs typeface="+mn-cs"/>
              </a:rPr>
              <a:t>Numero di prime e seconde dosi di vaccino somministrate giornalmente dal 27/12/2020 al 15/09/2021</a:t>
            </a:r>
            <a:endParaRPr lang="it-CH" sz="3600" b="1" dirty="0">
              <a:solidFill>
                <a:srgbClr val="0064B7"/>
              </a:solidFill>
              <a:latin typeface="+mn-lt"/>
              <a:ea typeface="+mn-ea"/>
              <a:cs typeface="+mn-cs"/>
            </a:endParaRPr>
          </a:p>
        </p:txBody>
      </p:sp>
      <p:sp>
        <p:nvSpPr>
          <p:cNvPr id="7" name="Rettangolo 6">
            <a:extLst>
              <a:ext uri="{FF2B5EF4-FFF2-40B4-BE49-F238E27FC236}">
                <a16:creationId xmlns:a16="http://schemas.microsoft.com/office/drawing/2014/main" id="{BB41598A-F012-4C10-A84D-A023851AA4BE}"/>
              </a:ext>
            </a:extLst>
          </p:cNvPr>
          <p:cNvSpPr/>
          <p:nvPr/>
        </p:nvSpPr>
        <p:spPr>
          <a:xfrm>
            <a:off x="7426917" y="6604084"/>
            <a:ext cx="3041217" cy="253916"/>
          </a:xfrm>
          <a:prstGeom prst="rect">
            <a:avLst/>
          </a:prstGeom>
        </p:spPr>
        <p:txBody>
          <a:bodyPr wrap="none">
            <a:spAutoFit/>
          </a:bodyPr>
          <a:lstStyle/>
          <a:p>
            <a:r>
              <a:rPr lang="it-IT" sz="1050" b="1" dirty="0">
                <a:solidFill>
                  <a:srgbClr val="333333"/>
                </a:solidFill>
                <a:latin typeface="Source Sans Pro"/>
              </a:rPr>
              <a:t>Data di ultimo aggiornamento</a:t>
            </a:r>
            <a:r>
              <a:rPr lang="it-IT" sz="1050" dirty="0">
                <a:solidFill>
                  <a:srgbClr val="333333"/>
                </a:solidFill>
                <a:latin typeface="Source Sans Pro"/>
              </a:rPr>
              <a:t>: 15 settembre 2021</a:t>
            </a:r>
            <a:endParaRPr lang="it-IT" sz="1050" dirty="0"/>
          </a:p>
        </p:txBody>
      </p:sp>
      <p:pic>
        <p:nvPicPr>
          <p:cNvPr id="1026" name="Picture 2">
            <a:extLst>
              <a:ext uri="{FF2B5EF4-FFF2-40B4-BE49-F238E27FC236}">
                <a16:creationId xmlns:a16="http://schemas.microsoft.com/office/drawing/2014/main" id="{4FAE08F3-306A-47E1-AEF7-15165FCC60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16013"/>
            <a:ext cx="12192000" cy="4624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34177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a:extLst>
              <a:ext uri="{FF2B5EF4-FFF2-40B4-BE49-F238E27FC236}">
                <a16:creationId xmlns:a16="http://schemas.microsoft.com/office/drawing/2014/main" id="{B178C63C-B970-4C15-BCC0-282233919EFC}"/>
              </a:ext>
            </a:extLst>
          </p:cNvPr>
          <p:cNvSpPr txBox="1">
            <a:spLocks/>
          </p:cNvSpPr>
          <p:nvPr/>
        </p:nvSpPr>
        <p:spPr>
          <a:xfrm>
            <a:off x="-62919" y="-10850"/>
            <a:ext cx="11977687" cy="8461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3600" b="1" dirty="0">
                <a:solidFill>
                  <a:srgbClr val="0064B7"/>
                </a:solidFill>
                <a:latin typeface="+mn-lt"/>
                <a:ea typeface="+mn-ea"/>
                <a:cs typeface="+mn-cs"/>
              </a:rPr>
              <a:t>Percentuale copertura vaccinale per classe d’età</a:t>
            </a:r>
            <a:endParaRPr lang="it-CH" sz="3600" b="1" dirty="0">
              <a:solidFill>
                <a:srgbClr val="0064B7"/>
              </a:solidFill>
              <a:latin typeface="+mn-lt"/>
              <a:ea typeface="+mn-ea"/>
              <a:cs typeface="+mn-cs"/>
            </a:endParaRPr>
          </a:p>
        </p:txBody>
      </p:sp>
      <p:sp>
        <p:nvSpPr>
          <p:cNvPr id="6" name="Rettangolo 5">
            <a:extLst>
              <a:ext uri="{FF2B5EF4-FFF2-40B4-BE49-F238E27FC236}">
                <a16:creationId xmlns:a16="http://schemas.microsoft.com/office/drawing/2014/main" id="{23167014-F99B-4102-9FDF-70714DE9EB3C}"/>
              </a:ext>
            </a:extLst>
          </p:cNvPr>
          <p:cNvSpPr/>
          <p:nvPr/>
        </p:nvSpPr>
        <p:spPr>
          <a:xfrm>
            <a:off x="7426917" y="6604084"/>
            <a:ext cx="3068469" cy="253916"/>
          </a:xfrm>
          <a:prstGeom prst="rect">
            <a:avLst/>
          </a:prstGeom>
        </p:spPr>
        <p:txBody>
          <a:bodyPr wrap="none">
            <a:spAutoFit/>
          </a:bodyPr>
          <a:lstStyle/>
          <a:p>
            <a:r>
              <a:rPr lang="it-IT" sz="1050" b="1" dirty="0">
                <a:solidFill>
                  <a:srgbClr val="333333"/>
                </a:solidFill>
                <a:latin typeface="Source Sans Pro"/>
              </a:rPr>
              <a:t>Data di ultimo aggiornamento</a:t>
            </a:r>
            <a:r>
              <a:rPr lang="it-IT" sz="1050" dirty="0">
                <a:solidFill>
                  <a:srgbClr val="333333"/>
                </a:solidFill>
                <a:latin typeface="Source Sans Pro"/>
              </a:rPr>
              <a:t>: 15 settembre 2021</a:t>
            </a:r>
            <a:endParaRPr lang="it-IT" sz="1050" dirty="0"/>
          </a:p>
        </p:txBody>
      </p:sp>
      <p:sp>
        <p:nvSpPr>
          <p:cNvPr id="3" name="CasellaDiTesto 2">
            <a:extLst>
              <a:ext uri="{FF2B5EF4-FFF2-40B4-BE49-F238E27FC236}">
                <a16:creationId xmlns:a16="http://schemas.microsoft.com/office/drawing/2014/main" id="{F40931B0-AD09-4C8C-A345-194B9DFEFDEB}"/>
              </a:ext>
            </a:extLst>
          </p:cNvPr>
          <p:cNvSpPr txBox="1"/>
          <p:nvPr/>
        </p:nvSpPr>
        <p:spPr>
          <a:xfrm>
            <a:off x="1500326" y="676446"/>
            <a:ext cx="5060272" cy="646331"/>
          </a:xfrm>
          <a:prstGeom prst="rect">
            <a:avLst/>
          </a:prstGeom>
          <a:noFill/>
        </p:spPr>
        <p:txBody>
          <a:bodyPr wrap="square" rtlCol="0">
            <a:spAutoFit/>
          </a:bodyPr>
          <a:lstStyle/>
          <a:p>
            <a:r>
              <a:rPr lang="en-GB" dirty="0"/>
              <a:t>12+ </a:t>
            </a:r>
            <a:r>
              <a:rPr lang="en-GB" dirty="0" err="1"/>
              <a:t>vaccinati</a:t>
            </a:r>
            <a:r>
              <a:rPr lang="en-GB" dirty="0"/>
              <a:t> con </a:t>
            </a:r>
            <a:r>
              <a:rPr lang="en-GB" dirty="0" err="1"/>
              <a:t>ciclo</a:t>
            </a:r>
            <a:r>
              <a:rPr lang="en-GB" dirty="0"/>
              <a:t> </a:t>
            </a:r>
            <a:r>
              <a:rPr lang="en-GB" dirty="0" err="1"/>
              <a:t>completo</a:t>
            </a:r>
            <a:r>
              <a:rPr lang="en-GB" dirty="0"/>
              <a:t>: 75,1%</a:t>
            </a:r>
          </a:p>
          <a:p>
            <a:r>
              <a:rPr lang="en-GB" dirty="0"/>
              <a:t>12+ </a:t>
            </a:r>
            <a:r>
              <a:rPr lang="en-GB" dirty="0" err="1"/>
              <a:t>vaccinati</a:t>
            </a:r>
            <a:r>
              <a:rPr lang="en-GB" dirty="0"/>
              <a:t> con </a:t>
            </a:r>
            <a:r>
              <a:rPr lang="en-GB" dirty="0" err="1"/>
              <a:t>almeno</a:t>
            </a:r>
            <a:r>
              <a:rPr lang="en-GB" dirty="0"/>
              <a:t> una dose: 81,6%</a:t>
            </a:r>
            <a:endParaRPr lang="it-IT" dirty="0"/>
          </a:p>
        </p:txBody>
      </p:sp>
      <p:pic>
        <p:nvPicPr>
          <p:cNvPr id="2" name="Picture 2">
            <a:extLst>
              <a:ext uri="{FF2B5EF4-FFF2-40B4-BE49-F238E27FC236}">
                <a16:creationId xmlns:a16="http://schemas.microsoft.com/office/drawing/2014/main" id="{4AC01B06-B885-4704-874B-CAB94B8CDD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32318"/>
            <a:ext cx="12192000" cy="4624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54254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D90784EF-1334-4B0C-85FB-CDB17458521B}"/>
              </a:ext>
            </a:extLst>
          </p:cNvPr>
          <p:cNvSpPr>
            <a:spLocks noChangeArrowheads="1"/>
          </p:cNvSpPr>
          <p:nvPr/>
        </p:nvSpPr>
        <p:spPr bwMode="auto">
          <a:xfrm>
            <a:off x="570271" y="-41825"/>
            <a:ext cx="1162172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it-IT" altLang="it-IT" sz="1600" b="1" cap="small" dirty="0">
                <a:solidFill>
                  <a:srgbClr val="44546A"/>
                </a:solidFill>
                <a:latin typeface="Raleway" panose="020B0003030101060003"/>
              </a:rPr>
              <a:t>Popolazione Italiana di età &gt;12 anni e casi di covid-19 diagnosticati, ospedalizzati, ricoverati in terapia intensiva e deceduti negli ultimi 30 giorni, per stato vaccinale e classe d’età</a:t>
            </a:r>
          </a:p>
        </p:txBody>
      </p:sp>
      <p:graphicFrame>
        <p:nvGraphicFramePr>
          <p:cNvPr id="4" name="Tabella 3">
            <a:extLst>
              <a:ext uri="{FF2B5EF4-FFF2-40B4-BE49-F238E27FC236}">
                <a16:creationId xmlns:a16="http://schemas.microsoft.com/office/drawing/2014/main" id="{1610BDCB-6033-4960-BEF1-7C2EC88B2151}"/>
              </a:ext>
            </a:extLst>
          </p:cNvPr>
          <p:cNvGraphicFramePr>
            <a:graphicFrameLocks noGrp="1"/>
          </p:cNvGraphicFramePr>
          <p:nvPr>
            <p:extLst>
              <p:ext uri="{D42A27DB-BD31-4B8C-83A1-F6EECF244321}">
                <p14:modId xmlns:p14="http://schemas.microsoft.com/office/powerpoint/2010/main" val="2733505804"/>
              </p:ext>
            </p:extLst>
          </p:nvPr>
        </p:nvGraphicFramePr>
        <p:xfrm>
          <a:off x="185393" y="501439"/>
          <a:ext cx="11821213" cy="6356896"/>
        </p:xfrm>
        <a:graphic>
          <a:graphicData uri="http://schemas.openxmlformats.org/drawingml/2006/table">
            <a:tbl>
              <a:tblPr firstRow="1" firstCol="1" bandRow="1"/>
              <a:tblGrid>
                <a:gridCol w="2536261">
                  <a:extLst>
                    <a:ext uri="{9D8B030D-6E8A-4147-A177-3AD203B41FA5}">
                      <a16:colId xmlns:a16="http://schemas.microsoft.com/office/drawing/2014/main" val="3441010179"/>
                    </a:ext>
                  </a:extLst>
                </a:gridCol>
                <a:gridCol w="2182842">
                  <a:extLst>
                    <a:ext uri="{9D8B030D-6E8A-4147-A177-3AD203B41FA5}">
                      <a16:colId xmlns:a16="http://schemas.microsoft.com/office/drawing/2014/main" val="3675306414"/>
                    </a:ext>
                  </a:extLst>
                </a:gridCol>
                <a:gridCol w="2369818">
                  <a:extLst>
                    <a:ext uri="{9D8B030D-6E8A-4147-A177-3AD203B41FA5}">
                      <a16:colId xmlns:a16="http://schemas.microsoft.com/office/drawing/2014/main" val="1164483664"/>
                    </a:ext>
                  </a:extLst>
                </a:gridCol>
                <a:gridCol w="2366146">
                  <a:extLst>
                    <a:ext uri="{9D8B030D-6E8A-4147-A177-3AD203B41FA5}">
                      <a16:colId xmlns:a16="http://schemas.microsoft.com/office/drawing/2014/main" val="2694483768"/>
                    </a:ext>
                  </a:extLst>
                </a:gridCol>
                <a:gridCol w="2366146">
                  <a:extLst>
                    <a:ext uri="{9D8B030D-6E8A-4147-A177-3AD203B41FA5}">
                      <a16:colId xmlns:a16="http://schemas.microsoft.com/office/drawing/2014/main" val="2971072946"/>
                    </a:ext>
                  </a:extLst>
                </a:gridCol>
              </a:tblGrid>
              <a:tr h="500052">
                <a:tc>
                  <a:txBody>
                    <a:bodyPr/>
                    <a:lstStyle/>
                    <a:p>
                      <a:pPr algn="ctr">
                        <a:lnSpc>
                          <a:spcPct val="107000"/>
                        </a:lnSpc>
                      </a:pPr>
                      <a:endParaRPr lang="it-IT" sz="2000">
                        <a:effectLst/>
                        <a:latin typeface="Symbol" panose="05050102010706020507" pitchFamily="18" charset="2"/>
                        <a:ea typeface="Symbol" panose="05050102010706020507" pitchFamily="18" charset="2"/>
                        <a:cs typeface="Symbol" panose="05050102010706020507" pitchFamily="18" charset="2"/>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it-IT" sz="1600" b="1" cap="small">
                          <a:solidFill>
                            <a:srgbClr val="44546A"/>
                          </a:solidFill>
                          <a:effectLst/>
                          <a:latin typeface="Raleway" panose="020B0003030101060003"/>
                          <a:ea typeface="Symbol" panose="05050102010706020507" pitchFamily="18" charset="2"/>
                          <a:cs typeface="Symbol" panose="05050102010706020507" pitchFamily="18" charset="2"/>
                        </a:rPr>
                        <a:t>Fascia</a:t>
                      </a:r>
                      <a:r>
                        <a:rPr lang="it-IT" sz="1800" b="1" cap="small">
                          <a:solidFill>
                            <a:srgbClr val="44546A"/>
                          </a:solidFill>
                          <a:effectLst/>
                          <a:latin typeface="Raleway" panose="020B0003030101060003"/>
                          <a:ea typeface="Symbol" panose="05050102010706020507" pitchFamily="18" charset="2"/>
                          <a:cs typeface="Symbol" panose="05050102010706020507" pitchFamily="18" charset="2"/>
                        </a:rPr>
                        <a:t> di età</a:t>
                      </a:r>
                      <a:endParaRPr lang="it-IT" sz="2000">
                        <a:effectLst/>
                        <a:latin typeface="Symbol" panose="05050102010706020507" pitchFamily="18" charset="2"/>
                        <a:ea typeface="Symbol" panose="05050102010706020507" pitchFamily="18" charset="2"/>
                        <a:cs typeface="Symbol" panose="05050102010706020507" pitchFamily="18" charset="2"/>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ctr">
                        <a:lnSpc>
                          <a:spcPct val="107000"/>
                        </a:lnSpc>
                      </a:pPr>
                      <a:r>
                        <a:rPr lang="it-IT" sz="1600" b="1" cap="small">
                          <a:solidFill>
                            <a:srgbClr val="44546A"/>
                          </a:solidFill>
                          <a:effectLst/>
                          <a:latin typeface="Raleway" panose="020B0003030101060003"/>
                          <a:ea typeface="Symbol" panose="05050102010706020507" pitchFamily="18" charset="2"/>
                          <a:cs typeface="Symbol" panose="05050102010706020507" pitchFamily="18" charset="2"/>
                        </a:rPr>
                        <a:t>Non vaccinati</a:t>
                      </a:r>
                      <a:endParaRPr lang="it-IT" sz="1600">
                        <a:effectLst/>
                        <a:latin typeface="Symbol" panose="05050102010706020507" pitchFamily="18" charset="2"/>
                        <a:ea typeface="Symbol" panose="05050102010706020507" pitchFamily="18" charset="2"/>
                        <a:cs typeface="Symbol" panose="05050102010706020507" pitchFamily="18" charset="2"/>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a:txBody>
                    <a:bodyPr/>
                    <a:lstStyle/>
                    <a:p>
                      <a:pPr algn="ctr">
                        <a:lnSpc>
                          <a:spcPct val="107000"/>
                        </a:lnSpc>
                      </a:pPr>
                      <a:r>
                        <a:rPr lang="it-IT" sz="1600" b="1" cap="small">
                          <a:solidFill>
                            <a:srgbClr val="44546A"/>
                          </a:solidFill>
                          <a:effectLst/>
                          <a:latin typeface="Raleway" panose="020B0003030101060003"/>
                          <a:ea typeface="Symbol" panose="05050102010706020507" pitchFamily="18" charset="2"/>
                          <a:cs typeface="Symbol" panose="05050102010706020507" pitchFamily="18" charset="2"/>
                        </a:rPr>
                        <a:t>Vaccinati con ciclo incompleto</a:t>
                      </a:r>
                      <a:endParaRPr lang="it-IT" sz="1600">
                        <a:effectLst/>
                        <a:latin typeface="Symbol" panose="05050102010706020507" pitchFamily="18" charset="2"/>
                        <a:ea typeface="Symbol" panose="05050102010706020507" pitchFamily="18" charset="2"/>
                        <a:cs typeface="Symbol" panose="05050102010706020507" pitchFamily="18" charset="2"/>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a:txBody>
                    <a:bodyPr/>
                    <a:lstStyle/>
                    <a:p>
                      <a:pPr algn="ctr">
                        <a:lnSpc>
                          <a:spcPct val="107000"/>
                        </a:lnSpc>
                      </a:pPr>
                      <a:r>
                        <a:rPr lang="it-IT" sz="1600" b="1" cap="small">
                          <a:solidFill>
                            <a:srgbClr val="44546A"/>
                          </a:solidFill>
                          <a:effectLst/>
                          <a:latin typeface="Raleway" panose="020B0003030101060003"/>
                          <a:ea typeface="Symbol" panose="05050102010706020507" pitchFamily="18" charset="2"/>
                          <a:cs typeface="Symbol" panose="05050102010706020507" pitchFamily="18" charset="2"/>
                        </a:rPr>
                        <a:t>Vaccinati con ciclo completo</a:t>
                      </a:r>
                      <a:endParaRPr lang="it-IT" sz="1600">
                        <a:effectLst/>
                        <a:latin typeface="Symbol" panose="05050102010706020507" pitchFamily="18" charset="2"/>
                        <a:ea typeface="Symbol" panose="05050102010706020507" pitchFamily="18" charset="2"/>
                        <a:cs typeface="Symbol" panose="05050102010706020507" pitchFamily="18" charset="2"/>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extLst>
                  <a:ext uri="{0D108BD9-81ED-4DB2-BD59-A6C34878D82A}">
                    <a16:rowId xmlns:a16="http://schemas.microsoft.com/office/drawing/2014/main" val="3119481562"/>
                  </a:ext>
                </a:extLst>
              </a:tr>
              <a:tr h="288412">
                <a:tc rowSpan="4">
                  <a:txBody>
                    <a:bodyPr/>
                    <a:lstStyle/>
                    <a:p>
                      <a:pPr algn="ctr">
                        <a:lnSpc>
                          <a:spcPct val="115000"/>
                        </a:lnSpc>
                      </a:pPr>
                      <a:r>
                        <a:rPr lang="it-IT" sz="1600">
                          <a:solidFill>
                            <a:srgbClr val="44546A"/>
                          </a:solidFill>
                          <a:effectLst/>
                          <a:latin typeface="Raleway" panose="020B0503030101060003" pitchFamily="34" charset="0"/>
                          <a:ea typeface="Raleway" panose="020B0503030101060003" pitchFamily="34" charset="0"/>
                          <a:cs typeface="Raleway" panose="020B0503030101060003" pitchFamily="34" charset="0"/>
                        </a:rPr>
                        <a:t>Popolazione</a:t>
                      </a:r>
                      <a:endParaRPr lang="it-IT" sz="1800">
                        <a:effectLst/>
                        <a:latin typeface="Raleway" panose="020B0503030101060003" pitchFamily="34" charset="0"/>
                        <a:ea typeface="Raleway" panose="020B0503030101060003" pitchFamily="34" charset="0"/>
                        <a:cs typeface="Raleway" panose="020B0503030101060003" pitchFamily="34" charset="0"/>
                      </a:endParaRPr>
                    </a:p>
                    <a:p>
                      <a:pPr algn="ctr">
                        <a:lnSpc>
                          <a:spcPct val="115000"/>
                        </a:lnSpc>
                      </a:pPr>
                      <a:r>
                        <a:rPr lang="it-IT" sz="1100">
                          <a:solidFill>
                            <a:srgbClr val="44546A"/>
                          </a:solidFill>
                          <a:effectLst/>
                          <a:latin typeface="Raleway" panose="020B0503030101060003" pitchFamily="34" charset="0"/>
                          <a:ea typeface="Raleway" panose="020B0503030101060003" pitchFamily="34" charset="0"/>
                          <a:cs typeface="Raleway" panose="020B0503030101060003" pitchFamily="34" charset="0"/>
                        </a:rPr>
                        <a:t>(21/08/2021)</a:t>
                      </a:r>
                      <a:endParaRPr lang="it-IT" sz="1800">
                        <a:effectLst/>
                        <a:latin typeface="Raleway" panose="020B0503030101060003" pitchFamily="34" charset="0"/>
                        <a:ea typeface="Raleway" panose="020B0503030101060003" pitchFamily="34" charset="0"/>
                        <a:cs typeface="Raleway" panose="020B0503030101060003"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it-IT" sz="1400">
                          <a:solidFill>
                            <a:srgbClr val="44546A"/>
                          </a:solidFill>
                          <a:effectLst/>
                          <a:latin typeface="Raleway" panose="020B0003030101060003"/>
                          <a:ea typeface="Symbol" panose="05050102010706020507" pitchFamily="18" charset="2"/>
                          <a:cs typeface="Symbol" panose="05050102010706020507" pitchFamily="18" charset="2"/>
                        </a:rPr>
                        <a:t>12-39</a:t>
                      </a:r>
                      <a:endParaRPr lang="it-IT" sz="2000">
                        <a:effectLst/>
                        <a:latin typeface="Symbol" panose="05050102010706020507" pitchFamily="18" charset="2"/>
                        <a:ea typeface="Symbol" panose="05050102010706020507" pitchFamily="18" charset="2"/>
                        <a:cs typeface="Symbol" panose="05050102010706020507" pitchFamily="18" charset="2"/>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0CECE"/>
                    </a:solidFill>
                  </a:tcPr>
                </a:tc>
                <a:tc>
                  <a:txBody>
                    <a:bodyPr/>
                    <a:lstStyle/>
                    <a:p>
                      <a:pPr algn="ctr">
                        <a:lnSpc>
                          <a:spcPct val="115000"/>
                        </a:lnSpc>
                      </a:pPr>
                      <a:r>
                        <a:rPr lang="it-IT" sz="1200" dirty="0">
                          <a:solidFill>
                            <a:srgbClr val="44546A"/>
                          </a:solidFill>
                          <a:effectLst/>
                          <a:latin typeface="Raleway" pitchFamily="2" charset="0"/>
                          <a:ea typeface="Raleway" pitchFamily="2" charset="0"/>
                          <a:cs typeface="Raleway" pitchFamily="2" charset="0"/>
                        </a:rPr>
                        <a:t>6.602.412 (37,9%)</a:t>
                      </a:r>
                      <a:endParaRPr lang="it-IT" sz="1800" dirty="0">
                        <a:effectLst/>
                        <a:latin typeface="Raleway" pitchFamily="2" charset="0"/>
                        <a:ea typeface="Raleway" pitchFamily="2" charset="0"/>
                        <a:cs typeface="Raleway" pitchFamily="2"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5DCE4"/>
                    </a:solidFill>
                  </a:tcPr>
                </a:tc>
                <a:tc>
                  <a:txBody>
                    <a:bodyPr/>
                    <a:lstStyle/>
                    <a:p>
                      <a:pPr algn="ctr">
                        <a:lnSpc>
                          <a:spcPct val="115000"/>
                        </a:lnSpc>
                      </a:pPr>
                      <a:r>
                        <a:rPr lang="it-IT" sz="1200">
                          <a:solidFill>
                            <a:srgbClr val="44546A"/>
                          </a:solidFill>
                          <a:effectLst/>
                          <a:latin typeface="Raleway" pitchFamily="2" charset="0"/>
                          <a:ea typeface="Raleway" pitchFamily="2" charset="0"/>
                          <a:cs typeface="Raleway" pitchFamily="2" charset="0"/>
                        </a:rPr>
                        <a:t>3.128.125 (17,9%)</a:t>
                      </a:r>
                      <a:endParaRPr lang="it-IT" sz="1800">
                        <a:effectLst/>
                        <a:latin typeface="Raleway" pitchFamily="2" charset="0"/>
                        <a:ea typeface="Raleway" pitchFamily="2" charset="0"/>
                        <a:cs typeface="Raleway" pitchFamily="2"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5DCE4"/>
                    </a:solidFill>
                  </a:tcPr>
                </a:tc>
                <a:tc>
                  <a:txBody>
                    <a:bodyPr/>
                    <a:lstStyle/>
                    <a:p>
                      <a:pPr algn="ctr">
                        <a:lnSpc>
                          <a:spcPct val="115000"/>
                        </a:lnSpc>
                      </a:pPr>
                      <a:r>
                        <a:rPr lang="it-IT" sz="1200">
                          <a:solidFill>
                            <a:srgbClr val="44546A"/>
                          </a:solidFill>
                          <a:effectLst/>
                          <a:latin typeface="Raleway" pitchFamily="2" charset="0"/>
                          <a:ea typeface="Raleway" pitchFamily="2" charset="0"/>
                          <a:cs typeface="Raleway" pitchFamily="2" charset="0"/>
                        </a:rPr>
                        <a:t>7.705.018 (44,2%)</a:t>
                      </a:r>
                      <a:endParaRPr lang="it-IT" sz="1800">
                        <a:effectLst/>
                        <a:latin typeface="Raleway" pitchFamily="2" charset="0"/>
                        <a:ea typeface="Raleway" pitchFamily="2" charset="0"/>
                        <a:cs typeface="Raleway" pitchFamily="2"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5DCE4"/>
                    </a:solidFill>
                  </a:tcPr>
                </a:tc>
                <a:extLst>
                  <a:ext uri="{0D108BD9-81ED-4DB2-BD59-A6C34878D82A}">
                    <a16:rowId xmlns:a16="http://schemas.microsoft.com/office/drawing/2014/main" val="785521402"/>
                  </a:ext>
                </a:extLst>
              </a:tr>
              <a:tr h="288412">
                <a:tc vMerge="1">
                  <a:txBody>
                    <a:bodyPr/>
                    <a:lstStyle/>
                    <a:p>
                      <a:endParaRPr lang="it-IT"/>
                    </a:p>
                  </a:txBody>
                  <a:tcPr/>
                </a:tc>
                <a:tc>
                  <a:txBody>
                    <a:bodyPr/>
                    <a:lstStyle/>
                    <a:p>
                      <a:pPr algn="ctr">
                        <a:lnSpc>
                          <a:spcPct val="115000"/>
                        </a:lnSpc>
                      </a:pPr>
                      <a:r>
                        <a:rPr lang="it-IT" sz="1400">
                          <a:solidFill>
                            <a:srgbClr val="44546A"/>
                          </a:solidFill>
                          <a:effectLst/>
                          <a:latin typeface="Raleway" panose="020B0003030101060003"/>
                          <a:ea typeface="Symbol" panose="05050102010706020507" pitchFamily="18" charset="2"/>
                          <a:cs typeface="Symbol" panose="05050102010706020507" pitchFamily="18" charset="2"/>
                        </a:rPr>
                        <a:t>40-59</a:t>
                      </a:r>
                      <a:endParaRPr lang="it-IT" sz="2000">
                        <a:effectLst/>
                        <a:latin typeface="Symbol" panose="05050102010706020507" pitchFamily="18" charset="2"/>
                        <a:ea typeface="Symbol" panose="05050102010706020507" pitchFamily="18" charset="2"/>
                        <a:cs typeface="Symbol" panose="05050102010706020507" pitchFamily="18" charset="2"/>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0CECE"/>
                    </a:solidFill>
                  </a:tcPr>
                </a:tc>
                <a:tc>
                  <a:txBody>
                    <a:bodyPr/>
                    <a:lstStyle/>
                    <a:p>
                      <a:pPr algn="ctr">
                        <a:lnSpc>
                          <a:spcPct val="115000"/>
                        </a:lnSpc>
                      </a:pPr>
                      <a:r>
                        <a:rPr lang="it-IT" sz="1200" dirty="0">
                          <a:solidFill>
                            <a:srgbClr val="44546A"/>
                          </a:solidFill>
                          <a:effectLst/>
                          <a:latin typeface="Raleway" pitchFamily="2" charset="0"/>
                          <a:ea typeface="Raleway" pitchFamily="2" charset="0"/>
                          <a:cs typeface="Raleway" pitchFamily="2" charset="0"/>
                        </a:rPr>
                        <a:t>4.684.966 (25,4%)</a:t>
                      </a:r>
                      <a:endParaRPr lang="it-IT" sz="1800" dirty="0">
                        <a:effectLst/>
                        <a:latin typeface="Raleway" pitchFamily="2" charset="0"/>
                        <a:ea typeface="Raleway" pitchFamily="2" charset="0"/>
                        <a:cs typeface="Raleway" pitchFamily="2"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5DCE4"/>
                    </a:solidFill>
                  </a:tcPr>
                </a:tc>
                <a:tc>
                  <a:txBody>
                    <a:bodyPr/>
                    <a:lstStyle/>
                    <a:p>
                      <a:pPr algn="ctr">
                        <a:lnSpc>
                          <a:spcPct val="115000"/>
                        </a:lnSpc>
                      </a:pPr>
                      <a:r>
                        <a:rPr lang="it-IT" sz="1200">
                          <a:solidFill>
                            <a:srgbClr val="44546A"/>
                          </a:solidFill>
                          <a:effectLst/>
                          <a:latin typeface="Raleway" pitchFamily="2" charset="0"/>
                          <a:ea typeface="Raleway" pitchFamily="2" charset="0"/>
                          <a:cs typeface="Raleway" pitchFamily="2" charset="0"/>
                        </a:rPr>
                        <a:t>1.379.625 (7,5%)</a:t>
                      </a:r>
                      <a:endParaRPr lang="it-IT" sz="1800">
                        <a:effectLst/>
                        <a:latin typeface="Raleway" pitchFamily="2" charset="0"/>
                        <a:ea typeface="Raleway" pitchFamily="2" charset="0"/>
                        <a:cs typeface="Raleway" pitchFamily="2"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5DCE4"/>
                    </a:solidFill>
                  </a:tcPr>
                </a:tc>
                <a:tc>
                  <a:txBody>
                    <a:bodyPr/>
                    <a:lstStyle/>
                    <a:p>
                      <a:pPr algn="ctr">
                        <a:lnSpc>
                          <a:spcPct val="115000"/>
                        </a:lnSpc>
                      </a:pPr>
                      <a:r>
                        <a:rPr lang="it-IT" sz="1200">
                          <a:solidFill>
                            <a:srgbClr val="44546A"/>
                          </a:solidFill>
                          <a:effectLst/>
                          <a:latin typeface="Raleway" pitchFamily="2" charset="0"/>
                          <a:ea typeface="Raleway" pitchFamily="2" charset="0"/>
                          <a:cs typeface="Raleway" pitchFamily="2" charset="0"/>
                        </a:rPr>
                        <a:t>12.382.591 (67,1%)</a:t>
                      </a:r>
                      <a:endParaRPr lang="it-IT" sz="1800">
                        <a:effectLst/>
                        <a:latin typeface="Raleway" pitchFamily="2" charset="0"/>
                        <a:ea typeface="Raleway" pitchFamily="2" charset="0"/>
                        <a:cs typeface="Raleway" pitchFamily="2"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5DCE4"/>
                    </a:solidFill>
                  </a:tcPr>
                </a:tc>
                <a:extLst>
                  <a:ext uri="{0D108BD9-81ED-4DB2-BD59-A6C34878D82A}">
                    <a16:rowId xmlns:a16="http://schemas.microsoft.com/office/drawing/2014/main" val="700948794"/>
                  </a:ext>
                </a:extLst>
              </a:tr>
              <a:tr h="288412">
                <a:tc vMerge="1">
                  <a:txBody>
                    <a:bodyPr/>
                    <a:lstStyle/>
                    <a:p>
                      <a:endParaRPr lang="it-IT"/>
                    </a:p>
                  </a:txBody>
                  <a:tcPr/>
                </a:tc>
                <a:tc>
                  <a:txBody>
                    <a:bodyPr/>
                    <a:lstStyle/>
                    <a:p>
                      <a:pPr algn="ctr">
                        <a:lnSpc>
                          <a:spcPct val="115000"/>
                        </a:lnSpc>
                      </a:pPr>
                      <a:r>
                        <a:rPr lang="it-IT" sz="1400">
                          <a:solidFill>
                            <a:srgbClr val="44546A"/>
                          </a:solidFill>
                          <a:effectLst/>
                          <a:latin typeface="Raleway" panose="020B0003030101060003"/>
                          <a:ea typeface="Symbol" panose="05050102010706020507" pitchFamily="18" charset="2"/>
                          <a:cs typeface="Symbol" panose="05050102010706020507" pitchFamily="18" charset="2"/>
                        </a:rPr>
                        <a:t>60-79</a:t>
                      </a:r>
                      <a:endParaRPr lang="it-IT" sz="2000">
                        <a:effectLst/>
                        <a:latin typeface="Symbol" panose="05050102010706020507" pitchFamily="18" charset="2"/>
                        <a:ea typeface="Symbol" panose="05050102010706020507" pitchFamily="18" charset="2"/>
                        <a:cs typeface="Symbol" panose="05050102010706020507" pitchFamily="18" charset="2"/>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0CECE"/>
                    </a:solidFill>
                  </a:tcPr>
                </a:tc>
                <a:tc>
                  <a:txBody>
                    <a:bodyPr/>
                    <a:lstStyle/>
                    <a:p>
                      <a:pPr algn="ctr">
                        <a:lnSpc>
                          <a:spcPct val="115000"/>
                        </a:lnSpc>
                      </a:pPr>
                      <a:r>
                        <a:rPr lang="it-IT" sz="1200">
                          <a:solidFill>
                            <a:srgbClr val="44546A"/>
                          </a:solidFill>
                          <a:effectLst/>
                          <a:latin typeface="Raleway" pitchFamily="2" charset="0"/>
                          <a:ea typeface="Raleway" pitchFamily="2" charset="0"/>
                          <a:cs typeface="Raleway" pitchFamily="2" charset="0"/>
                        </a:rPr>
                        <a:t>1.765.005 (13%)</a:t>
                      </a:r>
                      <a:endParaRPr lang="it-IT" sz="1800">
                        <a:effectLst/>
                        <a:latin typeface="Raleway" pitchFamily="2" charset="0"/>
                        <a:ea typeface="Raleway" pitchFamily="2" charset="0"/>
                        <a:cs typeface="Raleway" pitchFamily="2"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5DCE4"/>
                    </a:solidFill>
                  </a:tcPr>
                </a:tc>
                <a:tc>
                  <a:txBody>
                    <a:bodyPr/>
                    <a:lstStyle/>
                    <a:p>
                      <a:pPr algn="ctr">
                        <a:lnSpc>
                          <a:spcPct val="115000"/>
                        </a:lnSpc>
                      </a:pPr>
                      <a:r>
                        <a:rPr lang="it-IT" sz="1200">
                          <a:solidFill>
                            <a:srgbClr val="44546A"/>
                          </a:solidFill>
                          <a:effectLst/>
                          <a:latin typeface="Raleway" pitchFamily="2" charset="0"/>
                          <a:ea typeface="Raleway" pitchFamily="2" charset="0"/>
                          <a:cs typeface="Raleway" pitchFamily="2" charset="0"/>
                        </a:rPr>
                        <a:t>463.925 (3,4%)</a:t>
                      </a:r>
                      <a:endParaRPr lang="it-IT" sz="1800">
                        <a:effectLst/>
                        <a:latin typeface="Raleway" pitchFamily="2" charset="0"/>
                        <a:ea typeface="Raleway" pitchFamily="2" charset="0"/>
                        <a:cs typeface="Raleway" pitchFamily="2"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5DCE4"/>
                    </a:solidFill>
                  </a:tcPr>
                </a:tc>
                <a:tc>
                  <a:txBody>
                    <a:bodyPr/>
                    <a:lstStyle/>
                    <a:p>
                      <a:pPr algn="ctr">
                        <a:lnSpc>
                          <a:spcPct val="115000"/>
                        </a:lnSpc>
                      </a:pPr>
                      <a:r>
                        <a:rPr lang="it-IT" sz="1200">
                          <a:solidFill>
                            <a:srgbClr val="44546A"/>
                          </a:solidFill>
                          <a:effectLst/>
                          <a:latin typeface="Raleway" pitchFamily="2" charset="0"/>
                          <a:ea typeface="Raleway" pitchFamily="2" charset="0"/>
                          <a:cs typeface="Raleway" pitchFamily="2" charset="0"/>
                        </a:rPr>
                        <a:t>11.343.849 (83,6%)</a:t>
                      </a:r>
                      <a:endParaRPr lang="it-IT" sz="1800">
                        <a:effectLst/>
                        <a:latin typeface="Raleway" pitchFamily="2" charset="0"/>
                        <a:ea typeface="Raleway" pitchFamily="2" charset="0"/>
                        <a:cs typeface="Raleway" pitchFamily="2"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5DCE4"/>
                    </a:solidFill>
                  </a:tcPr>
                </a:tc>
                <a:extLst>
                  <a:ext uri="{0D108BD9-81ED-4DB2-BD59-A6C34878D82A}">
                    <a16:rowId xmlns:a16="http://schemas.microsoft.com/office/drawing/2014/main" val="2961170127"/>
                  </a:ext>
                </a:extLst>
              </a:tr>
              <a:tr h="290926">
                <a:tc vMerge="1">
                  <a:txBody>
                    <a:bodyPr/>
                    <a:lstStyle/>
                    <a:p>
                      <a:endParaRPr lang="it-IT"/>
                    </a:p>
                  </a:txBody>
                  <a:tcPr/>
                </a:tc>
                <a:tc>
                  <a:txBody>
                    <a:bodyPr/>
                    <a:lstStyle/>
                    <a:p>
                      <a:pPr algn="ctr">
                        <a:lnSpc>
                          <a:spcPct val="115000"/>
                        </a:lnSpc>
                      </a:pPr>
                      <a:r>
                        <a:rPr lang="it-IT" sz="1400">
                          <a:solidFill>
                            <a:srgbClr val="44546A"/>
                          </a:solidFill>
                          <a:effectLst/>
                          <a:latin typeface="Raleway" panose="020B0003030101060003"/>
                          <a:ea typeface="Symbol" panose="05050102010706020507" pitchFamily="18" charset="2"/>
                          <a:cs typeface="Symbol" panose="05050102010706020507" pitchFamily="18" charset="2"/>
                        </a:rPr>
                        <a:t>80+</a:t>
                      </a:r>
                      <a:endParaRPr lang="it-IT" sz="2000">
                        <a:effectLst/>
                        <a:latin typeface="Symbol" panose="05050102010706020507" pitchFamily="18" charset="2"/>
                        <a:ea typeface="Symbol" panose="05050102010706020507" pitchFamily="18" charset="2"/>
                        <a:cs typeface="Symbol" panose="05050102010706020507" pitchFamily="18" charset="2"/>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0CECE"/>
                    </a:solidFill>
                  </a:tcPr>
                </a:tc>
                <a:tc>
                  <a:txBody>
                    <a:bodyPr/>
                    <a:lstStyle/>
                    <a:p>
                      <a:pPr algn="ctr">
                        <a:lnSpc>
                          <a:spcPct val="115000"/>
                        </a:lnSpc>
                      </a:pPr>
                      <a:r>
                        <a:rPr lang="it-IT" sz="1200" dirty="0">
                          <a:solidFill>
                            <a:srgbClr val="44546A"/>
                          </a:solidFill>
                          <a:effectLst/>
                          <a:latin typeface="Raleway" pitchFamily="2" charset="0"/>
                          <a:ea typeface="Raleway" pitchFamily="2" charset="0"/>
                          <a:cs typeface="Raleway" pitchFamily="2" charset="0"/>
                        </a:rPr>
                        <a:t>281.773 (6,2%)</a:t>
                      </a:r>
                      <a:endParaRPr lang="it-IT" sz="1800" dirty="0">
                        <a:effectLst/>
                        <a:latin typeface="Raleway" pitchFamily="2" charset="0"/>
                        <a:ea typeface="Raleway" pitchFamily="2" charset="0"/>
                        <a:cs typeface="Raleway" pitchFamily="2"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5DCE4"/>
                    </a:solidFill>
                  </a:tcPr>
                </a:tc>
                <a:tc>
                  <a:txBody>
                    <a:bodyPr/>
                    <a:lstStyle/>
                    <a:p>
                      <a:pPr algn="ctr">
                        <a:lnSpc>
                          <a:spcPct val="115000"/>
                        </a:lnSpc>
                      </a:pPr>
                      <a:r>
                        <a:rPr lang="it-IT" sz="1200">
                          <a:solidFill>
                            <a:srgbClr val="44546A"/>
                          </a:solidFill>
                          <a:effectLst/>
                          <a:latin typeface="Raleway" pitchFamily="2" charset="0"/>
                          <a:ea typeface="Raleway" pitchFamily="2" charset="0"/>
                          <a:cs typeface="Raleway" pitchFamily="2" charset="0"/>
                        </a:rPr>
                        <a:t>104.255 (2,3%)</a:t>
                      </a:r>
                      <a:endParaRPr lang="it-IT" sz="1800">
                        <a:effectLst/>
                        <a:latin typeface="Raleway" pitchFamily="2" charset="0"/>
                        <a:ea typeface="Raleway" pitchFamily="2" charset="0"/>
                        <a:cs typeface="Raleway" pitchFamily="2"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5DCE4"/>
                    </a:solidFill>
                  </a:tcPr>
                </a:tc>
                <a:tc>
                  <a:txBody>
                    <a:bodyPr/>
                    <a:lstStyle/>
                    <a:p>
                      <a:pPr algn="ctr">
                        <a:lnSpc>
                          <a:spcPct val="115000"/>
                        </a:lnSpc>
                      </a:pPr>
                      <a:r>
                        <a:rPr lang="it-IT" sz="1200">
                          <a:solidFill>
                            <a:srgbClr val="44546A"/>
                          </a:solidFill>
                          <a:effectLst/>
                          <a:latin typeface="Raleway" pitchFamily="2" charset="0"/>
                          <a:ea typeface="Raleway" pitchFamily="2" charset="0"/>
                          <a:cs typeface="Raleway" pitchFamily="2" charset="0"/>
                        </a:rPr>
                        <a:t>4.168.357 (91,5%)</a:t>
                      </a:r>
                      <a:endParaRPr lang="it-IT" sz="1800">
                        <a:effectLst/>
                        <a:latin typeface="Raleway" pitchFamily="2" charset="0"/>
                        <a:ea typeface="Raleway" pitchFamily="2" charset="0"/>
                        <a:cs typeface="Raleway" pitchFamily="2"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5DCE4"/>
                    </a:solidFill>
                  </a:tcPr>
                </a:tc>
                <a:extLst>
                  <a:ext uri="{0D108BD9-81ED-4DB2-BD59-A6C34878D82A}">
                    <a16:rowId xmlns:a16="http://schemas.microsoft.com/office/drawing/2014/main" val="642625242"/>
                  </a:ext>
                </a:extLst>
              </a:tr>
              <a:tr h="288412">
                <a:tc rowSpan="4">
                  <a:txBody>
                    <a:bodyPr/>
                    <a:lstStyle/>
                    <a:p>
                      <a:pPr algn="ctr">
                        <a:lnSpc>
                          <a:spcPct val="115000"/>
                        </a:lnSpc>
                      </a:pPr>
                      <a:r>
                        <a:rPr lang="it-IT" sz="1600">
                          <a:solidFill>
                            <a:srgbClr val="44546A"/>
                          </a:solidFill>
                          <a:effectLst/>
                          <a:latin typeface="Raleway" panose="020B0503030101060003" pitchFamily="34" charset="0"/>
                          <a:ea typeface="Raleway" panose="020B0503030101060003" pitchFamily="34" charset="0"/>
                          <a:cs typeface="Raleway" panose="020B0503030101060003" pitchFamily="34" charset="0"/>
                        </a:rPr>
                        <a:t>Diagnosi di</a:t>
                      </a:r>
                      <a:endParaRPr lang="it-IT" sz="1800">
                        <a:effectLst/>
                        <a:latin typeface="Raleway" panose="020B0503030101060003" pitchFamily="34" charset="0"/>
                        <a:ea typeface="Raleway" panose="020B0503030101060003" pitchFamily="34" charset="0"/>
                        <a:cs typeface="Raleway" panose="020B0503030101060003" pitchFamily="34" charset="0"/>
                      </a:endParaRPr>
                    </a:p>
                    <a:p>
                      <a:pPr algn="ctr">
                        <a:lnSpc>
                          <a:spcPct val="107000"/>
                        </a:lnSpc>
                      </a:pPr>
                      <a:r>
                        <a:rPr lang="it-IT" sz="1600">
                          <a:solidFill>
                            <a:srgbClr val="44546A"/>
                          </a:solidFill>
                          <a:effectLst/>
                          <a:latin typeface="Raleway" panose="020B0503030101060003" pitchFamily="34" charset="0"/>
                          <a:ea typeface="Raleway" panose="020B0503030101060003" pitchFamily="34" charset="0"/>
                          <a:cs typeface="Raleway" panose="020B0503030101060003" pitchFamily="34" charset="0"/>
                        </a:rPr>
                        <a:t>Sars-CoV-2</a:t>
                      </a:r>
                      <a:endParaRPr lang="it-IT" sz="1800">
                        <a:effectLst/>
                        <a:latin typeface="Raleway" panose="020B0503030101060003" pitchFamily="34" charset="0"/>
                        <a:ea typeface="Raleway" panose="020B0503030101060003" pitchFamily="34" charset="0"/>
                        <a:cs typeface="Raleway" panose="020B0503030101060003" pitchFamily="34" charset="0"/>
                      </a:endParaRPr>
                    </a:p>
                    <a:p>
                      <a:pPr algn="ctr">
                        <a:lnSpc>
                          <a:spcPct val="107000"/>
                        </a:lnSpc>
                      </a:pPr>
                      <a:r>
                        <a:rPr lang="it-IT" sz="1100">
                          <a:solidFill>
                            <a:srgbClr val="44546A"/>
                          </a:solidFill>
                          <a:effectLst/>
                          <a:latin typeface="Raleway" panose="020B0503030101060003" pitchFamily="34" charset="0"/>
                          <a:ea typeface="Raleway" panose="020B0503030101060003" pitchFamily="34" charset="0"/>
                          <a:cs typeface="Raleway" panose="020B0503030101060003" pitchFamily="34" charset="0"/>
                        </a:rPr>
                        <a:t>(06/08/2021-05/09/2021)</a:t>
                      </a:r>
                      <a:endParaRPr lang="it-IT" sz="1800">
                        <a:effectLst/>
                        <a:latin typeface="Raleway" panose="020B0503030101060003" pitchFamily="34" charset="0"/>
                        <a:ea typeface="Raleway" panose="020B0503030101060003" pitchFamily="34" charset="0"/>
                        <a:cs typeface="Raleway" panose="020B0503030101060003"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it-IT" sz="1400">
                          <a:solidFill>
                            <a:srgbClr val="44546A"/>
                          </a:solidFill>
                          <a:effectLst/>
                          <a:latin typeface="Raleway" panose="020B0003030101060003"/>
                          <a:ea typeface="Symbol" panose="05050102010706020507" pitchFamily="18" charset="2"/>
                          <a:cs typeface="Symbol" panose="05050102010706020507" pitchFamily="18" charset="2"/>
                        </a:rPr>
                        <a:t>12-39</a:t>
                      </a:r>
                      <a:endParaRPr lang="it-IT" sz="2000">
                        <a:effectLst/>
                        <a:latin typeface="Symbol" panose="05050102010706020507" pitchFamily="18" charset="2"/>
                        <a:ea typeface="Symbol" panose="05050102010706020507" pitchFamily="18" charset="2"/>
                        <a:cs typeface="Symbol" panose="05050102010706020507" pitchFamily="18" charset="2"/>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0CECE"/>
                    </a:solidFill>
                  </a:tcPr>
                </a:tc>
                <a:tc>
                  <a:txBody>
                    <a:bodyPr/>
                    <a:lstStyle/>
                    <a:p>
                      <a:pPr algn="ctr">
                        <a:lnSpc>
                          <a:spcPct val="115000"/>
                        </a:lnSpc>
                      </a:pPr>
                      <a:r>
                        <a:rPr lang="it-IT" sz="1200">
                          <a:solidFill>
                            <a:srgbClr val="44546A"/>
                          </a:solidFill>
                          <a:effectLst/>
                          <a:latin typeface="Raleway" pitchFamily="2" charset="0"/>
                          <a:ea typeface="Raleway" pitchFamily="2" charset="0"/>
                          <a:cs typeface="Raleway" pitchFamily="2" charset="0"/>
                        </a:rPr>
                        <a:t>57.228 (73,8%)</a:t>
                      </a:r>
                      <a:endParaRPr lang="it-IT" sz="1800">
                        <a:effectLst/>
                        <a:latin typeface="Raleway" pitchFamily="2" charset="0"/>
                        <a:ea typeface="Raleway" pitchFamily="2" charset="0"/>
                        <a:cs typeface="Raleway" pitchFamily="2"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5DCE4"/>
                    </a:solidFill>
                  </a:tcPr>
                </a:tc>
                <a:tc>
                  <a:txBody>
                    <a:bodyPr/>
                    <a:lstStyle/>
                    <a:p>
                      <a:pPr algn="ctr">
                        <a:lnSpc>
                          <a:spcPct val="115000"/>
                        </a:lnSpc>
                      </a:pPr>
                      <a:r>
                        <a:rPr lang="it-IT" sz="1200">
                          <a:solidFill>
                            <a:srgbClr val="44546A"/>
                          </a:solidFill>
                          <a:effectLst/>
                          <a:latin typeface="Raleway" pitchFamily="2" charset="0"/>
                          <a:ea typeface="Raleway" pitchFamily="2" charset="0"/>
                          <a:cs typeface="Raleway" pitchFamily="2" charset="0"/>
                        </a:rPr>
                        <a:t>8.599 (11,1%)</a:t>
                      </a:r>
                      <a:endParaRPr lang="it-IT" sz="1800">
                        <a:effectLst/>
                        <a:latin typeface="Raleway" pitchFamily="2" charset="0"/>
                        <a:ea typeface="Raleway" pitchFamily="2" charset="0"/>
                        <a:cs typeface="Raleway" pitchFamily="2"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5DCE4"/>
                    </a:solidFill>
                  </a:tcPr>
                </a:tc>
                <a:tc>
                  <a:txBody>
                    <a:bodyPr/>
                    <a:lstStyle/>
                    <a:p>
                      <a:pPr algn="ctr">
                        <a:lnSpc>
                          <a:spcPct val="115000"/>
                        </a:lnSpc>
                      </a:pPr>
                      <a:r>
                        <a:rPr lang="it-IT" sz="1200">
                          <a:solidFill>
                            <a:srgbClr val="44546A"/>
                          </a:solidFill>
                          <a:effectLst/>
                          <a:latin typeface="Raleway" pitchFamily="2" charset="0"/>
                          <a:ea typeface="Raleway" pitchFamily="2" charset="0"/>
                          <a:cs typeface="Raleway" pitchFamily="2" charset="0"/>
                        </a:rPr>
                        <a:t>11.700 (15,1%)</a:t>
                      </a:r>
                      <a:endParaRPr lang="it-IT" sz="1800">
                        <a:effectLst/>
                        <a:latin typeface="Raleway" pitchFamily="2" charset="0"/>
                        <a:ea typeface="Raleway" pitchFamily="2" charset="0"/>
                        <a:cs typeface="Raleway" pitchFamily="2"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5DCE4"/>
                    </a:solidFill>
                  </a:tcPr>
                </a:tc>
                <a:extLst>
                  <a:ext uri="{0D108BD9-81ED-4DB2-BD59-A6C34878D82A}">
                    <a16:rowId xmlns:a16="http://schemas.microsoft.com/office/drawing/2014/main" val="3132111307"/>
                  </a:ext>
                </a:extLst>
              </a:tr>
              <a:tr h="288412">
                <a:tc vMerge="1">
                  <a:txBody>
                    <a:bodyPr/>
                    <a:lstStyle/>
                    <a:p>
                      <a:endParaRPr lang="it-IT"/>
                    </a:p>
                  </a:txBody>
                  <a:tcPr/>
                </a:tc>
                <a:tc>
                  <a:txBody>
                    <a:bodyPr/>
                    <a:lstStyle/>
                    <a:p>
                      <a:pPr algn="ctr">
                        <a:lnSpc>
                          <a:spcPct val="115000"/>
                        </a:lnSpc>
                      </a:pPr>
                      <a:r>
                        <a:rPr lang="it-IT" sz="1400">
                          <a:solidFill>
                            <a:srgbClr val="44546A"/>
                          </a:solidFill>
                          <a:effectLst/>
                          <a:latin typeface="Raleway" panose="020B0003030101060003"/>
                          <a:ea typeface="Symbol" panose="05050102010706020507" pitchFamily="18" charset="2"/>
                          <a:cs typeface="Symbol" panose="05050102010706020507" pitchFamily="18" charset="2"/>
                        </a:rPr>
                        <a:t>40-59</a:t>
                      </a:r>
                      <a:endParaRPr lang="it-IT" sz="2000">
                        <a:effectLst/>
                        <a:latin typeface="Symbol" panose="05050102010706020507" pitchFamily="18" charset="2"/>
                        <a:ea typeface="Symbol" panose="05050102010706020507" pitchFamily="18" charset="2"/>
                        <a:cs typeface="Symbol" panose="05050102010706020507" pitchFamily="18" charset="2"/>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0CECE"/>
                    </a:solidFill>
                  </a:tcPr>
                </a:tc>
                <a:tc>
                  <a:txBody>
                    <a:bodyPr/>
                    <a:lstStyle/>
                    <a:p>
                      <a:pPr algn="ctr">
                        <a:lnSpc>
                          <a:spcPct val="115000"/>
                        </a:lnSpc>
                      </a:pPr>
                      <a:r>
                        <a:rPr lang="it-IT" sz="1200">
                          <a:solidFill>
                            <a:srgbClr val="44546A"/>
                          </a:solidFill>
                          <a:effectLst/>
                          <a:latin typeface="Raleway" pitchFamily="2" charset="0"/>
                          <a:ea typeface="Raleway" pitchFamily="2" charset="0"/>
                          <a:cs typeface="Raleway" pitchFamily="2" charset="0"/>
                        </a:rPr>
                        <a:t>29.184 (58,9%)</a:t>
                      </a:r>
                      <a:endParaRPr lang="it-IT" sz="1800">
                        <a:effectLst/>
                        <a:latin typeface="Raleway" pitchFamily="2" charset="0"/>
                        <a:ea typeface="Raleway" pitchFamily="2" charset="0"/>
                        <a:cs typeface="Raleway" pitchFamily="2"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5DCE4"/>
                    </a:solidFill>
                  </a:tcPr>
                </a:tc>
                <a:tc>
                  <a:txBody>
                    <a:bodyPr/>
                    <a:lstStyle/>
                    <a:p>
                      <a:pPr algn="ctr">
                        <a:lnSpc>
                          <a:spcPct val="115000"/>
                        </a:lnSpc>
                      </a:pPr>
                      <a:r>
                        <a:rPr lang="it-IT" sz="1200" dirty="0">
                          <a:solidFill>
                            <a:srgbClr val="44546A"/>
                          </a:solidFill>
                          <a:effectLst/>
                          <a:latin typeface="Raleway" pitchFamily="2" charset="0"/>
                          <a:ea typeface="Raleway" pitchFamily="2" charset="0"/>
                          <a:cs typeface="Raleway" pitchFamily="2" charset="0"/>
                        </a:rPr>
                        <a:t>3.794 (7,7%)</a:t>
                      </a:r>
                      <a:endParaRPr lang="it-IT" sz="1800" dirty="0">
                        <a:effectLst/>
                        <a:latin typeface="Raleway" pitchFamily="2" charset="0"/>
                        <a:ea typeface="Raleway" pitchFamily="2" charset="0"/>
                        <a:cs typeface="Raleway" pitchFamily="2"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5DCE4"/>
                    </a:solidFill>
                  </a:tcPr>
                </a:tc>
                <a:tc>
                  <a:txBody>
                    <a:bodyPr/>
                    <a:lstStyle/>
                    <a:p>
                      <a:pPr algn="ctr">
                        <a:lnSpc>
                          <a:spcPct val="115000"/>
                        </a:lnSpc>
                      </a:pPr>
                      <a:r>
                        <a:rPr lang="it-IT" sz="1200">
                          <a:solidFill>
                            <a:srgbClr val="44546A"/>
                          </a:solidFill>
                          <a:effectLst/>
                          <a:latin typeface="Raleway" pitchFamily="2" charset="0"/>
                          <a:ea typeface="Raleway" pitchFamily="2" charset="0"/>
                          <a:cs typeface="Raleway" pitchFamily="2" charset="0"/>
                        </a:rPr>
                        <a:t>16.554 (33,4%)</a:t>
                      </a:r>
                      <a:endParaRPr lang="it-IT" sz="1800">
                        <a:effectLst/>
                        <a:latin typeface="Raleway" pitchFamily="2" charset="0"/>
                        <a:ea typeface="Raleway" pitchFamily="2" charset="0"/>
                        <a:cs typeface="Raleway" pitchFamily="2"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5DCE4"/>
                    </a:solidFill>
                  </a:tcPr>
                </a:tc>
                <a:extLst>
                  <a:ext uri="{0D108BD9-81ED-4DB2-BD59-A6C34878D82A}">
                    <a16:rowId xmlns:a16="http://schemas.microsoft.com/office/drawing/2014/main" val="1097525298"/>
                  </a:ext>
                </a:extLst>
              </a:tr>
              <a:tr h="288412">
                <a:tc vMerge="1">
                  <a:txBody>
                    <a:bodyPr/>
                    <a:lstStyle/>
                    <a:p>
                      <a:endParaRPr lang="it-IT"/>
                    </a:p>
                  </a:txBody>
                  <a:tcPr/>
                </a:tc>
                <a:tc>
                  <a:txBody>
                    <a:bodyPr/>
                    <a:lstStyle/>
                    <a:p>
                      <a:pPr algn="ctr">
                        <a:lnSpc>
                          <a:spcPct val="115000"/>
                        </a:lnSpc>
                      </a:pPr>
                      <a:r>
                        <a:rPr lang="it-IT" sz="1400">
                          <a:solidFill>
                            <a:srgbClr val="44546A"/>
                          </a:solidFill>
                          <a:effectLst/>
                          <a:latin typeface="Raleway" panose="020B0003030101060003"/>
                          <a:ea typeface="Symbol" panose="05050102010706020507" pitchFamily="18" charset="2"/>
                          <a:cs typeface="Symbol" panose="05050102010706020507" pitchFamily="18" charset="2"/>
                        </a:rPr>
                        <a:t>60-79</a:t>
                      </a:r>
                      <a:endParaRPr lang="it-IT" sz="2000">
                        <a:effectLst/>
                        <a:latin typeface="Symbol" panose="05050102010706020507" pitchFamily="18" charset="2"/>
                        <a:ea typeface="Symbol" panose="05050102010706020507" pitchFamily="18" charset="2"/>
                        <a:cs typeface="Symbol" panose="05050102010706020507" pitchFamily="18" charset="2"/>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0CECE"/>
                    </a:solidFill>
                  </a:tcPr>
                </a:tc>
                <a:tc>
                  <a:txBody>
                    <a:bodyPr/>
                    <a:lstStyle/>
                    <a:p>
                      <a:pPr algn="ctr">
                        <a:lnSpc>
                          <a:spcPct val="115000"/>
                        </a:lnSpc>
                      </a:pPr>
                      <a:r>
                        <a:rPr lang="it-IT" sz="1200">
                          <a:solidFill>
                            <a:srgbClr val="44546A"/>
                          </a:solidFill>
                          <a:effectLst/>
                          <a:latin typeface="Raleway" pitchFamily="2" charset="0"/>
                          <a:ea typeface="Raleway" pitchFamily="2" charset="0"/>
                          <a:cs typeface="Raleway" pitchFamily="2" charset="0"/>
                        </a:rPr>
                        <a:t>8.629 (40,3%)</a:t>
                      </a:r>
                      <a:endParaRPr lang="it-IT" sz="1800">
                        <a:effectLst/>
                        <a:latin typeface="Raleway" pitchFamily="2" charset="0"/>
                        <a:ea typeface="Raleway" pitchFamily="2" charset="0"/>
                        <a:cs typeface="Raleway" pitchFamily="2"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5DCE4"/>
                    </a:solidFill>
                  </a:tcPr>
                </a:tc>
                <a:tc>
                  <a:txBody>
                    <a:bodyPr/>
                    <a:lstStyle/>
                    <a:p>
                      <a:pPr algn="ctr">
                        <a:lnSpc>
                          <a:spcPct val="115000"/>
                        </a:lnSpc>
                      </a:pPr>
                      <a:r>
                        <a:rPr lang="it-IT" sz="1200">
                          <a:solidFill>
                            <a:srgbClr val="44546A"/>
                          </a:solidFill>
                          <a:effectLst/>
                          <a:latin typeface="Raleway" pitchFamily="2" charset="0"/>
                          <a:ea typeface="Raleway" pitchFamily="2" charset="0"/>
                          <a:cs typeface="Raleway" pitchFamily="2" charset="0"/>
                        </a:rPr>
                        <a:t>1.171 (5,5%)</a:t>
                      </a:r>
                      <a:endParaRPr lang="it-IT" sz="1800">
                        <a:effectLst/>
                        <a:latin typeface="Raleway" pitchFamily="2" charset="0"/>
                        <a:ea typeface="Raleway" pitchFamily="2" charset="0"/>
                        <a:cs typeface="Raleway" pitchFamily="2"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5DCE4"/>
                    </a:solidFill>
                  </a:tcPr>
                </a:tc>
                <a:tc>
                  <a:txBody>
                    <a:bodyPr/>
                    <a:lstStyle/>
                    <a:p>
                      <a:pPr algn="ctr">
                        <a:lnSpc>
                          <a:spcPct val="115000"/>
                        </a:lnSpc>
                      </a:pPr>
                      <a:r>
                        <a:rPr lang="it-IT" sz="1200">
                          <a:solidFill>
                            <a:srgbClr val="44546A"/>
                          </a:solidFill>
                          <a:effectLst/>
                          <a:latin typeface="Raleway" pitchFamily="2" charset="0"/>
                          <a:ea typeface="Raleway" pitchFamily="2" charset="0"/>
                          <a:cs typeface="Raleway" pitchFamily="2" charset="0"/>
                        </a:rPr>
                        <a:t>11.620 (54,2%)</a:t>
                      </a:r>
                      <a:endParaRPr lang="it-IT" sz="1800">
                        <a:effectLst/>
                        <a:latin typeface="Raleway" pitchFamily="2" charset="0"/>
                        <a:ea typeface="Raleway" pitchFamily="2" charset="0"/>
                        <a:cs typeface="Raleway" pitchFamily="2"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5DCE4"/>
                    </a:solidFill>
                  </a:tcPr>
                </a:tc>
                <a:extLst>
                  <a:ext uri="{0D108BD9-81ED-4DB2-BD59-A6C34878D82A}">
                    <a16:rowId xmlns:a16="http://schemas.microsoft.com/office/drawing/2014/main" val="2716851199"/>
                  </a:ext>
                </a:extLst>
              </a:tr>
              <a:tr h="288412">
                <a:tc vMerge="1">
                  <a:txBody>
                    <a:bodyPr/>
                    <a:lstStyle/>
                    <a:p>
                      <a:endParaRPr lang="it-IT"/>
                    </a:p>
                  </a:txBody>
                  <a:tcPr/>
                </a:tc>
                <a:tc>
                  <a:txBody>
                    <a:bodyPr/>
                    <a:lstStyle/>
                    <a:p>
                      <a:pPr algn="ctr">
                        <a:lnSpc>
                          <a:spcPct val="115000"/>
                        </a:lnSpc>
                      </a:pPr>
                      <a:r>
                        <a:rPr lang="it-IT" sz="1400">
                          <a:solidFill>
                            <a:srgbClr val="44546A"/>
                          </a:solidFill>
                          <a:effectLst/>
                          <a:latin typeface="Raleway" panose="020B0003030101060003"/>
                          <a:ea typeface="Symbol" panose="05050102010706020507" pitchFamily="18" charset="2"/>
                          <a:cs typeface="Symbol" panose="05050102010706020507" pitchFamily="18" charset="2"/>
                        </a:rPr>
                        <a:t>80+</a:t>
                      </a:r>
                      <a:endParaRPr lang="it-IT" sz="2000">
                        <a:effectLst/>
                        <a:latin typeface="Symbol" panose="05050102010706020507" pitchFamily="18" charset="2"/>
                        <a:ea typeface="Symbol" panose="05050102010706020507" pitchFamily="18" charset="2"/>
                        <a:cs typeface="Symbol" panose="05050102010706020507" pitchFamily="18" charset="2"/>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0CECE"/>
                    </a:solidFill>
                  </a:tcPr>
                </a:tc>
                <a:tc>
                  <a:txBody>
                    <a:bodyPr/>
                    <a:lstStyle/>
                    <a:p>
                      <a:pPr algn="ctr">
                        <a:lnSpc>
                          <a:spcPct val="115000"/>
                        </a:lnSpc>
                      </a:pPr>
                      <a:r>
                        <a:rPr lang="it-IT" sz="1200" dirty="0">
                          <a:solidFill>
                            <a:srgbClr val="44546A"/>
                          </a:solidFill>
                          <a:effectLst/>
                          <a:latin typeface="Raleway" pitchFamily="2" charset="0"/>
                          <a:ea typeface="Raleway" pitchFamily="2" charset="0"/>
                          <a:cs typeface="Raleway" pitchFamily="2" charset="0"/>
                        </a:rPr>
                        <a:t>1.859 (26%)</a:t>
                      </a:r>
                      <a:endParaRPr lang="it-IT" sz="1800" dirty="0">
                        <a:effectLst/>
                        <a:latin typeface="Raleway" pitchFamily="2" charset="0"/>
                        <a:ea typeface="Raleway" pitchFamily="2" charset="0"/>
                        <a:cs typeface="Raleway" pitchFamily="2"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5DCE4"/>
                    </a:solidFill>
                  </a:tcPr>
                </a:tc>
                <a:tc>
                  <a:txBody>
                    <a:bodyPr/>
                    <a:lstStyle/>
                    <a:p>
                      <a:pPr algn="ctr">
                        <a:lnSpc>
                          <a:spcPct val="115000"/>
                        </a:lnSpc>
                      </a:pPr>
                      <a:r>
                        <a:rPr lang="it-IT" sz="1200">
                          <a:solidFill>
                            <a:srgbClr val="44546A"/>
                          </a:solidFill>
                          <a:effectLst/>
                          <a:latin typeface="Raleway" pitchFamily="2" charset="0"/>
                          <a:ea typeface="Raleway" pitchFamily="2" charset="0"/>
                          <a:cs typeface="Raleway" pitchFamily="2" charset="0"/>
                        </a:rPr>
                        <a:t>164 (2,3%)</a:t>
                      </a:r>
                      <a:endParaRPr lang="it-IT" sz="1800">
                        <a:effectLst/>
                        <a:latin typeface="Raleway" pitchFamily="2" charset="0"/>
                        <a:ea typeface="Raleway" pitchFamily="2" charset="0"/>
                        <a:cs typeface="Raleway" pitchFamily="2"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5DCE4"/>
                    </a:solidFill>
                  </a:tcPr>
                </a:tc>
                <a:tc>
                  <a:txBody>
                    <a:bodyPr/>
                    <a:lstStyle/>
                    <a:p>
                      <a:pPr algn="ctr">
                        <a:lnSpc>
                          <a:spcPct val="115000"/>
                        </a:lnSpc>
                      </a:pPr>
                      <a:r>
                        <a:rPr lang="it-IT" sz="1200">
                          <a:solidFill>
                            <a:srgbClr val="44546A"/>
                          </a:solidFill>
                          <a:effectLst/>
                          <a:latin typeface="Raleway" pitchFamily="2" charset="0"/>
                          <a:ea typeface="Raleway" pitchFamily="2" charset="0"/>
                          <a:cs typeface="Raleway" pitchFamily="2" charset="0"/>
                        </a:rPr>
                        <a:t>5.116 (71,7%)</a:t>
                      </a:r>
                      <a:endParaRPr lang="it-IT" sz="1800">
                        <a:effectLst/>
                        <a:latin typeface="Raleway" pitchFamily="2" charset="0"/>
                        <a:ea typeface="Raleway" pitchFamily="2" charset="0"/>
                        <a:cs typeface="Raleway" pitchFamily="2"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5DCE4"/>
                    </a:solidFill>
                  </a:tcPr>
                </a:tc>
                <a:extLst>
                  <a:ext uri="{0D108BD9-81ED-4DB2-BD59-A6C34878D82A}">
                    <a16:rowId xmlns:a16="http://schemas.microsoft.com/office/drawing/2014/main" val="689380105"/>
                  </a:ext>
                </a:extLst>
              </a:tr>
              <a:tr h="288412">
                <a:tc rowSpan="4">
                  <a:txBody>
                    <a:bodyPr/>
                    <a:lstStyle/>
                    <a:p>
                      <a:pPr algn="ctr">
                        <a:lnSpc>
                          <a:spcPct val="115000"/>
                        </a:lnSpc>
                      </a:pPr>
                      <a:r>
                        <a:rPr lang="it-IT" sz="1600">
                          <a:solidFill>
                            <a:srgbClr val="44546A"/>
                          </a:solidFill>
                          <a:effectLst/>
                          <a:latin typeface="Raleway" panose="020B0503030101060003" pitchFamily="34" charset="0"/>
                          <a:ea typeface="Raleway" panose="020B0503030101060003" pitchFamily="34" charset="0"/>
                          <a:cs typeface="Raleway" panose="020B0503030101060003" pitchFamily="34" charset="0"/>
                        </a:rPr>
                        <a:t>Ospedalizzazioni**</a:t>
                      </a:r>
                      <a:endParaRPr lang="it-IT" sz="1800">
                        <a:effectLst/>
                        <a:latin typeface="Raleway" panose="020B0503030101060003" pitchFamily="34" charset="0"/>
                        <a:ea typeface="Raleway" panose="020B0503030101060003" pitchFamily="34" charset="0"/>
                        <a:cs typeface="Raleway" panose="020B0503030101060003" pitchFamily="34" charset="0"/>
                      </a:endParaRPr>
                    </a:p>
                    <a:p>
                      <a:pPr algn="ctr">
                        <a:lnSpc>
                          <a:spcPct val="115000"/>
                        </a:lnSpc>
                      </a:pPr>
                      <a:r>
                        <a:rPr lang="it-IT" sz="1100">
                          <a:solidFill>
                            <a:srgbClr val="44546A"/>
                          </a:solidFill>
                          <a:effectLst/>
                          <a:latin typeface="Raleway" panose="020B0503030101060003" pitchFamily="34" charset="0"/>
                          <a:ea typeface="Raleway" panose="020B0503030101060003" pitchFamily="34" charset="0"/>
                          <a:cs typeface="Raleway" panose="020B0503030101060003" pitchFamily="34" charset="0"/>
                        </a:rPr>
                        <a:t>(30/07/2021-29/08/2021)</a:t>
                      </a:r>
                      <a:endParaRPr lang="it-IT" sz="1800">
                        <a:effectLst/>
                        <a:latin typeface="Raleway" panose="020B0503030101060003" pitchFamily="34" charset="0"/>
                        <a:ea typeface="Raleway" panose="020B0503030101060003" pitchFamily="34" charset="0"/>
                        <a:cs typeface="Raleway" panose="020B0503030101060003"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it-IT" sz="1400">
                          <a:solidFill>
                            <a:srgbClr val="44546A"/>
                          </a:solidFill>
                          <a:effectLst/>
                          <a:latin typeface="Raleway" panose="020B0003030101060003"/>
                          <a:ea typeface="Symbol" panose="05050102010706020507" pitchFamily="18" charset="2"/>
                          <a:cs typeface="Symbol" panose="05050102010706020507" pitchFamily="18" charset="2"/>
                        </a:rPr>
                        <a:t>12-39</a:t>
                      </a:r>
                      <a:endParaRPr lang="it-IT" sz="2000">
                        <a:effectLst/>
                        <a:latin typeface="Symbol" panose="05050102010706020507" pitchFamily="18" charset="2"/>
                        <a:ea typeface="Symbol" panose="05050102010706020507" pitchFamily="18" charset="2"/>
                        <a:cs typeface="Symbol" panose="05050102010706020507" pitchFamily="18" charset="2"/>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0CECE"/>
                    </a:solidFill>
                  </a:tcPr>
                </a:tc>
                <a:tc>
                  <a:txBody>
                    <a:bodyPr/>
                    <a:lstStyle/>
                    <a:p>
                      <a:pPr algn="ctr">
                        <a:lnSpc>
                          <a:spcPct val="115000"/>
                        </a:lnSpc>
                      </a:pPr>
                      <a:r>
                        <a:rPr lang="it-IT" sz="1200">
                          <a:solidFill>
                            <a:srgbClr val="44546A"/>
                          </a:solidFill>
                          <a:effectLst/>
                          <a:latin typeface="Raleway" pitchFamily="2" charset="0"/>
                          <a:ea typeface="Raleway" pitchFamily="2" charset="0"/>
                          <a:cs typeface="Raleway" pitchFamily="2" charset="0"/>
                        </a:rPr>
                        <a:t>1.705 (90,1%)</a:t>
                      </a:r>
                      <a:endParaRPr lang="it-IT" sz="1800">
                        <a:effectLst/>
                        <a:latin typeface="Raleway" pitchFamily="2" charset="0"/>
                        <a:ea typeface="Raleway" pitchFamily="2" charset="0"/>
                        <a:cs typeface="Raleway" pitchFamily="2"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5DCE4"/>
                    </a:solidFill>
                  </a:tcPr>
                </a:tc>
                <a:tc>
                  <a:txBody>
                    <a:bodyPr/>
                    <a:lstStyle/>
                    <a:p>
                      <a:pPr algn="ctr">
                        <a:lnSpc>
                          <a:spcPct val="115000"/>
                        </a:lnSpc>
                      </a:pPr>
                      <a:r>
                        <a:rPr lang="it-IT" sz="1200">
                          <a:solidFill>
                            <a:srgbClr val="44546A"/>
                          </a:solidFill>
                          <a:effectLst/>
                          <a:latin typeface="Raleway" pitchFamily="2" charset="0"/>
                          <a:ea typeface="Raleway" pitchFamily="2" charset="0"/>
                          <a:cs typeface="Raleway" pitchFamily="2" charset="0"/>
                        </a:rPr>
                        <a:t>76 (4%)</a:t>
                      </a:r>
                      <a:endParaRPr lang="it-IT" sz="1800">
                        <a:effectLst/>
                        <a:latin typeface="Raleway" pitchFamily="2" charset="0"/>
                        <a:ea typeface="Raleway" pitchFamily="2" charset="0"/>
                        <a:cs typeface="Raleway" pitchFamily="2"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5DCE4"/>
                    </a:solidFill>
                  </a:tcPr>
                </a:tc>
                <a:tc>
                  <a:txBody>
                    <a:bodyPr/>
                    <a:lstStyle/>
                    <a:p>
                      <a:pPr algn="ctr">
                        <a:lnSpc>
                          <a:spcPct val="115000"/>
                        </a:lnSpc>
                      </a:pPr>
                      <a:r>
                        <a:rPr lang="it-IT" sz="1200">
                          <a:solidFill>
                            <a:srgbClr val="44546A"/>
                          </a:solidFill>
                          <a:effectLst/>
                          <a:latin typeface="Raleway" pitchFamily="2" charset="0"/>
                          <a:ea typeface="Raleway" pitchFamily="2" charset="0"/>
                          <a:cs typeface="Raleway" pitchFamily="2" charset="0"/>
                        </a:rPr>
                        <a:t>111 (5,9%)</a:t>
                      </a:r>
                      <a:endParaRPr lang="it-IT" sz="1800">
                        <a:effectLst/>
                        <a:latin typeface="Raleway" pitchFamily="2" charset="0"/>
                        <a:ea typeface="Raleway" pitchFamily="2" charset="0"/>
                        <a:cs typeface="Raleway" pitchFamily="2"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5DCE4"/>
                    </a:solidFill>
                  </a:tcPr>
                </a:tc>
                <a:extLst>
                  <a:ext uri="{0D108BD9-81ED-4DB2-BD59-A6C34878D82A}">
                    <a16:rowId xmlns:a16="http://schemas.microsoft.com/office/drawing/2014/main" val="2882737013"/>
                  </a:ext>
                </a:extLst>
              </a:tr>
              <a:tr h="313458">
                <a:tc vMerge="1">
                  <a:txBody>
                    <a:bodyPr/>
                    <a:lstStyle/>
                    <a:p>
                      <a:endParaRPr lang="it-IT"/>
                    </a:p>
                  </a:txBody>
                  <a:tcPr/>
                </a:tc>
                <a:tc>
                  <a:txBody>
                    <a:bodyPr/>
                    <a:lstStyle/>
                    <a:p>
                      <a:pPr algn="ctr">
                        <a:lnSpc>
                          <a:spcPct val="115000"/>
                        </a:lnSpc>
                      </a:pPr>
                      <a:r>
                        <a:rPr lang="it-IT" sz="1400">
                          <a:solidFill>
                            <a:srgbClr val="44546A"/>
                          </a:solidFill>
                          <a:effectLst/>
                          <a:latin typeface="Raleway" panose="020B0003030101060003"/>
                          <a:ea typeface="Symbol" panose="05050102010706020507" pitchFamily="18" charset="2"/>
                          <a:cs typeface="Symbol" panose="05050102010706020507" pitchFamily="18" charset="2"/>
                        </a:rPr>
                        <a:t>40-59</a:t>
                      </a:r>
                      <a:endParaRPr lang="it-IT" sz="2000">
                        <a:effectLst/>
                        <a:latin typeface="Symbol" panose="05050102010706020507" pitchFamily="18" charset="2"/>
                        <a:ea typeface="Symbol" panose="05050102010706020507" pitchFamily="18" charset="2"/>
                        <a:cs typeface="Symbol" panose="05050102010706020507" pitchFamily="18" charset="2"/>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0CECE"/>
                    </a:solidFill>
                  </a:tcPr>
                </a:tc>
                <a:tc>
                  <a:txBody>
                    <a:bodyPr/>
                    <a:lstStyle/>
                    <a:p>
                      <a:pPr algn="ctr">
                        <a:lnSpc>
                          <a:spcPct val="115000"/>
                        </a:lnSpc>
                      </a:pPr>
                      <a:r>
                        <a:rPr lang="it-IT" sz="1200">
                          <a:solidFill>
                            <a:srgbClr val="44546A"/>
                          </a:solidFill>
                          <a:effectLst/>
                          <a:latin typeface="Raleway" pitchFamily="2" charset="0"/>
                          <a:ea typeface="Raleway" pitchFamily="2" charset="0"/>
                          <a:cs typeface="Raleway" pitchFamily="2" charset="0"/>
                        </a:rPr>
                        <a:t>2.528 (86,4%)</a:t>
                      </a:r>
                      <a:endParaRPr lang="it-IT" sz="1800">
                        <a:effectLst/>
                        <a:latin typeface="Raleway" pitchFamily="2" charset="0"/>
                        <a:ea typeface="Raleway" pitchFamily="2" charset="0"/>
                        <a:cs typeface="Raleway" pitchFamily="2"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5DCE4"/>
                    </a:solidFill>
                  </a:tcPr>
                </a:tc>
                <a:tc>
                  <a:txBody>
                    <a:bodyPr/>
                    <a:lstStyle/>
                    <a:p>
                      <a:pPr algn="ctr">
                        <a:lnSpc>
                          <a:spcPct val="115000"/>
                        </a:lnSpc>
                      </a:pPr>
                      <a:r>
                        <a:rPr lang="it-IT" sz="1200" dirty="0">
                          <a:solidFill>
                            <a:srgbClr val="44546A"/>
                          </a:solidFill>
                          <a:effectLst/>
                          <a:latin typeface="Raleway" pitchFamily="2" charset="0"/>
                          <a:ea typeface="Raleway" pitchFamily="2" charset="0"/>
                          <a:cs typeface="Raleway" pitchFamily="2" charset="0"/>
                        </a:rPr>
                        <a:t>116 (4%)</a:t>
                      </a:r>
                      <a:endParaRPr lang="it-IT" sz="1800" dirty="0">
                        <a:effectLst/>
                        <a:latin typeface="Raleway" pitchFamily="2" charset="0"/>
                        <a:ea typeface="Raleway" pitchFamily="2" charset="0"/>
                        <a:cs typeface="Raleway" pitchFamily="2"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5DCE4"/>
                    </a:solidFill>
                  </a:tcPr>
                </a:tc>
                <a:tc>
                  <a:txBody>
                    <a:bodyPr/>
                    <a:lstStyle/>
                    <a:p>
                      <a:pPr algn="ctr">
                        <a:lnSpc>
                          <a:spcPct val="115000"/>
                        </a:lnSpc>
                      </a:pPr>
                      <a:r>
                        <a:rPr lang="it-IT" sz="1200">
                          <a:solidFill>
                            <a:srgbClr val="44546A"/>
                          </a:solidFill>
                          <a:effectLst/>
                          <a:latin typeface="Raleway" pitchFamily="2" charset="0"/>
                          <a:ea typeface="Raleway" pitchFamily="2" charset="0"/>
                          <a:cs typeface="Raleway" pitchFamily="2" charset="0"/>
                        </a:rPr>
                        <a:t>283 (9,7%)</a:t>
                      </a:r>
                      <a:endParaRPr lang="it-IT" sz="1800">
                        <a:effectLst/>
                        <a:latin typeface="Raleway" pitchFamily="2" charset="0"/>
                        <a:ea typeface="Raleway" pitchFamily="2" charset="0"/>
                        <a:cs typeface="Raleway" pitchFamily="2"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5DCE4"/>
                    </a:solidFill>
                  </a:tcPr>
                </a:tc>
                <a:extLst>
                  <a:ext uri="{0D108BD9-81ED-4DB2-BD59-A6C34878D82A}">
                    <a16:rowId xmlns:a16="http://schemas.microsoft.com/office/drawing/2014/main" val="2810100464"/>
                  </a:ext>
                </a:extLst>
              </a:tr>
              <a:tr h="288412">
                <a:tc vMerge="1">
                  <a:txBody>
                    <a:bodyPr/>
                    <a:lstStyle/>
                    <a:p>
                      <a:endParaRPr lang="it-IT"/>
                    </a:p>
                  </a:txBody>
                  <a:tcPr/>
                </a:tc>
                <a:tc>
                  <a:txBody>
                    <a:bodyPr/>
                    <a:lstStyle/>
                    <a:p>
                      <a:pPr algn="ctr">
                        <a:lnSpc>
                          <a:spcPct val="115000"/>
                        </a:lnSpc>
                      </a:pPr>
                      <a:r>
                        <a:rPr lang="it-IT" sz="1400">
                          <a:solidFill>
                            <a:srgbClr val="44546A"/>
                          </a:solidFill>
                          <a:effectLst/>
                          <a:latin typeface="Raleway" panose="020B0003030101060003"/>
                          <a:ea typeface="Symbol" panose="05050102010706020507" pitchFamily="18" charset="2"/>
                          <a:cs typeface="Symbol" panose="05050102010706020507" pitchFamily="18" charset="2"/>
                        </a:rPr>
                        <a:t>60-79</a:t>
                      </a:r>
                      <a:endParaRPr lang="it-IT" sz="2000">
                        <a:effectLst/>
                        <a:latin typeface="Symbol" panose="05050102010706020507" pitchFamily="18" charset="2"/>
                        <a:ea typeface="Symbol" panose="05050102010706020507" pitchFamily="18" charset="2"/>
                        <a:cs typeface="Symbol" panose="05050102010706020507" pitchFamily="18" charset="2"/>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0CECE"/>
                    </a:solidFill>
                  </a:tcPr>
                </a:tc>
                <a:tc>
                  <a:txBody>
                    <a:bodyPr/>
                    <a:lstStyle/>
                    <a:p>
                      <a:pPr algn="ctr">
                        <a:lnSpc>
                          <a:spcPct val="115000"/>
                        </a:lnSpc>
                      </a:pPr>
                      <a:r>
                        <a:rPr lang="it-IT" sz="1200">
                          <a:solidFill>
                            <a:srgbClr val="44546A"/>
                          </a:solidFill>
                          <a:effectLst/>
                          <a:latin typeface="Raleway" pitchFamily="2" charset="0"/>
                          <a:ea typeface="Raleway" pitchFamily="2" charset="0"/>
                          <a:cs typeface="Raleway" pitchFamily="2" charset="0"/>
                        </a:rPr>
                        <a:t>1.903 (66,6%)</a:t>
                      </a:r>
                      <a:endParaRPr lang="it-IT" sz="1800">
                        <a:effectLst/>
                        <a:latin typeface="Raleway" pitchFamily="2" charset="0"/>
                        <a:ea typeface="Raleway" pitchFamily="2" charset="0"/>
                        <a:cs typeface="Raleway" pitchFamily="2"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5DCE4"/>
                    </a:solidFill>
                  </a:tcPr>
                </a:tc>
                <a:tc>
                  <a:txBody>
                    <a:bodyPr/>
                    <a:lstStyle/>
                    <a:p>
                      <a:pPr algn="ctr">
                        <a:lnSpc>
                          <a:spcPct val="115000"/>
                        </a:lnSpc>
                      </a:pPr>
                      <a:r>
                        <a:rPr lang="it-IT" sz="1200">
                          <a:solidFill>
                            <a:srgbClr val="44546A"/>
                          </a:solidFill>
                          <a:effectLst/>
                          <a:latin typeface="Raleway" pitchFamily="2" charset="0"/>
                          <a:ea typeface="Raleway" pitchFamily="2" charset="0"/>
                          <a:cs typeface="Raleway" pitchFamily="2" charset="0"/>
                        </a:rPr>
                        <a:t>163 (5,7%)</a:t>
                      </a:r>
                      <a:endParaRPr lang="it-IT" sz="1800">
                        <a:effectLst/>
                        <a:latin typeface="Raleway" pitchFamily="2" charset="0"/>
                        <a:ea typeface="Raleway" pitchFamily="2" charset="0"/>
                        <a:cs typeface="Raleway" pitchFamily="2"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5DCE4"/>
                    </a:solidFill>
                  </a:tcPr>
                </a:tc>
                <a:tc>
                  <a:txBody>
                    <a:bodyPr/>
                    <a:lstStyle/>
                    <a:p>
                      <a:pPr algn="ctr">
                        <a:lnSpc>
                          <a:spcPct val="115000"/>
                        </a:lnSpc>
                      </a:pPr>
                      <a:r>
                        <a:rPr lang="it-IT" sz="1200">
                          <a:solidFill>
                            <a:srgbClr val="44546A"/>
                          </a:solidFill>
                          <a:effectLst/>
                          <a:latin typeface="Raleway" pitchFamily="2" charset="0"/>
                          <a:ea typeface="Raleway" pitchFamily="2" charset="0"/>
                          <a:cs typeface="Raleway" pitchFamily="2" charset="0"/>
                        </a:rPr>
                        <a:t>792 (27,7%)</a:t>
                      </a:r>
                      <a:endParaRPr lang="it-IT" sz="1800">
                        <a:effectLst/>
                        <a:latin typeface="Raleway" pitchFamily="2" charset="0"/>
                        <a:ea typeface="Raleway" pitchFamily="2" charset="0"/>
                        <a:cs typeface="Raleway" pitchFamily="2"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5DCE4"/>
                    </a:solidFill>
                  </a:tcPr>
                </a:tc>
                <a:extLst>
                  <a:ext uri="{0D108BD9-81ED-4DB2-BD59-A6C34878D82A}">
                    <a16:rowId xmlns:a16="http://schemas.microsoft.com/office/drawing/2014/main" val="4124881017"/>
                  </a:ext>
                </a:extLst>
              </a:tr>
              <a:tr h="288412">
                <a:tc vMerge="1">
                  <a:txBody>
                    <a:bodyPr/>
                    <a:lstStyle/>
                    <a:p>
                      <a:endParaRPr lang="it-IT"/>
                    </a:p>
                  </a:txBody>
                  <a:tcPr/>
                </a:tc>
                <a:tc>
                  <a:txBody>
                    <a:bodyPr/>
                    <a:lstStyle/>
                    <a:p>
                      <a:pPr algn="ctr">
                        <a:lnSpc>
                          <a:spcPct val="115000"/>
                        </a:lnSpc>
                      </a:pPr>
                      <a:r>
                        <a:rPr lang="it-IT" sz="1400">
                          <a:solidFill>
                            <a:srgbClr val="44546A"/>
                          </a:solidFill>
                          <a:effectLst/>
                          <a:latin typeface="Raleway" panose="020B0003030101060003"/>
                          <a:ea typeface="Symbol" panose="05050102010706020507" pitchFamily="18" charset="2"/>
                          <a:cs typeface="Symbol" panose="05050102010706020507" pitchFamily="18" charset="2"/>
                        </a:rPr>
                        <a:t>80+</a:t>
                      </a:r>
                      <a:endParaRPr lang="it-IT" sz="2000">
                        <a:effectLst/>
                        <a:latin typeface="Symbol" panose="05050102010706020507" pitchFamily="18" charset="2"/>
                        <a:ea typeface="Symbol" panose="05050102010706020507" pitchFamily="18" charset="2"/>
                        <a:cs typeface="Symbol" panose="05050102010706020507" pitchFamily="18" charset="2"/>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0CECE"/>
                    </a:solidFill>
                  </a:tcPr>
                </a:tc>
                <a:tc>
                  <a:txBody>
                    <a:bodyPr/>
                    <a:lstStyle/>
                    <a:p>
                      <a:pPr algn="ctr">
                        <a:lnSpc>
                          <a:spcPct val="115000"/>
                        </a:lnSpc>
                      </a:pPr>
                      <a:r>
                        <a:rPr lang="it-IT" sz="1200">
                          <a:solidFill>
                            <a:srgbClr val="44546A"/>
                          </a:solidFill>
                          <a:effectLst/>
                          <a:latin typeface="Raleway" pitchFamily="2" charset="0"/>
                          <a:ea typeface="Raleway" pitchFamily="2" charset="0"/>
                          <a:cs typeface="Raleway" pitchFamily="2" charset="0"/>
                        </a:rPr>
                        <a:t>705 (37,1%)</a:t>
                      </a:r>
                      <a:endParaRPr lang="it-IT" sz="1800">
                        <a:effectLst/>
                        <a:latin typeface="Raleway" pitchFamily="2" charset="0"/>
                        <a:ea typeface="Raleway" pitchFamily="2" charset="0"/>
                        <a:cs typeface="Raleway" pitchFamily="2"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5DCE4"/>
                    </a:solidFill>
                  </a:tcPr>
                </a:tc>
                <a:tc>
                  <a:txBody>
                    <a:bodyPr/>
                    <a:lstStyle/>
                    <a:p>
                      <a:pPr algn="ctr">
                        <a:lnSpc>
                          <a:spcPct val="115000"/>
                        </a:lnSpc>
                      </a:pPr>
                      <a:r>
                        <a:rPr lang="it-IT" sz="1200">
                          <a:solidFill>
                            <a:srgbClr val="44546A"/>
                          </a:solidFill>
                          <a:effectLst/>
                          <a:latin typeface="Raleway" pitchFamily="2" charset="0"/>
                          <a:ea typeface="Raleway" pitchFamily="2" charset="0"/>
                          <a:cs typeface="Raleway" pitchFamily="2" charset="0"/>
                        </a:rPr>
                        <a:t>49 (2,6%)</a:t>
                      </a:r>
                      <a:endParaRPr lang="it-IT" sz="1800">
                        <a:effectLst/>
                        <a:latin typeface="Raleway" pitchFamily="2" charset="0"/>
                        <a:ea typeface="Raleway" pitchFamily="2" charset="0"/>
                        <a:cs typeface="Raleway" pitchFamily="2"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5DCE4"/>
                    </a:solidFill>
                  </a:tcPr>
                </a:tc>
                <a:tc>
                  <a:txBody>
                    <a:bodyPr/>
                    <a:lstStyle/>
                    <a:p>
                      <a:pPr algn="ctr">
                        <a:lnSpc>
                          <a:spcPct val="115000"/>
                        </a:lnSpc>
                      </a:pPr>
                      <a:r>
                        <a:rPr lang="it-IT" sz="1200">
                          <a:solidFill>
                            <a:srgbClr val="44546A"/>
                          </a:solidFill>
                          <a:effectLst/>
                          <a:latin typeface="Raleway" pitchFamily="2" charset="0"/>
                          <a:ea typeface="Raleway" pitchFamily="2" charset="0"/>
                          <a:cs typeface="Raleway" pitchFamily="2" charset="0"/>
                        </a:rPr>
                        <a:t>1.145 (60,3%)</a:t>
                      </a:r>
                      <a:endParaRPr lang="it-IT" sz="1800">
                        <a:effectLst/>
                        <a:latin typeface="Raleway" pitchFamily="2" charset="0"/>
                        <a:ea typeface="Raleway" pitchFamily="2" charset="0"/>
                        <a:cs typeface="Raleway" pitchFamily="2"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5DCE4"/>
                    </a:solidFill>
                  </a:tcPr>
                </a:tc>
                <a:extLst>
                  <a:ext uri="{0D108BD9-81ED-4DB2-BD59-A6C34878D82A}">
                    <a16:rowId xmlns:a16="http://schemas.microsoft.com/office/drawing/2014/main" val="2021318618"/>
                  </a:ext>
                </a:extLst>
              </a:tr>
              <a:tr h="288412">
                <a:tc rowSpan="4">
                  <a:txBody>
                    <a:bodyPr/>
                    <a:lstStyle/>
                    <a:p>
                      <a:pPr algn="ctr">
                        <a:lnSpc>
                          <a:spcPct val="115000"/>
                        </a:lnSpc>
                      </a:pPr>
                      <a:r>
                        <a:rPr lang="it-IT" sz="1600">
                          <a:solidFill>
                            <a:srgbClr val="44546A"/>
                          </a:solidFill>
                          <a:effectLst/>
                          <a:latin typeface="Raleway" panose="020B0503030101060003" pitchFamily="34" charset="0"/>
                          <a:ea typeface="Raleway" panose="020B0503030101060003" pitchFamily="34" charset="0"/>
                          <a:cs typeface="Raleway" panose="020B0503030101060003" pitchFamily="34" charset="0"/>
                        </a:rPr>
                        <a:t>Ricoveri in Terapia Intensiva**</a:t>
                      </a:r>
                      <a:endParaRPr lang="it-IT" sz="1800">
                        <a:effectLst/>
                        <a:latin typeface="Raleway" panose="020B0503030101060003" pitchFamily="34" charset="0"/>
                        <a:ea typeface="Raleway" panose="020B0503030101060003" pitchFamily="34" charset="0"/>
                        <a:cs typeface="Raleway" panose="020B0503030101060003" pitchFamily="34" charset="0"/>
                      </a:endParaRPr>
                    </a:p>
                    <a:p>
                      <a:pPr algn="ctr">
                        <a:lnSpc>
                          <a:spcPct val="115000"/>
                        </a:lnSpc>
                      </a:pPr>
                      <a:r>
                        <a:rPr lang="it-IT" sz="1100">
                          <a:solidFill>
                            <a:srgbClr val="44546A"/>
                          </a:solidFill>
                          <a:effectLst/>
                          <a:latin typeface="Raleway" panose="020B0503030101060003" pitchFamily="34" charset="0"/>
                          <a:ea typeface="Raleway" panose="020B0503030101060003" pitchFamily="34" charset="0"/>
                          <a:cs typeface="Raleway" panose="020B0503030101060003" pitchFamily="34" charset="0"/>
                        </a:rPr>
                        <a:t>(30/07/2021-29/08/2021)</a:t>
                      </a:r>
                      <a:endParaRPr lang="it-IT" sz="1800">
                        <a:effectLst/>
                        <a:latin typeface="Raleway" panose="020B0503030101060003" pitchFamily="34" charset="0"/>
                        <a:ea typeface="Raleway" panose="020B0503030101060003" pitchFamily="34" charset="0"/>
                        <a:cs typeface="Raleway" panose="020B0503030101060003"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it-IT" sz="1400">
                          <a:solidFill>
                            <a:srgbClr val="44546A"/>
                          </a:solidFill>
                          <a:effectLst/>
                          <a:latin typeface="Raleway" panose="020B0003030101060003"/>
                          <a:ea typeface="Symbol" panose="05050102010706020507" pitchFamily="18" charset="2"/>
                          <a:cs typeface="Symbol" panose="05050102010706020507" pitchFamily="18" charset="2"/>
                        </a:rPr>
                        <a:t>12-39</a:t>
                      </a:r>
                      <a:endParaRPr lang="it-IT" sz="2000">
                        <a:effectLst/>
                        <a:latin typeface="Symbol" panose="05050102010706020507" pitchFamily="18" charset="2"/>
                        <a:ea typeface="Symbol" panose="05050102010706020507" pitchFamily="18" charset="2"/>
                        <a:cs typeface="Symbol" panose="05050102010706020507" pitchFamily="18" charset="2"/>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0CECE"/>
                    </a:solidFill>
                  </a:tcPr>
                </a:tc>
                <a:tc>
                  <a:txBody>
                    <a:bodyPr/>
                    <a:lstStyle/>
                    <a:p>
                      <a:pPr algn="ctr">
                        <a:lnSpc>
                          <a:spcPct val="115000"/>
                        </a:lnSpc>
                      </a:pPr>
                      <a:r>
                        <a:rPr lang="it-IT" sz="1200">
                          <a:solidFill>
                            <a:srgbClr val="44546A"/>
                          </a:solidFill>
                          <a:effectLst/>
                          <a:latin typeface="Raleway" pitchFamily="2" charset="0"/>
                          <a:ea typeface="Raleway" pitchFamily="2" charset="0"/>
                          <a:cs typeface="Raleway" pitchFamily="2" charset="0"/>
                        </a:rPr>
                        <a:t>73 (92,4%)</a:t>
                      </a:r>
                      <a:endParaRPr lang="it-IT" sz="1800">
                        <a:effectLst/>
                        <a:latin typeface="Raleway" pitchFamily="2" charset="0"/>
                        <a:ea typeface="Raleway" pitchFamily="2" charset="0"/>
                        <a:cs typeface="Raleway" pitchFamily="2"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5DCE4"/>
                    </a:solidFill>
                  </a:tcPr>
                </a:tc>
                <a:tc>
                  <a:txBody>
                    <a:bodyPr/>
                    <a:lstStyle/>
                    <a:p>
                      <a:pPr algn="ctr">
                        <a:lnSpc>
                          <a:spcPct val="115000"/>
                        </a:lnSpc>
                      </a:pPr>
                      <a:r>
                        <a:rPr lang="it-IT" sz="1200" dirty="0">
                          <a:solidFill>
                            <a:srgbClr val="44546A"/>
                          </a:solidFill>
                          <a:effectLst/>
                          <a:latin typeface="Raleway" pitchFamily="2" charset="0"/>
                          <a:ea typeface="Raleway" pitchFamily="2" charset="0"/>
                          <a:cs typeface="Raleway" pitchFamily="2" charset="0"/>
                        </a:rPr>
                        <a:t>2 (2,5%)</a:t>
                      </a:r>
                      <a:endParaRPr lang="it-IT" sz="1800" dirty="0">
                        <a:effectLst/>
                        <a:latin typeface="Raleway" pitchFamily="2" charset="0"/>
                        <a:ea typeface="Raleway" pitchFamily="2" charset="0"/>
                        <a:cs typeface="Raleway" pitchFamily="2"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5DCE4"/>
                    </a:solidFill>
                  </a:tcPr>
                </a:tc>
                <a:tc>
                  <a:txBody>
                    <a:bodyPr/>
                    <a:lstStyle/>
                    <a:p>
                      <a:pPr algn="ctr">
                        <a:lnSpc>
                          <a:spcPct val="115000"/>
                        </a:lnSpc>
                      </a:pPr>
                      <a:r>
                        <a:rPr lang="it-IT" sz="1200">
                          <a:solidFill>
                            <a:srgbClr val="44546A"/>
                          </a:solidFill>
                          <a:effectLst/>
                          <a:latin typeface="Raleway" pitchFamily="2" charset="0"/>
                          <a:ea typeface="Raleway" pitchFamily="2" charset="0"/>
                          <a:cs typeface="Raleway" pitchFamily="2" charset="0"/>
                        </a:rPr>
                        <a:t>4 (5,1%)</a:t>
                      </a:r>
                      <a:endParaRPr lang="it-IT" sz="1800">
                        <a:effectLst/>
                        <a:latin typeface="Raleway" pitchFamily="2" charset="0"/>
                        <a:ea typeface="Raleway" pitchFamily="2" charset="0"/>
                        <a:cs typeface="Raleway" pitchFamily="2"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5DCE4"/>
                    </a:solidFill>
                  </a:tcPr>
                </a:tc>
                <a:extLst>
                  <a:ext uri="{0D108BD9-81ED-4DB2-BD59-A6C34878D82A}">
                    <a16:rowId xmlns:a16="http://schemas.microsoft.com/office/drawing/2014/main" val="3627120860"/>
                  </a:ext>
                </a:extLst>
              </a:tr>
              <a:tr h="288412">
                <a:tc vMerge="1">
                  <a:txBody>
                    <a:bodyPr/>
                    <a:lstStyle/>
                    <a:p>
                      <a:endParaRPr lang="it-IT"/>
                    </a:p>
                  </a:txBody>
                  <a:tcPr/>
                </a:tc>
                <a:tc>
                  <a:txBody>
                    <a:bodyPr/>
                    <a:lstStyle/>
                    <a:p>
                      <a:pPr algn="ctr">
                        <a:lnSpc>
                          <a:spcPct val="115000"/>
                        </a:lnSpc>
                      </a:pPr>
                      <a:r>
                        <a:rPr lang="it-IT" sz="1400">
                          <a:solidFill>
                            <a:srgbClr val="44546A"/>
                          </a:solidFill>
                          <a:effectLst/>
                          <a:latin typeface="Raleway" panose="020B0003030101060003"/>
                          <a:ea typeface="Symbol" panose="05050102010706020507" pitchFamily="18" charset="2"/>
                          <a:cs typeface="Symbol" panose="05050102010706020507" pitchFamily="18" charset="2"/>
                        </a:rPr>
                        <a:t>40-59</a:t>
                      </a:r>
                      <a:endParaRPr lang="it-IT" sz="2000">
                        <a:effectLst/>
                        <a:latin typeface="Symbol" panose="05050102010706020507" pitchFamily="18" charset="2"/>
                        <a:ea typeface="Symbol" panose="05050102010706020507" pitchFamily="18" charset="2"/>
                        <a:cs typeface="Symbol" panose="05050102010706020507" pitchFamily="18" charset="2"/>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0CECE"/>
                    </a:solidFill>
                  </a:tcPr>
                </a:tc>
                <a:tc>
                  <a:txBody>
                    <a:bodyPr/>
                    <a:lstStyle/>
                    <a:p>
                      <a:pPr algn="ctr">
                        <a:lnSpc>
                          <a:spcPct val="115000"/>
                        </a:lnSpc>
                      </a:pPr>
                      <a:r>
                        <a:rPr lang="it-IT" sz="1200">
                          <a:solidFill>
                            <a:srgbClr val="44546A"/>
                          </a:solidFill>
                          <a:effectLst/>
                          <a:latin typeface="Raleway" pitchFamily="2" charset="0"/>
                          <a:ea typeface="Raleway" pitchFamily="2" charset="0"/>
                          <a:cs typeface="Raleway" pitchFamily="2" charset="0"/>
                        </a:rPr>
                        <a:t>295 (93,1%)</a:t>
                      </a:r>
                      <a:endParaRPr lang="it-IT" sz="1800">
                        <a:effectLst/>
                        <a:latin typeface="Raleway" pitchFamily="2" charset="0"/>
                        <a:ea typeface="Raleway" pitchFamily="2" charset="0"/>
                        <a:cs typeface="Raleway" pitchFamily="2"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5DCE4"/>
                    </a:solidFill>
                  </a:tcPr>
                </a:tc>
                <a:tc>
                  <a:txBody>
                    <a:bodyPr/>
                    <a:lstStyle/>
                    <a:p>
                      <a:pPr algn="ctr">
                        <a:lnSpc>
                          <a:spcPct val="115000"/>
                        </a:lnSpc>
                      </a:pPr>
                      <a:r>
                        <a:rPr lang="it-IT" sz="1200">
                          <a:solidFill>
                            <a:srgbClr val="44546A"/>
                          </a:solidFill>
                          <a:effectLst/>
                          <a:latin typeface="Raleway" pitchFamily="2" charset="0"/>
                          <a:ea typeface="Raleway" pitchFamily="2" charset="0"/>
                          <a:cs typeface="Raleway" pitchFamily="2" charset="0"/>
                        </a:rPr>
                        <a:t>7 (2,2%)</a:t>
                      </a:r>
                      <a:endParaRPr lang="it-IT" sz="1800">
                        <a:effectLst/>
                        <a:latin typeface="Raleway" pitchFamily="2" charset="0"/>
                        <a:ea typeface="Raleway" pitchFamily="2" charset="0"/>
                        <a:cs typeface="Raleway" pitchFamily="2"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5DCE4"/>
                    </a:solidFill>
                  </a:tcPr>
                </a:tc>
                <a:tc>
                  <a:txBody>
                    <a:bodyPr/>
                    <a:lstStyle/>
                    <a:p>
                      <a:pPr algn="ctr">
                        <a:lnSpc>
                          <a:spcPct val="115000"/>
                        </a:lnSpc>
                      </a:pPr>
                      <a:r>
                        <a:rPr lang="it-IT" sz="1200">
                          <a:solidFill>
                            <a:srgbClr val="44546A"/>
                          </a:solidFill>
                          <a:effectLst/>
                          <a:latin typeface="Raleway" pitchFamily="2" charset="0"/>
                          <a:ea typeface="Raleway" pitchFamily="2" charset="0"/>
                          <a:cs typeface="Raleway" pitchFamily="2" charset="0"/>
                        </a:rPr>
                        <a:t>15 (4,7%)</a:t>
                      </a:r>
                      <a:endParaRPr lang="it-IT" sz="1800">
                        <a:effectLst/>
                        <a:latin typeface="Raleway" pitchFamily="2" charset="0"/>
                        <a:ea typeface="Raleway" pitchFamily="2" charset="0"/>
                        <a:cs typeface="Raleway" pitchFamily="2"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5DCE4"/>
                    </a:solidFill>
                  </a:tcPr>
                </a:tc>
                <a:extLst>
                  <a:ext uri="{0D108BD9-81ED-4DB2-BD59-A6C34878D82A}">
                    <a16:rowId xmlns:a16="http://schemas.microsoft.com/office/drawing/2014/main" val="811107316"/>
                  </a:ext>
                </a:extLst>
              </a:tr>
              <a:tr h="288412">
                <a:tc vMerge="1">
                  <a:txBody>
                    <a:bodyPr/>
                    <a:lstStyle/>
                    <a:p>
                      <a:endParaRPr lang="it-IT"/>
                    </a:p>
                  </a:txBody>
                  <a:tcPr/>
                </a:tc>
                <a:tc>
                  <a:txBody>
                    <a:bodyPr/>
                    <a:lstStyle/>
                    <a:p>
                      <a:pPr algn="ctr">
                        <a:lnSpc>
                          <a:spcPct val="115000"/>
                        </a:lnSpc>
                      </a:pPr>
                      <a:r>
                        <a:rPr lang="it-IT" sz="1400">
                          <a:solidFill>
                            <a:srgbClr val="44546A"/>
                          </a:solidFill>
                          <a:effectLst/>
                          <a:latin typeface="Raleway" panose="020B0003030101060003"/>
                          <a:ea typeface="Symbol" panose="05050102010706020507" pitchFamily="18" charset="2"/>
                          <a:cs typeface="Symbol" panose="05050102010706020507" pitchFamily="18" charset="2"/>
                        </a:rPr>
                        <a:t>60-79</a:t>
                      </a:r>
                      <a:endParaRPr lang="it-IT" sz="2000">
                        <a:effectLst/>
                        <a:latin typeface="Symbol" panose="05050102010706020507" pitchFamily="18" charset="2"/>
                        <a:ea typeface="Symbol" panose="05050102010706020507" pitchFamily="18" charset="2"/>
                        <a:cs typeface="Symbol" panose="05050102010706020507" pitchFamily="18" charset="2"/>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0CECE"/>
                    </a:solidFill>
                  </a:tcPr>
                </a:tc>
                <a:tc>
                  <a:txBody>
                    <a:bodyPr/>
                    <a:lstStyle/>
                    <a:p>
                      <a:pPr algn="ctr">
                        <a:lnSpc>
                          <a:spcPct val="115000"/>
                        </a:lnSpc>
                      </a:pPr>
                      <a:r>
                        <a:rPr lang="it-IT" sz="1200">
                          <a:solidFill>
                            <a:srgbClr val="44546A"/>
                          </a:solidFill>
                          <a:effectLst/>
                          <a:latin typeface="Raleway" pitchFamily="2" charset="0"/>
                          <a:ea typeface="Raleway" pitchFamily="2" charset="0"/>
                          <a:cs typeface="Raleway" pitchFamily="2" charset="0"/>
                        </a:rPr>
                        <a:t>366 (77,9%)</a:t>
                      </a:r>
                      <a:endParaRPr lang="it-IT" sz="1800">
                        <a:effectLst/>
                        <a:latin typeface="Raleway" pitchFamily="2" charset="0"/>
                        <a:ea typeface="Raleway" pitchFamily="2" charset="0"/>
                        <a:cs typeface="Raleway" pitchFamily="2"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5DCE4"/>
                    </a:solidFill>
                  </a:tcPr>
                </a:tc>
                <a:tc>
                  <a:txBody>
                    <a:bodyPr/>
                    <a:lstStyle/>
                    <a:p>
                      <a:pPr algn="ctr">
                        <a:lnSpc>
                          <a:spcPct val="115000"/>
                        </a:lnSpc>
                      </a:pPr>
                      <a:r>
                        <a:rPr lang="it-IT" sz="1200" dirty="0">
                          <a:solidFill>
                            <a:srgbClr val="44546A"/>
                          </a:solidFill>
                          <a:effectLst/>
                          <a:latin typeface="Raleway" pitchFamily="2" charset="0"/>
                          <a:ea typeface="Raleway" pitchFamily="2" charset="0"/>
                          <a:cs typeface="Raleway" pitchFamily="2" charset="0"/>
                        </a:rPr>
                        <a:t>16 (3,4%)</a:t>
                      </a:r>
                      <a:endParaRPr lang="it-IT" sz="1800" dirty="0">
                        <a:effectLst/>
                        <a:latin typeface="Raleway" pitchFamily="2" charset="0"/>
                        <a:ea typeface="Raleway" pitchFamily="2" charset="0"/>
                        <a:cs typeface="Raleway" pitchFamily="2"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5DCE4"/>
                    </a:solidFill>
                  </a:tcPr>
                </a:tc>
                <a:tc>
                  <a:txBody>
                    <a:bodyPr/>
                    <a:lstStyle/>
                    <a:p>
                      <a:pPr algn="ctr">
                        <a:lnSpc>
                          <a:spcPct val="115000"/>
                        </a:lnSpc>
                      </a:pPr>
                      <a:r>
                        <a:rPr lang="it-IT" sz="1200">
                          <a:solidFill>
                            <a:srgbClr val="44546A"/>
                          </a:solidFill>
                          <a:effectLst/>
                          <a:latin typeface="Raleway" pitchFamily="2" charset="0"/>
                          <a:ea typeface="Raleway" pitchFamily="2" charset="0"/>
                          <a:cs typeface="Raleway" pitchFamily="2" charset="0"/>
                        </a:rPr>
                        <a:t>88 (18,7%)</a:t>
                      </a:r>
                      <a:endParaRPr lang="it-IT" sz="1800">
                        <a:effectLst/>
                        <a:latin typeface="Raleway" pitchFamily="2" charset="0"/>
                        <a:ea typeface="Raleway" pitchFamily="2" charset="0"/>
                        <a:cs typeface="Raleway" pitchFamily="2"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5DCE4"/>
                    </a:solidFill>
                  </a:tcPr>
                </a:tc>
                <a:extLst>
                  <a:ext uri="{0D108BD9-81ED-4DB2-BD59-A6C34878D82A}">
                    <a16:rowId xmlns:a16="http://schemas.microsoft.com/office/drawing/2014/main" val="1251928505"/>
                  </a:ext>
                </a:extLst>
              </a:tr>
              <a:tr h="288412">
                <a:tc vMerge="1">
                  <a:txBody>
                    <a:bodyPr/>
                    <a:lstStyle/>
                    <a:p>
                      <a:endParaRPr lang="it-IT"/>
                    </a:p>
                  </a:txBody>
                  <a:tcPr/>
                </a:tc>
                <a:tc>
                  <a:txBody>
                    <a:bodyPr/>
                    <a:lstStyle/>
                    <a:p>
                      <a:pPr algn="ctr">
                        <a:lnSpc>
                          <a:spcPct val="115000"/>
                        </a:lnSpc>
                      </a:pPr>
                      <a:r>
                        <a:rPr lang="it-IT" sz="1400">
                          <a:solidFill>
                            <a:srgbClr val="44546A"/>
                          </a:solidFill>
                          <a:effectLst/>
                          <a:latin typeface="Raleway" panose="020B0003030101060003"/>
                          <a:ea typeface="Symbol" panose="05050102010706020507" pitchFamily="18" charset="2"/>
                          <a:cs typeface="Symbol" panose="05050102010706020507" pitchFamily="18" charset="2"/>
                        </a:rPr>
                        <a:t>80+</a:t>
                      </a:r>
                      <a:endParaRPr lang="it-IT" sz="2000">
                        <a:effectLst/>
                        <a:latin typeface="Symbol" panose="05050102010706020507" pitchFamily="18" charset="2"/>
                        <a:ea typeface="Symbol" panose="05050102010706020507" pitchFamily="18" charset="2"/>
                        <a:cs typeface="Symbol" panose="05050102010706020507" pitchFamily="18" charset="2"/>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0CECE"/>
                    </a:solidFill>
                  </a:tcPr>
                </a:tc>
                <a:tc>
                  <a:txBody>
                    <a:bodyPr/>
                    <a:lstStyle/>
                    <a:p>
                      <a:pPr algn="ctr">
                        <a:lnSpc>
                          <a:spcPct val="115000"/>
                        </a:lnSpc>
                      </a:pPr>
                      <a:r>
                        <a:rPr lang="it-IT" sz="1200">
                          <a:solidFill>
                            <a:srgbClr val="44546A"/>
                          </a:solidFill>
                          <a:effectLst/>
                          <a:latin typeface="Raleway" pitchFamily="2" charset="0"/>
                          <a:ea typeface="Raleway" pitchFamily="2" charset="0"/>
                          <a:cs typeface="Raleway" pitchFamily="2" charset="0"/>
                        </a:rPr>
                        <a:t>52 (47,3%)</a:t>
                      </a:r>
                      <a:endParaRPr lang="it-IT" sz="1800">
                        <a:effectLst/>
                        <a:latin typeface="Raleway" pitchFamily="2" charset="0"/>
                        <a:ea typeface="Raleway" pitchFamily="2" charset="0"/>
                        <a:cs typeface="Raleway" pitchFamily="2"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5DCE4"/>
                    </a:solidFill>
                  </a:tcPr>
                </a:tc>
                <a:tc>
                  <a:txBody>
                    <a:bodyPr/>
                    <a:lstStyle/>
                    <a:p>
                      <a:pPr algn="ctr">
                        <a:lnSpc>
                          <a:spcPct val="115000"/>
                        </a:lnSpc>
                      </a:pPr>
                      <a:r>
                        <a:rPr lang="it-IT" sz="1200">
                          <a:solidFill>
                            <a:srgbClr val="44546A"/>
                          </a:solidFill>
                          <a:effectLst/>
                          <a:latin typeface="Raleway" pitchFamily="2" charset="0"/>
                          <a:ea typeface="Raleway" pitchFamily="2" charset="0"/>
                          <a:cs typeface="Raleway" pitchFamily="2" charset="0"/>
                        </a:rPr>
                        <a:t>2 (1,8%)</a:t>
                      </a:r>
                      <a:endParaRPr lang="it-IT" sz="1800">
                        <a:effectLst/>
                        <a:latin typeface="Raleway" pitchFamily="2" charset="0"/>
                        <a:ea typeface="Raleway" pitchFamily="2" charset="0"/>
                        <a:cs typeface="Raleway" pitchFamily="2"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5DCE4"/>
                    </a:solidFill>
                  </a:tcPr>
                </a:tc>
                <a:tc>
                  <a:txBody>
                    <a:bodyPr/>
                    <a:lstStyle/>
                    <a:p>
                      <a:pPr algn="ctr">
                        <a:lnSpc>
                          <a:spcPct val="115000"/>
                        </a:lnSpc>
                      </a:pPr>
                      <a:r>
                        <a:rPr lang="it-IT" sz="1200" dirty="0">
                          <a:solidFill>
                            <a:srgbClr val="44546A"/>
                          </a:solidFill>
                          <a:effectLst/>
                          <a:latin typeface="Raleway" pitchFamily="2" charset="0"/>
                          <a:ea typeface="Raleway" pitchFamily="2" charset="0"/>
                          <a:cs typeface="Raleway" pitchFamily="2" charset="0"/>
                        </a:rPr>
                        <a:t>56 (50,9%)</a:t>
                      </a:r>
                      <a:endParaRPr lang="it-IT" sz="1800" dirty="0">
                        <a:effectLst/>
                        <a:latin typeface="Raleway" pitchFamily="2" charset="0"/>
                        <a:ea typeface="Raleway" pitchFamily="2" charset="0"/>
                        <a:cs typeface="Raleway" pitchFamily="2"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5DCE4"/>
                    </a:solidFill>
                  </a:tcPr>
                </a:tc>
                <a:extLst>
                  <a:ext uri="{0D108BD9-81ED-4DB2-BD59-A6C34878D82A}">
                    <a16:rowId xmlns:a16="http://schemas.microsoft.com/office/drawing/2014/main" val="418695931"/>
                  </a:ext>
                </a:extLst>
              </a:tr>
              <a:tr h="303591">
                <a:tc rowSpan="4">
                  <a:txBody>
                    <a:bodyPr/>
                    <a:lstStyle/>
                    <a:p>
                      <a:pPr algn="ctr">
                        <a:lnSpc>
                          <a:spcPct val="115000"/>
                        </a:lnSpc>
                      </a:pPr>
                      <a:r>
                        <a:rPr lang="it-IT" sz="1600">
                          <a:solidFill>
                            <a:srgbClr val="44546A"/>
                          </a:solidFill>
                          <a:effectLst/>
                          <a:latin typeface="Raleway" panose="020B0503030101060003" pitchFamily="34" charset="0"/>
                          <a:ea typeface="Raleway" panose="020B0503030101060003" pitchFamily="34" charset="0"/>
                          <a:cs typeface="Raleway" panose="020B0503030101060003" pitchFamily="34" charset="0"/>
                        </a:rPr>
                        <a:t>Decessi**</a:t>
                      </a:r>
                      <a:endParaRPr lang="it-IT" sz="1800">
                        <a:effectLst/>
                        <a:latin typeface="Raleway" panose="020B0503030101060003" pitchFamily="34" charset="0"/>
                        <a:ea typeface="Raleway" panose="020B0503030101060003" pitchFamily="34" charset="0"/>
                        <a:cs typeface="Raleway" panose="020B0503030101060003" pitchFamily="34" charset="0"/>
                      </a:endParaRPr>
                    </a:p>
                    <a:p>
                      <a:pPr algn="ctr">
                        <a:lnSpc>
                          <a:spcPct val="115000"/>
                        </a:lnSpc>
                      </a:pPr>
                      <a:r>
                        <a:rPr lang="it-IT" sz="1100">
                          <a:solidFill>
                            <a:srgbClr val="44546A"/>
                          </a:solidFill>
                          <a:effectLst/>
                          <a:latin typeface="Raleway" panose="020B0503030101060003" pitchFamily="34" charset="0"/>
                          <a:ea typeface="Raleway" panose="020B0503030101060003" pitchFamily="34" charset="0"/>
                          <a:cs typeface="Raleway" panose="020B0503030101060003" pitchFamily="34" charset="0"/>
                        </a:rPr>
                        <a:t>(16/07/2021-15/08/2021)</a:t>
                      </a:r>
                      <a:endParaRPr lang="it-IT" sz="1800">
                        <a:effectLst/>
                        <a:latin typeface="Raleway" panose="020B0503030101060003" pitchFamily="34" charset="0"/>
                        <a:ea typeface="Raleway" panose="020B0503030101060003" pitchFamily="34" charset="0"/>
                        <a:cs typeface="Raleway" panose="020B0503030101060003"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it-IT" sz="1600">
                          <a:solidFill>
                            <a:srgbClr val="44546A"/>
                          </a:solidFill>
                          <a:effectLst/>
                          <a:latin typeface="Raleway" panose="020B0003030101060003"/>
                          <a:ea typeface="Symbol" panose="05050102010706020507" pitchFamily="18" charset="2"/>
                          <a:cs typeface="Symbol" panose="05050102010706020507" pitchFamily="18" charset="2"/>
                        </a:rPr>
                        <a:t>12-39</a:t>
                      </a:r>
                      <a:endParaRPr lang="it-IT" sz="2400">
                        <a:effectLst/>
                        <a:latin typeface="Symbol" panose="05050102010706020507" pitchFamily="18" charset="2"/>
                        <a:ea typeface="Symbol" panose="05050102010706020507" pitchFamily="18" charset="2"/>
                        <a:cs typeface="Symbol" panose="05050102010706020507" pitchFamily="18" charset="2"/>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0CECE"/>
                    </a:solidFill>
                  </a:tcPr>
                </a:tc>
                <a:tc>
                  <a:txBody>
                    <a:bodyPr/>
                    <a:lstStyle/>
                    <a:p>
                      <a:pPr algn="ctr">
                        <a:lnSpc>
                          <a:spcPct val="115000"/>
                        </a:lnSpc>
                      </a:pPr>
                      <a:r>
                        <a:rPr lang="it-IT" sz="1200">
                          <a:solidFill>
                            <a:srgbClr val="44546A"/>
                          </a:solidFill>
                          <a:effectLst/>
                          <a:latin typeface="Raleway" pitchFamily="2" charset="0"/>
                          <a:ea typeface="Raleway" pitchFamily="2" charset="0"/>
                          <a:cs typeface="Raleway" pitchFamily="2" charset="0"/>
                        </a:rPr>
                        <a:t>9 (75%)</a:t>
                      </a:r>
                      <a:endParaRPr lang="it-IT" sz="1800">
                        <a:effectLst/>
                        <a:latin typeface="Raleway" pitchFamily="2" charset="0"/>
                        <a:ea typeface="Raleway" pitchFamily="2" charset="0"/>
                        <a:cs typeface="Raleway" pitchFamily="2"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5DCE4"/>
                    </a:solidFill>
                  </a:tcPr>
                </a:tc>
                <a:tc>
                  <a:txBody>
                    <a:bodyPr/>
                    <a:lstStyle/>
                    <a:p>
                      <a:pPr algn="ctr">
                        <a:lnSpc>
                          <a:spcPct val="115000"/>
                        </a:lnSpc>
                      </a:pPr>
                      <a:r>
                        <a:rPr lang="it-IT" sz="1200">
                          <a:solidFill>
                            <a:srgbClr val="44546A"/>
                          </a:solidFill>
                          <a:effectLst/>
                          <a:latin typeface="Raleway" pitchFamily="2" charset="0"/>
                          <a:ea typeface="Raleway" pitchFamily="2" charset="0"/>
                          <a:cs typeface="Raleway" pitchFamily="2" charset="0"/>
                        </a:rPr>
                        <a:t>1 (8,3%)</a:t>
                      </a:r>
                      <a:endParaRPr lang="it-IT" sz="1800">
                        <a:effectLst/>
                        <a:latin typeface="Raleway" pitchFamily="2" charset="0"/>
                        <a:ea typeface="Raleway" pitchFamily="2" charset="0"/>
                        <a:cs typeface="Raleway" pitchFamily="2"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5DCE4"/>
                    </a:solidFill>
                  </a:tcPr>
                </a:tc>
                <a:tc>
                  <a:txBody>
                    <a:bodyPr/>
                    <a:lstStyle/>
                    <a:p>
                      <a:pPr algn="ctr">
                        <a:lnSpc>
                          <a:spcPct val="115000"/>
                        </a:lnSpc>
                      </a:pPr>
                      <a:r>
                        <a:rPr lang="it-IT" sz="1200" dirty="0">
                          <a:solidFill>
                            <a:srgbClr val="44546A"/>
                          </a:solidFill>
                          <a:effectLst/>
                          <a:latin typeface="Raleway" pitchFamily="2" charset="0"/>
                          <a:ea typeface="Raleway" pitchFamily="2" charset="0"/>
                          <a:cs typeface="Raleway" pitchFamily="2" charset="0"/>
                        </a:rPr>
                        <a:t>2 (16,7%)</a:t>
                      </a:r>
                      <a:endParaRPr lang="it-IT" sz="1800" dirty="0">
                        <a:effectLst/>
                        <a:latin typeface="Raleway" pitchFamily="2" charset="0"/>
                        <a:ea typeface="Raleway" pitchFamily="2" charset="0"/>
                        <a:cs typeface="Raleway" pitchFamily="2"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5DCE4"/>
                    </a:solidFill>
                  </a:tcPr>
                </a:tc>
                <a:extLst>
                  <a:ext uri="{0D108BD9-81ED-4DB2-BD59-A6C34878D82A}">
                    <a16:rowId xmlns:a16="http://schemas.microsoft.com/office/drawing/2014/main" val="2508753287"/>
                  </a:ext>
                </a:extLst>
              </a:tr>
              <a:tr h="303591">
                <a:tc vMerge="1">
                  <a:txBody>
                    <a:bodyPr/>
                    <a:lstStyle/>
                    <a:p>
                      <a:endParaRPr lang="it-IT"/>
                    </a:p>
                  </a:txBody>
                  <a:tcPr/>
                </a:tc>
                <a:tc>
                  <a:txBody>
                    <a:bodyPr/>
                    <a:lstStyle/>
                    <a:p>
                      <a:pPr algn="ctr">
                        <a:lnSpc>
                          <a:spcPct val="115000"/>
                        </a:lnSpc>
                      </a:pPr>
                      <a:r>
                        <a:rPr lang="it-IT" sz="1600">
                          <a:solidFill>
                            <a:srgbClr val="44546A"/>
                          </a:solidFill>
                          <a:effectLst/>
                          <a:latin typeface="Raleway" panose="020B0003030101060003"/>
                          <a:ea typeface="Symbol" panose="05050102010706020507" pitchFamily="18" charset="2"/>
                          <a:cs typeface="Symbol" panose="05050102010706020507" pitchFamily="18" charset="2"/>
                        </a:rPr>
                        <a:t>40-59</a:t>
                      </a:r>
                      <a:endParaRPr lang="it-IT" sz="2400">
                        <a:effectLst/>
                        <a:latin typeface="Symbol" panose="05050102010706020507" pitchFamily="18" charset="2"/>
                        <a:ea typeface="Symbol" panose="05050102010706020507" pitchFamily="18" charset="2"/>
                        <a:cs typeface="Symbol" panose="05050102010706020507" pitchFamily="18" charset="2"/>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0CECE"/>
                    </a:solidFill>
                  </a:tcPr>
                </a:tc>
                <a:tc>
                  <a:txBody>
                    <a:bodyPr/>
                    <a:lstStyle/>
                    <a:p>
                      <a:pPr algn="ctr">
                        <a:lnSpc>
                          <a:spcPct val="115000"/>
                        </a:lnSpc>
                      </a:pPr>
                      <a:r>
                        <a:rPr lang="it-IT" sz="1200">
                          <a:solidFill>
                            <a:srgbClr val="44546A"/>
                          </a:solidFill>
                          <a:effectLst/>
                          <a:latin typeface="Raleway" pitchFamily="2" charset="0"/>
                          <a:ea typeface="Raleway" pitchFamily="2" charset="0"/>
                          <a:cs typeface="Raleway" pitchFamily="2" charset="0"/>
                        </a:rPr>
                        <a:t>114 (84,4%)</a:t>
                      </a:r>
                      <a:endParaRPr lang="it-IT" sz="1800">
                        <a:effectLst/>
                        <a:latin typeface="Raleway" pitchFamily="2" charset="0"/>
                        <a:ea typeface="Raleway" pitchFamily="2" charset="0"/>
                        <a:cs typeface="Raleway" pitchFamily="2"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5DCE4"/>
                    </a:solidFill>
                  </a:tcPr>
                </a:tc>
                <a:tc>
                  <a:txBody>
                    <a:bodyPr/>
                    <a:lstStyle/>
                    <a:p>
                      <a:pPr algn="ctr">
                        <a:lnSpc>
                          <a:spcPct val="115000"/>
                        </a:lnSpc>
                      </a:pPr>
                      <a:r>
                        <a:rPr lang="it-IT" sz="1200">
                          <a:solidFill>
                            <a:srgbClr val="44546A"/>
                          </a:solidFill>
                          <a:effectLst/>
                          <a:latin typeface="Raleway" pitchFamily="2" charset="0"/>
                          <a:ea typeface="Raleway" pitchFamily="2" charset="0"/>
                          <a:cs typeface="Raleway" pitchFamily="2" charset="0"/>
                        </a:rPr>
                        <a:t>6 (4,4%)</a:t>
                      </a:r>
                      <a:endParaRPr lang="it-IT" sz="1800">
                        <a:effectLst/>
                        <a:latin typeface="Raleway" pitchFamily="2" charset="0"/>
                        <a:ea typeface="Raleway" pitchFamily="2" charset="0"/>
                        <a:cs typeface="Raleway" pitchFamily="2"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5DCE4"/>
                    </a:solidFill>
                  </a:tcPr>
                </a:tc>
                <a:tc>
                  <a:txBody>
                    <a:bodyPr/>
                    <a:lstStyle/>
                    <a:p>
                      <a:pPr algn="ctr">
                        <a:lnSpc>
                          <a:spcPct val="115000"/>
                        </a:lnSpc>
                      </a:pPr>
                      <a:r>
                        <a:rPr lang="it-IT" sz="1200" dirty="0">
                          <a:solidFill>
                            <a:srgbClr val="44546A"/>
                          </a:solidFill>
                          <a:effectLst/>
                          <a:latin typeface="Raleway" pitchFamily="2" charset="0"/>
                          <a:ea typeface="Raleway" pitchFamily="2" charset="0"/>
                          <a:cs typeface="Raleway" pitchFamily="2" charset="0"/>
                        </a:rPr>
                        <a:t>15 (11,1%)</a:t>
                      </a:r>
                      <a:endParaRPr lang="it-IT" sz="1800" dirty="0">
                        <a:effectLst/>
                        <a:latin typeface="Raleway" pitchFamily="2" charset="0"/>
                        <a:ea typeface="Raleway" pitchFamily="2" charset="0"/>
                        <a:cs typeface="Raleway" pitchFamily="2"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5DCE4"/>
                    </a:solidFill>
                  </a:tcPr>
                </a:tc>
                <a:extLst>
                  <a:ext uri="{0D108BD9-81ED-4DB2-BD59-A6C34878D82A}">
                    <a16:rowId xmlns:a16="http://schemas.microsoft.com/office/drawing/2014/main" val="1437334084"/>
                  </a:ext>
                </a:extLst>
              </a:tr>
              <a:tr h="303591">
                <a:tc vMerge="1">
                  <a:txBody>
                    <a:bodyPr/>
                    <a:lstStyle/>
                    <a:p>
                      <a:endParaRPr lang="it-IT"/>
                    </a:p>
                  </a:txBody>
                  <a:tcPr/>
                </a:tc>
                <a:tc>
                  <a:txBody>
                    <a:bodyPr/>
                    <a:lstStyle/>
                    <a:p>
                      <a:pPr algn="ctr">
                        <a:lnSpc>
                          <a:spcPct val="115000"/>
                        </a:lnSpc>
                      </a:pPr>
                      <a:r>
                        <a:rPr lang="it-IT" sz="1600">
                          <a:solidFill>
                            <a:srgbClr val="44546A"/>
                          </a:solidFill>
                          <a:effectLst/>
                          <a:latin typeface="Raleway" panose="020B0003030101060003"/>
                          <a:ea typeface="Symbol" panose="05050102010706020507" pitchFamily="18" charset="2"/>
                          <a:cs typeface="Symbol" panose="05050102010706020507" pitchFamily="18" charset="2"/>
                        </a:rPr>
                        <a:t>60-79</a:t>
                      </a:r>
                      <a:endParaRPr lang="it-IT" sz="2400">
                        <a:effectLst/>
                        <a:latin typeface="Symbol" panose="05050102010706020507" pitchFamily="18" charset="2"/>
                        <a:ea typeface="Symbol" panose="05050102010706020507" pitchFamily="18" charset="2"/>
                        <a:cs typeface="Symbol" panose="05050102010706020507" pitchFamily="18" charset="2"/>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0CECE"/>
                    </a:solidFill>
                  </a:tcPr>
                </a:tc>
                <a:tc>
                  <a:txBody>
                    <a:bodyPr/>
                    <a:lstStyle/>
                    <a:p>
                      <a:pPr algn="ctr">
                        <a:lnSpc>
                          <a:spcPct val="115000"/>
                        </a:lnSpc>
                      </a:pPr>
                      <a:r>
                        <a:rPr lang="it-IT" sz="1200">
                          <a:solidFill>
                            <a:srgbClr val="44546A"/>
                          </a:solidFill>
                          <a:effectLst/>
                          <a:latin typeface="Raleway" pitchFamily="2" charset="0"/>
                          <a:ea typeface="Raleway" pitchFamily="2" charset="0"/>
                          <a:cs typeface="Raleway" pitchFamily="2" charset="0"/>
                        </a:rPr>
                        <a:t>353 (72,9%)</a:t>
                      </a:r>
                      <a:endParaRPr lang="it-IT" sz="1800">
                        <a:effectLst/>
                        <a:latin typeface="Raleway" pitchFamily="2" charset="0"/>
                        <a:ea typeface="Raleway" pitchFamily="2" charset="0"/>
                        <a:cs typeface="Raleway" pitchFamily="2"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5DCE4"/>
                    </a:solidFill>
                  </a:tcPr>
                </a:tc>
                <a:tc>
                  <a:txBody>
                    <a:bodyPr/>
                    <a:lstStyle/>
                    <a:p>
                      <a:pPr algn="ctr">
                        <a:lnSpc>
                          <a:spcPct val="115000"/>
                        </a:lnSpc>
                      </a:pPr>
                      <a:r>
                        <a:rPr lang="it-IT" sz="1200">
                          <a:solidFill>
                            <a:srgbClr val="44546A"/>
                          </a:solidFill>
                          <a:effectLst/>
                          <a:latin typeface="Raleway" pitchFamily="2" charset="0"/>
                          <a:ea typeface="Raleway" pitchFamily="2" charset="0"/>
                          <a:cs typeface="Raleway" pitchFamily="2" charset="0"/>
                        </a:rPr>
                        <a:t>31 (6,4%)</a:t>
                      </a:r>
                      <a:endParaRPr lang="it-IT" sz="1800">
                        <a:effectLst/>
                        <a:latin typeface="Raleway" pitchFamily="2" charset="0"/>
                        <a:ea typeface="Raleway" pitchFamily="2" charset="0"/>
                        <a:cs typeface="Raleway" pitchFamily="2"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5DCE4"/>
                    </a:solidFill>
                  </a:tcPr>
                </a:tc>
                <a:tc>
                  <a:txBody>
                    <a:bodyPr/>
                    <a:lstStyle/>
                    <a:p>
                      <a:pPr algn="ctr">
                        <a:lnSpc>
                          <a:spcPct val="115000"/>
                        </a:lnSpc>
                      </a:pPr>
                      <a:r>
                        <a:rPr lang="it-IT" sz="1200" dirty="0">
                          <a:solidFill>
                            <a:srgbClr val="44546A"/>
                          </a:solidFill>
                          <a:effectLst/>
                          <a:latin typeface="Raleway" pitchFamily="2" charset="0"/>
                          <a:ea typeface="Raleway" pitchFamily="2" charset="0"/>
                          <a:cs typeface="Raleway" pitchFamily="2" charset="0"/>
                        </a:rPr>
                        <a:t>100 (20,7%)</a:t>
                      </a:r>
                      <a:endParaRPr lang="it-IT" sz="1800" dirty="0">
                        <a:effectLst/>
                        <a:latin typeface="Raleway" pitchFamily="2" charset="0"/>
                        <a:ea typeface="Raleway" pitchFamily="2" charset="0"/>
                        <a:cs typeface="Raleway" pitchFamily="2"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5DCE4"/>
                    </a:solidFill>
                  </a:tcPr>
                </a:tc>
                <a:extLst>
                  <a:ext uri="{0D108BD9-81ED-4DB2-BD59-A6C34878D82A}">
                    <a16:rowId xmlns:a16="http://schemas.microsoft.com/office/drawing/2014/main" val="3648233117"/>
                  </a:ext>
                </a:extLst>
              </a:tr>
              <a:tr h="303591">
                <a:tc vMerge="1">
                  <a:txBody>
                    <a:bodyPr/>
                    <a:lstStyle/>
                    <a:p>
                      <a:endParaRPr lang="it-IT"/>
                    </a:p>
                  </a:txBody>
                  <a:tcPr/>
                </a:tc>
                <a:tc>
                  <a:txBody>
                    <a:bodyPr/>
                    <a:lstStyle/>
                    <a:p>
                      <a:pPr algn="ctr">
                        <a:lnSpc>
                          <a:spcPct val="115000"/>
                        </a:lnSpc>
                      </a:pPr>
                      <a:r>
                        <a:rPr lang="it-IT" sz="1600">
                          <a:solidFill>
                            <a:srgbClr val="44546A"/>
                          </a:solidFill>
                          <a:effectLst/>
                          <a:latin typeface="Raleway" panose="020B0003030101060003"/>
                          <a:ea typeface="Symbol" panose="05050102010706020507" pitchFamily="18" charset="2"/>
                          <a:cs typeface="Symbol" panose="05050102010706020507" pitchFamily="18" charset="2"/>
                        </a:rPr>
                        <a:t>80+</a:t>
                      </a:r>
                      <a:endParaRPr lang="it-IT" sz="2400">
                        <a:effectLst/>
                        <a:latin typeface="Symbol" panose="05050102010706020507" pitchFamily="18" charset="2"/>
                        <a:ea typeface="Symbol" panose="05050102010706020507" pitchFamily="18" charset="2"/>
                        <a:cs typeface="Symbol" panose="05050102010706020507" pitchFamily="18" charset="2"/>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0CECE"/>
                    </a:solidFill>
                  </a:tcPr>
                </a:tc>
                <a:tc>
                  <a:txBody>
                    <a:bodyPr/>
                    <a:lstStyle/>
                    <a:p>
                      <a:pPr algn="ctr">
                        <a:lnSpc>
                          <a:spcPct val="115000"/>
                        </a:lnSpc>
                      </a:pPr>
                      <a:r>
                        <a:rPr lang="it-IT" sz="1200">
                          <a:solidFill>
                            <a:srgbClr val="44546A"/>
                          </a:solidFill>
                          <a:effectLst/>
                          <a:latin typeface="Raleway" pitchFamily="2" charset="0"/>
                          <a:ea typeface="Raleway" pitchFamily="2" charset="0"/>
                          <a:cs typeface="Raleway" pitchFamily="2" charset="0"/>
                        </a:rPr>
                        <a:t>294 (48,8%)</a:t>
                      </a:r>
                      <a:endParaRPr lang="it-IT" sz="1800">
                        <a:effectLst/>
                        <a:latin typeface="Raleway" pitchFamily="2" charset="0"/>
                        <a:ea typeface="Raleway" pitchFamily="2" charset="0"/>
                        <a:cs typeface="Raleway" pitchFamily="2"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5DCE4"/>
                    </a:solidFill>
                  </a:tcPr>
                </a:tc>
                <a:tc>
                  <a:txBody>
                    <a:bodyPr/>
                    <a:lstStyle/>
                    <a:p>
                      <a:pPr algn="ctr">
                        <a:lnSpc>
                          <a:spcPct val="115000"/>
                        </a:lnSpc>
                      </a:pPr>
                      <a:r>
                        <a:rPr lang="it-IT" sz="1200">
                          <a:solidFill>
                            <a:srgbClr val="44546A"/>
                          </a:solidFill>
                          <a:effectLst/>
                          <a:latin typeface="Raleway" pitchFamily="2" charset="0"/>
                          <a:ea typeface="Raleway" pitchFamily="2" charset="0"/>
                          <a:cs typeface="Raleway" pitchFamily="2" charset="0"/>
                        </a:rPr>
                        <a:t>20 (3,3%)</a:t>
                      </a:r>
                      <a:endParaRPr lang="it-IT" sz="1800">
                        <a:effectLst/>
                        <a:latin typeface="Raleway" pitchFamily="2" charset="0"/>
                        <a:ea typeface="Raleway" pitchFamily="2" charset="0"/>
                        <a:cs typeface="Raleway" pitchFamily="2"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5DCE4"/>
                    </a:solidFill>
                  </a:tcPr>
                </a:tc>
                <a:tc>
                  <a:txBody>
                    <a:bodyPr/>
                    <a:lstStyle/>
                    <a:p>
                      <a:pPr algn="ctr">
                        <a:lnSpc>
                          <a:spcPct val="115000"/>
                        </a:lnSpc>
                      </a:pPr>
                      <a:r>
                        <a:rPr lang="it-IT" sz="1200" dirty="0">
                          <a:solidFill>
                            <a:srgbClr val="44546A"/>
                          </a:solidFill>
                          <a:effectLst/>
                          <a:latin typeface="Raleway" pitchFamily="2" charset="0"/>
                          <a:ea typeface="Raleway" pitchFamily="2" charset="0"/>
                          <a:cs typeface="Raleway" pitchFamily="2" charset="0"/>
                        </a:rPr>
                        <a:t>288 (47,8%)</a:t>
                      </a:r>
                      <a:endParaRPr lang="it-IT" sz="1800" dirty="0">
                        <a:effectLst/>
                        <a:latin typeface="Raleway" pitchFamily="2" charset="0"/>
                        <a:ea typeface="Raleway" pitchFamily="2" charset="0"/>
                        <a:cs typeface="Raleway" pitchFamily="2"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5DCE4"/>
                    </a:solidFill>
                  </a:tcPr>
                </a:tc>
                <a:extLst>
                  <a:ext uri="{0D108BD9-81ED-4DB2-BD59-A6C34878D82A}">
                    <a16:rowId xmlns:a16="http://schemas.microsoft.com/office/drawing/2014/main" val="3705898032"/>
                  </a:ext>
                </a:extLst>
              </a:tr>
            </a:tbl>
          </a:graphicData>
        </a:graphic>
      </p:graphicFrame>
    </p:spTree>
    <p:extLst>
      <p:ext uri="{BB962C8B-B14F-4D97-AF65-F5344CB8AC3E}">
        <p14:creationId xmlns:p14="http://schemas.microsoft.com/office/powerpoint/2010/main" val="25767831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C257C492-2516-426B-AFC7-F4A5F90305D3}"/>
              </a:ext>
            </a:extLst>
          </p:cNvPr>
          <p:cNvSpPr txBox="1"/>
          <p:nvPr/>
        </p:nvSpPr>
        <p:spPr>
          <a:xfrm>
            <a:off x="0" y="-12841"/>
            <a:ext cx="12115800" cy="703719"/>
          </a:xfrm>
          <a:prstGeom prst="rect">
            <a:avLst/>
          </a:prstGeom>
          <a:noFill/>
        </p:spPr>
        <p:txBody>
          <a:bodyPr wrap="square">
            <a:spAutoFit/>
          </a:bodyPr>
          <a:lstStyle/>
          <a:p>
            <a:pPr algn="ctr">
              <a:lnSpc>
                <a:spcPct val="115000"/>
              </a:lnSpc>
            </a:pPr>
            <a:r>
              <a:rPr lang="it-IT" b="1" cap="small" dirty="0">
                <a:solidFill>
                  <a:srgbClr val="44546A"/>
                </a:solidFill>
                <a:latin typeface="Raleway" panose="020B0003030101060003"/>
                <a:ea typeface="Times New Roman" panose="02020603050405020304" pitchFamily="18" charset="0"/>
              </a:rPr>
              <a:t>Efficacia vaccinale</a:t>
            </a:r>
            <a:r>
              <a:rPr lang="it-IT" sz="1800" b="1" cap="small" dirty="0">
                <a:solidFill>
                  <a:srgbClr val="44546A"/>
                </a:solidFill>
                <a:effectLst/>
                <a:latin typeface="Raleway" panose="020B0003030101060003"/>
                <a:ea typeface="Times New Roman" panose="02020603050405020304" pitchFamily="18" charset="0"/>
              </a:rPr>
              <a:t> nella popolazione Italiana sopra 12 anni nei casi di covid-19 diagnosticati </a:t>
            </a:r>
          </a:p>
          <a:p>
            <a:pPr algn="ctr">
              <a:lnSpc>
                <a:spcPct val="115000"/>
              </a:lnSpc>
            </a:pPr>
            <a:r>
              <a:rPr lang="it-IT" sz="1800" b="1" cap="small" dirty="0">
                <a:solidFill>
                  <a:srgbClr val="44546A"/>
                </a:solidFill>
                <a:effectLst/>
                <a:latin typeface="Raleway" panose="020B0003030101060003"/>
                <a:ea typeface="Times New Roman" panose="02020603050405020304" pitchFamily="18" charset="0"/>
              </a:rPr>
              <a:t>nel periodo 5</a:t>
            </a:r>
            <a:r>
              <a:rPr lang="it-IT" b="1" cap="small" dirty="0">
                <a:solidFill>
                  <a:srgbClr val="44546A"/>
                </a:solidFill>
                <a:latin typeface="Raleway" panose="020B0003030101060003"/>
                <a:ea typeface="Times New Roman" panose="02020603050405020304" pitchFamily="18" charset="0"/>
              </a:rPr>
              <a:t> aprile </a:t>
            </a:r>
            <a:r>
              <a:rPr lang="it-IT" sz="1800" b="1" cap="small" dirty="0">
                <a:solidFill>
                  <a:srgbClr val="44546A"/>
                </a:solidFill>
                <a:effectLst/>
                <a:latin typeface="Raleway" panose="020B0003030101060003"/>
                <a:ea typeface="Times New Roman" panose="02020603050405020304" pitchFamily="18" charset="0"/>
              </a:rPr>
              <a:t>– 12</a:t>
            </a:r>
            <a:r>
              <a:rPr lang="it-IT" b="1" cap="small" dirty="0">
                <a:solidFill>
                  <a:srgbClr val="44546A"/>
                </a:solidFill>
                <a:latin typeface="Raleway" panose="020B0003030101060003"/>
                <a:ea typeface="Times New Roman" panose="02020603050405020304" pitchFamily="18" charset="0"/>
              </a:rPr>
              <a:t> settembre </a:t>
            </a:r>
            <a:r>
              <a:rPr lang="it-IT" sz="1800" b="1" cap="small" dirty="0">
                <a:solidFill>
                  <a:srgbClr val="44546A"/>
                </a:solidFill>
                <a:effectLst/>
                <a:latin typeface="Raleway" panose="020B0003030101060003"/>
                <a:ea typeface="Times New Roman" panose="02020603050405020304" pitchFamily="18" charset="0"/>
              </a:rPr>
              <a:t>2021</a:t>
            </a:r>
            <a:endParaRPr lang="it-IT" sz="2000" b="1" cap="small" dirty="0">
              <a:solidFill>
                <a:srgbClr val="44546A"/>
              </a:solidFill>
              <a:effectLst/>
              <a:latin typeface="Times New Roman" panose="02020603050405020304" pitchFamily="18" charset="0"/>
              <a:ea typeface="Times New Roman" panose="02020603050405020304" pitchFamily="18" charset="0"/>
            </a:endParaRPr>
          </a:p>
        </p:txBody>
      </p:sp>
      <p:graphicFrame>
        <p:nvGraphicFramePr>
          <p:cNvPr id="6" name="Tabella 5">
            <a:extLst>
              <a:ext uri="{FF2B5EF4-FFF2-40B4-BE49-F238E27FC236}">
                <a16:creationId xmlns:a16="http://schemas.microsoft.com/office/drawing/2014/main" id="{4AAC2056-0A29-453D-BC92-741C5A37E567}"/>
              </a:ext>
            </a:extLst>
          </p:cNvPr>
          <p:cNvGraphicFramePr>
            <a:graphicFrameLocks noGrp="1"/>
          </p:cNvGraphicFramePr>
          <p:nvPr>
            <p:extLst>
              <p:ext uri="{D42A27DB-BD31-4B8C-83A1-F6EECF244321}">
                <p14:modId xmlns:p14="http://schemas.microsoft.com/office/powerpoint/2010/main" val="3572385457"/>
              </p:ext>
            </p:extLst>
          </p:nvPr>
        </p:nvGraphicFramePr>
        <p:xfrm>
          <a:off x="713078" y="690878"/>
          <a:ext cx="10689644" cy="5686945"/>
        </p:xfrm>
        <a:graphic>
          <a:graphicData uri="http://schemas.openxmlformats.org/drawingml/2006/table">
            <a:tbl>
              <a:tblPr firstRow="1" firstCol="1" bandRow="1">
                <a:tableStyleId>{5940675A-B579-460E-94D1-54222C63F5DA}</a:tableStyleId>
              </a:tblPr>
              <a:tblGrid>
                <a:gridCol w="2305760">
                  <a:extLst>
                    <a:ext uri="{9D8B030D-6E8A-4147-A177-3AD203B41FA5}">
                      <a16:colId xmlns:a16="http://schemas.microsoft.com/office/drawing/2014/main" val="1489854737"/>
                    </a:ext>
                  </a:extLst>
                </a:gridCol>
                <a:gridCol w="2524123">
                  <a:extLst>
                    <a:ext uri="{9D8B030D-6E8A-4147-A177-3AD203B41FA5}">
                      <a16:colId xmlns:a16="http://schemas.microsoft.com/office/drawing/2014/main" val="527579270"/>
                    </a:ext>
                  </a:extLst>
                </a:gridCol>
                <a:gridCol w="2882582">
                  <a:extLst>
                    <a:ext uri="{9D8B030D-6E8A-4147-A177-3AD203B41FA5}">
                      <a16:colId xmlns:a16="http://schemas.microsoft.com/office/drawing/2014/main" val="687735512"/>
                    </a:ext>
                  </a:extLst>
                </a:gridCol>
                <a:gridCol w="2977179">
                  <a:extLst>
                    <a:ext uri="{9D8B030D-6E8A-4147-A177-3AD203B41FA5}">
                      <a16:colId xmlns:a16="http://schemas.microsoft.com/office/drawing/2014/main" val="769255499"/>
                    </a:ext>
                  </a:extLst>
                </a:gridCol>
              </a:tblGrid>
              <a:tr h="724117">
                <a:tc>
                  <a:txBody>
                    <a:bodyPr/>
                    <a:lstStyle/>
                    <a:p>
                      <a:pPr algn="ctr">
                        <a:lnSpc>
                          <a:spcPct val="107000"/>
                        </a:lnSpc>
                      </a:pPr>
                      <a:r>
                        <a:rPr lang="it-IT" sz="1400" b="1" kern="1200">
                          <a:solidFill>
                            <a:srgbClr val="44546A"/>
                          </a:solidFill>
                          <a:effectLst/>
                          <a:latin typeface="Raleway" panose="020B0503030101060003" pitchFamily="34" charset="0"/>
                          <a:cs typeface="+mn-cs"/>
                        </a:rPr>
                        <a:t>Gruppo</a:t>
                      </a:r>
                      <a:endParaRPr lang="it-IT" sz="1400" b="1" kern="1200">
                        <a:solidFill>
                          <a:srgbClr val="44546A"/>
                        </a:solidFill>
                        <a:effectLst/>
                        <a:latin typeface="Raleway" panose="020B0503030101060003" pitchFamily="34" charset="0"/>
                        <a:ea typeface="Times New Roman" panose="02020603050405020304" pitchFamily="18" charset="0"/>
                        <a:cs typeface="+mn-cs"/>
                      </a:endParaRPr>
                    </a:p>
                  </a:txBody>
                  <a:tcPr marL="44450" marR="44450" marT="0" marB="0" anchor="ctr"/>
                </a:tc>
                <a:tc>
                  <a:txBody>
                    <a:bodyPr/>
                    <a:lstStyle/>
                    <a:p>
                      <a:pPr marL="0" algn="ctr" defTabSz="914400" rtl="0" eaLnBrk="1" latinLnBrk="0" hangingPunct="1">
                        <a:lnSpc>
                          <a:spcPct val="107000"/>
                        </a:lnSpc>
                      </a:pPr>
                      <a:r>
                        <a:rPr lang="it-IT" sz="1400" b="1" kern="1200">
                          <a:solidFill>
                            <a:srgbClr val="44546A"/>
                          </a:solidFill>
                          <a:effectLst/>
                          <a:latin typeface="Raleway" panose="020B0503030101060003" pitchFamily="34" charset="0"/>
                          <a:ea typeface="+mn-ea"/>
                          <a:cs typeface="+mn-cs"/>
                        </a:rPr>
                        <a:t>Fascia di età</a:t>
                      </a:r>
                    </a:p>
                  </a:txBody>
                  <a:tcPr marL="44450" marR="4445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07000"/>
                        </a:lnSpc>
                      </a:pPr>
                      <a:r>
                        <a:rPr lang="it-IT" sz="1400" b="1" kern="1200">
                          <a:solidFill>
                            <a:srgbClr val="44546A"/>
                          </a:solidFill>
                          <a:effectLst/>
                          <a:latin typeface="Raleway" panose="020B0503030101060003" pitchFamily="34" charset="0"/>
                          <a:ea typeface="+mn-ea"/>
                          <a:cs typeface="+mn-cs"/>
                        </a:rPr>
                        <a:t>Efficacia vaccinale </a:t>
                      </a:r>
                    </a:p>
                    <a:p>
                      <a:pPr marL="0" algn="ctr" defTabSz="914400" rtl="0" eaLnBrk="1" latinLnBrk="0" hangingPunct="1">
                        <a:lnSpc>
                          <a:spcPct val="107000"/>
                        </a:lnSpc>
                      </a:pPr>
                      <a:r>
                        <a:rPr lang="it-IT" sz="1400" b="1" kern="1200">
                          <a:solidFill>
                            <a:srgbClr val="44546A"/>
                          </a:solidFill>
                          <a:effectLst/>
                          <a:latin typeface="Raleway" panose="020B0503030101060003" pitchFamily="34" charset="0"/>
                          <a:ea typeface="+mn-ea"/>
                          <a:cs typeface="+mn-cs"/>
                        </a:rPr>
                        <a:t>(vaccinati ciclo incompleto vs non vaccinati)</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914400" rtl="0" eaLnBrk="1" latinLnBrk="0" hangingPunct="1">
                        <a:lnSpc>
                          <a:spcPct val="107000"/>
                        </a:lnSpc>
                      </a:pPr>
                      <a:r>
                        <a:rPr lang="it-IT" sz="1400" b="1" kern="1200">
                          <a:solidFill>
                            <a:srgbClr val="44546A"/>
                          </a:solidFill>
                          <a:effectLst/>
                          <a:latin typeface="Raleway" panose="020B0503030101060003" pitchFamily="34" charset="0"/>
                          <a:ea typeface="+mn-ea"/>
                          <a:cs typeface="+mn-cs"/>
                        </a:rPr>
                        <a:t>Efficacia vaccinale</a:t>
                      </a:r>
                    </a:p>
                    <a:p>
                      <a:pPr marL="0" algn="ctr" defTabSz="914400" rtl="0" eaLnBrk="1" latinLnBrk="0" hangingPunct="1">
                        <a:lnSpc>
                          <a:spcPct val="107000"/>
                        </a:lnSpc>
                      </a:pPr>
                      <a:r>
                        <a:rPr lang="it-IT" sz="1400" b="1" kern="1200">
                          <a:solidFill>
                            <a:srgbClr val="44546A"/>
                          </a:solidFill>
                          <a:effectLst/>
                          <a:latin typeface="Raleway" panose="020B0503030101060003" pitchFamily="34" charset="0"/>
                          <a:ea typeface="+mn-ea"/>
                          <a:cs typeface="+mn-cs"/>
                        </a:rPr>
                        <a:t> (vaccinati ciclo completo vs non vaccinati)</a:t>
                      </a:r>
                    </a:p>
                  </a:txBody>
                  <a:tcPr marL="44450" marR="4445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588600584"/>
                  </a:ext>
                </a:extLst>
              </a:tr>
              <a:tr h="248169">
                <a:tc rowSpan="5">
                  <a:txBody>
                    <a:bodyPr/>
                    <a:lstStyle/>
                    <a:p>
                      <a:pPr algn="ctr">
                        <a:lnSpc>
                          <a:spcPct val="115000"/>
                        </a:lnSpc>
                      </a:pPr>
                      <a:r>
                        <a:rPr lang="it-IT" sz="1400" b="1" kern="1200" dirty="0">
                          <a:solidFill>
                            <a:srgbClr val="44546A"/>
                          </a:solidFill>
                          <a:effectLst/>
                          <a:latin typeface="Raleway" panose="020B0503030101060003" pitchFamily="34" charset="0"/>
                          <a:cs typeface="+mn-cs"/>
                        </a:rPr>
                        <a:t>Diagnosi di</a:t>
                      </a:r>
                    </a:p>
                    <a:p>
                      <a:pPr algn="ctr">
                        <a:lnSpc>
                          <a:spcPct val="107000"/>
                        </a:lnSpc>
                      </a:pPr>
                      <a:r>
                        <a:rPr lang="it-IT" sz="1400" b="1" kern="1200" dirty="0">
                          <a:solidFill>
                            <a:srgbClr val="44546A"/>
                          </a:solidFill>
                          <a:effectLst/>
                          <a:latin typeface="Raleway" panose="020B0503030101060003" pitchFamily="34" charset="0"/>
                          <a:cs typeface="+mn-cs"/>
                        </a:rPr>
                        <a:t>Sars-CoV-2</a:t>
                      </a:r>
                    </a:p>
                    <a:p>
                      <a:pPr algn="ctr">
                        <a:lnSpc>
                          <a:spcPct val="107000"/>
                        </a:lnSpc>
                      </a:pPr>
                      <a:r>
                        <a:rPr lang="it-IT" sz="1400" b="1" kern="1200" dirty="0">
                          <a:solidFill>
                            <a:srgbClr val="44546A"/>
                          </a:solidFill>
                          <a:effectLst/>
                          <a:latin typeface="Raleway" panose="020B0503030101060003" pitchFamily="34" charset="0"/>
                          <a:cs typeface="+mn-cs"/>
                        </a:rPr>
                        <a:t> </a:t>
                      </a:r>
                      <a:endParaRPr lang="it-IT" sz="1400" b="1" kern="1200" dirty="0">
                        <a:solidFill>
                          <a:srgbClr val="44546A"/>
                        </a:solidFill>
                        <a:effectLst/>
                        <a:latin typeface="Raleway" panose="020B0503030101060003" pitchFamily="34" charset="0"/>
                        <a:ea typeface="Times New Roman" panose="02020603050405020304" pitchFamily="18" charset="0"/>
                        <a:cs typeface="+mn-cs"/>
                      </a:endParaRPr>
                    </a:p>
                  </a:txBody>
                  <a:tcPr marL="44450" marR="44450" marT="0" marB="0" anchor="ctr">
                    <a:lnR w="12700" cap="flat" cmpd="sng" algn="ctr">
                      <a:solidFill>
                        <a:schemeClr val="tx1"/>
                      </a:solidFill>
                      <a:prstDash val="solid"/>
                      <a:round/>
                      <a:headEnd type="none" w="med" len="med"/>
                      <a:tailEnd type="none" w="med" len="med"/>
                    </a:lnR>
                  </a:tcPr>
                </a:tc>
                <a:tc>
                  <a:txBody>
                    <a:bodyPr/>
                    <a:lstStyle/>
                    <a:p>
                      <a:pPr algn="ctr">
                        <a:lnSpc>
                          <a:spcPct val="115000"/>
                        </a:lnSpc>
                      </a:pPr>
                      <a:r>
                        <a:rPr lang="it-IT" sz="1400">
                          <a:solidFill>
                            <a:srgbClr val="44546A"/>
                          </a:solidFill>
                          <a:effectLst/>
                          <a:latin typeface="Raleway" panose="020B0503030101060003" pitchFamily="34" charset="0"/>
                          <a:ea typeface="Times New Roman" panose="02020603050405020304" pitchFamily="18" charset="0"/>
                        </a:rPr>
                        <a:t>12-39</a:t>
                      </a:r>
                      <a:endParaRPr lang="it-IT" sz="20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lnSpc>
                          <a:spcPct val="115000"/>
                        </a:lnSpc>
                      </a:pPr>
                      <a:r>
                        <a:rPr lang="it-IT" sz="1200" dirty="0">
                          <a:solidFill>
                            <a:srgbClr val="44546A"/>
                          </a:solidFill>
                          <a:effectLst/>
                          <a:latin typeface="Raleway" pitchFamily="2" charset="0"/>
                          <a:ea typeface="Raleway" pitchFamily="2" charset="0"/>
                          <a:cs typeface="Raleway" pitchFamily="2" charset="0"/>
                        </a:rPr>
                        <a:t>47,2 [46,6-47,9]</a:t>
                      </a:r>
                      <a:endParaRPr lang="it-IT" sz="1800" dirty="0">
                        <a:effectLst/>
                        <a:latin typeface="Raleway" pitchFamily="2" charset="0"/>
                        <a:ea typeface="Raleway" pitchFamily="2" charset="0"/>
                        <a:cs typeface="Raleway" pitchFamily="2"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lnSpc>
                          <a:spcPct val="115000"/>
                        </a:lnSpc>
                      </a:pPr>
                      <a:r>
                        <a:rPr lang="it-IT" sz="1200">
                          <a:solidFill>
                            <a:srgbClr val="44546A"/>
                          </a:solidFill>
                          <a:effectLst/>
                          <a:latin typeface="Raleway" pitchFamily="2" charset="0"/>
                          <a:ea typeface="Raleway" pitchFamily="2" charset="0"/>
                          <a:cs typeface="Raleway" pitchFamily="2" charset="0"/>
                        </a:rPr>
                        <a:t>69,3 [68,9-69,7]</a:t>
                      </a:r>
                      <a:endParaRPr lang="it-IT" sz="1800">
                        <a:effectLst/>
                        <a:latin typeface="Raleway" pitchFamily="2" charset="0"/>
                        <a:ea typeface="Raleway" pitchFamily="2" charset="0"/>
                        <a:cs typeface="Raleway" pitchFamily="2"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550076124"/>
                  </a:ext>
                </a:extLst>
              </a:tr>
              <a:tr h="248169">
                <a:tc vMerge="1">
                  <a:txBody>
                    <a:bodyPr/>
                    <a:lstStyle/>
                    <a:p>
                      <a:endParaRPr lang="it-IT"/>
                    </a:p>
                  </a:txBody>
                  <a:tcPr/>
                </a:tc>
                <a:tc>
                  <a:txBody>
                    <a:bodyPr/>
                    <a:lstStyle/>
                    <a:p>
                      <a:pPr algn="ctr">
                        <a:lnSpc>
                          <a:spcPct val="115000"/>
                        </a:lnSpc>
                      </a:pPr>
                      <a:r>
                        <a:rPr lang="it-IT" sz="1400">
                          <a:solidFill>
                            <a:srgbClr val="44546A"/>
                          </a:solidFill>
                          <a:effectLst/>
                          <a:latin typeface="Raleway" panose="020B0503030101060003" pitchFamily="34" charset="0"/>
                          <a:ea typeface="Times New Roman" panose="02020603050405020304" pitchFamily="18" charset="0"/>
                        </a:rPr>
                        <a:t>40-59</a:t>
                      </a:r>
                      <a:endParaRPr lang="it-IT" sz="20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pPr>
                      <a:r>
                        <a:rPr lang="it-IT" sz="1200" dirty="0">
                          <a:solidFill>
                            <a:srgbClr val="44546A"/>
                          </a:solidFill>
                          <a:effectLst/>
                          <a:latin typeface="Raleway" pitchFamily="2" charset="0"/>
                          <a:ea typeface="Raleway" pitchFamily="2" charset="0"/>
                          <a:cs typeface="Raleway" pitchFamily="2" charset="0"/>
                        </a:rPr>
                        <a:t>67,6 [67,1-68]</a:t>
                      </a:r>
                      <a:endParaRPr lang="it-IT" sz="1800" dirty="0">
                        <a:effectLst/>
                        <a:latin typeface="Raleway" pitchFamily="2" charset="0"/>
                        <a:ea typeface="Raleway" pitchFamily="2" charset="0"/>
                        <a:cs typeface="Raleway" pitchFamily="2"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lnSpc>
                          <a:spcPct val="115000"/>
                        </a:lnSpc>
                      </a:pPr>
                      <a:r>
                        <a:rPr lang="it-IT" sz="1200">
                          <a:solidFill>
                            <a:srgbClr val="44546A"/>
                          </a:solidFill>
                          <a:effectLst/>
                          <a:latin typeface="Raleway" pitchFamily="2" charset="0"/>
                          <a:ea typeface="Raleway" pitchFamily="2" charset="0"/>
                          <a:cs typeface="Raleway" pitchFamily="2" charset="0"/>
                        </a:rPr>
                        <a:t>74,4 [74,1-74,8]</a:t>
                      </a:r>
                      <a:endParaRPr lang="it-IT" sz="1800">
                        <a:effectLst/>
                        <a:latin typeface="Raleway" pitchFamily="2" charset="0"/>
                        <a:ea typeface="Raleway" pitchFamily="2" charset="0"/>
                        <a:cs typeface="Raleway" pitchFamily="2"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60027208"/>
                  </a:ext>
                </a:extLst>
              </a:tr>
              <a:tr h="248169">
                <a:tc vMerge="1">
                  <a:txBody>
                    <a:bodyPr/>
                    <a:lstStyle/>
                    <a:p>
                      <a:endParaRPr lang="it-IT"/>
                    </a:p>
                  </a:txBody>
                  <a:tcPr/>
                </a:tc>
                <a:tc>
                  <a:txBody>
                    <a:bodyPr/>
                    <a:lstStyle/>
                    <a:p>
                      <a:pPr algn="ctr">
                        <a:lnSpc>
                          <a:spcPct val="115000"/>
                        </a:lnSpc>
                      </a:pPr>
                      <a:r>
                        <a:rPr lang="it-IT" sz="1400">
                          <a:solidFill>
                            <a:srgbClr val="44546A"/>
                          </a:solidFill>
                          <a:effectLst/>
                          <a:latin typeface="Raleway" panose="020B0503030101060003" pitchFamily="34" charset="0"/>
                          <a:ea typeface="Times New Roman" panose="02020603050405020304" pitchFamily="18" charset="0"/>
                        </a:rPr>
                        <a:t>60-79</a:t>
                      </a:r>
                      <a:endParaRPr lang="it-IT" sz="20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pPr>
                      <a:r>
                        <a:rPr lang="it-IT" sz="1200" dirty="0">
                          <a:solidFill>
                            <a:srgbClr val="44546A"/>
                          </a:solidFill>
                          <a:effectLst/>
                          <a:latin typeface="Raleway" pitchFamily="2" charset="0"/>
                          <a:ea typeface="Raleway" pitchFamily="2" charset="0"/>
                          <a:cs typeface="Raleway" pitchFamily="2" charset="0"/>
                        </a:rPr>
                        <a:t>77,5 [77,1-77,9]</a:t>
                      </a:r>
                      <a:endParaRPr lang="it-IT" sz="1800" dirty="0">
                        <a:effectLst/>
                        <a:latin typeface="Raleway" pitchFamily="2" charset="0"/>
                        <a:ea typeface="Raleway" pitchFamily="2" charset="0"/>
                        <a:cs typeface="Raleway" pitchFamily="2"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lnSpc>
                          <a:spcPct val="115000"/>
                        </a:lnSpc>
                      </a:pPr>
                      <a:r>
                        <a:rPr lang="it-IT" sz="1200">
                          <a:solidFill>
                            <a:srgbClr val="44546A"/>
                          </a:solidFill>
                          <a:effectLst/>
                          <a:latin typeface="Raleway" pitchFamily="2" charset="0"/>
                          <a:ea typeface="Raleway" pitchFamily="2" charset="0"/>
                          <a:cs typeface="Raleway" pitchFamily="2" charset="0"/>
                        </a:rPr>
                        <a:t>82,2 [81,9-82,5]</a:t>
                      </a:r>
                      <a:endParaRPr lang="it-IT" sz="1800">
                        <a:effectLst/>
                        <a:latin typeface="Raleway" pitchFamily="2" charset="0"/>
                        <a:ea typeface="Raleway" pitchFamily="2" charset="0"/>
                        <a:cs typeface="Raleway" pitchFamily="2"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76357650"/>
                  </a:ext>
                </a:extLst>
              </a:tr>
              <a:tr h="248169">
                <a:tc vMerge="1">
                  <a:txBody>
                    <a:bodyPr/>
                    <a:lstStyle/>
                    <a:p>
                      <a:endParaRPr lang="it-IT"/>
                    </a:p>
                  </a:txBody>
                  <a:tcPr/>
                </a:tc>
                <a:tc>
                  <a:txBody>
                    <a:bodyPr/>
                    <a:lstStyle/>
                    <a:p>
                      <a:pPr algn="ctr">
                        <a:lnSpc>
                          <a:spcPct val="115000"/>
                        </a:lnSpc>
                      </a:pPr>
                      <a:r>
                        <a:rPr lang="it-IT" sz="1400">
                          <a:solidFill>
                            <a:srgbClr val="44546A"/>
                          </a:solidFill>
                          <a:effectLst/>
                          <a:latin typeface="Raleway" panose="020B0503030101060003" pitchFamily="34" charset="0"/>
                          <a:ea typeface="Times New Roman" panose="02020603050405020304" pitchFamily="18" charset="0"/>
                        </a:rPr>
                        <a:t>80+</a:t>
                      </a:r>
                      <a:endParaRPr lang="it-IT" sz="20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pPr>
                      <a:r>
                        <a:rPr lang="it-IT" sz="1200">
                          <a:solidFill>
                            <a:srgbClr val="44546A"/>
                          </a:solidFill>
                          <a:effectLst/>
                          <a:latin typeface="Raleway" pitchFamily="2" charset="0"/>
                          <a:ea typeface="Raleway" pitchFamily="2" charset="0"/>
                          <a:cs typeface="Raleway" pitchFamily="2" charset="0"/>
                        </a:rPr>
                        <a:t>60,3 [59,1-61,6]</a:t>
                      </a:r>
                      <a:endParaRPr lang="it-IT" sz="1800">
                        <a:effectLst/>
                        <a:latin typeface="Raleway" pitchFamily="2" charset="0"/>
                        <a:ea typeface="Raleway" pitchFamily="2" charset="0"/>
                        <a:cs typeface="Raleway" pitchFamily="2"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lnSpc>
                          <a:spcPct val="115000"/>
                        </a:lnSpc>
                      </a:pPr>
                      <a:r>
                        <a:rPr lang="it-IT" sz="1200" dirty="0">
                          <a:solidFill>
                            <a:srgbClr val="44546A"/>
                          </a:solidFill>
                          <a:effectLst/>
                          <a:latin typeface="Raleway" pitchFamily="2" charset="0"/>
                          <a:ea typeface="Raleway" pitchFamily="2" charset="0"/>
                          <a:cs typeface="Raleway" pitchFamily="2" charset="0"/>
                        </a:rPr>
                        <a:t>86,8 [86,4-87,1]</a:t>
                      </a:r>
                      <a:endParaRPr lang="it-IT" sz="1800" dirty="0">
                        <a:effectLst/>
                        <a:latin typeface="Raleway" pitchFamily="2" charset="0"/>
                        <a:ea typeface="Raleway" pitchFamily="2" charset="0"/>
                        <a:cs typeface="Raleway" pitchFamily="2"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629013822"/>
                  </a:ext>
                </a:extLst>
              </a:tr>
              <a:tr h="248031">
                <a:tc vMerge="1">
                  <a:txBody>
                    <a:bodyPr/>
                    <a:lstStyle/>
                    <a:p>
                      <a:endParaRPr lang="it-IT"/>
                    </a:p>
                  </a:txBody>
                  <a:tcPr/>
                </a:tc>
                <a:tc>
                  <a:txBody>
                    <a:bodyPr/>
                    <a:lstStyle/>
                    <a:p>
                      <a:pPr algn="ctr">
                        <a:lnSpc>
                          <a:spcPct val="115000"/>
                        </a:lnSpc>
                      </a:pPr>
                      <a:r>
                        <a:rPr lang="it-IT" sz="1400" b="1">
                          <a:solidFill>
                            <a:srgbClr val="44546A"/>
                          </a:solidFill>
                          <a:effectLst/>
                          <a:latin typeface="Raleway" panose="020B0503030101060003" pitchFamily="34" charset="0"/>
                          <a:ea typeface="Times New Roman" panose="02020603050405020304" pitchFamily="18" charset="0"/>
                        </a:rPr>
                        <a:t>Totale</a:t>
                      </a:r>
                      <a:endParaRPr lang="it-IT" sz="20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pPr>
                      <a:r>
                        <a:rPr lang="it-IT" sz="1200">
                          <a:solidFill>
                            <a:srgbClr val="44546A"/>
                          </a:solidFill>
                          <a:effectLst/>
                          <a:latin typeface="Raleway" pitchFamily="2" charset="0"/>
                          <a:ea typeface="Raleway" pitchFamily="2" charset="0"/>
                          <a:cs typeface="Raleway" pitchFamily="2" charset="0"/>
                        </a:rPr>
                        <a:t>63,1 [62,81-63,4]</a:t>
                      </a:r>
                      <a:endParaRPr lang="it-IT" sz="1800">
                        <a:effectLst/>
                        <a:latin typeface="Raleway" pitchFamily="2" charset="0"/>
                        <a:ea typeface="Raleway" pitchFamily="2" charset="0"/>
                        <a:cs typeface="Raleway" pitchFamily="2"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lnSpc>
                          <a:spcPct val="115000"/>
                        </a:lnSpc>
                      </a:pPr>
                      <a:r>
                        <a:rPr lang="it-IT" sz="1200">
                          <a:solidFill>
                            <a:srgbClr val="44546A"/>
                          </a:solidFill>
                          <a:effectLst/>
                          <a:latin typeface="Raleway" pitchFamily="2" charset="0"/>
                          <a:ea typeface="Raleway" pitchFamily="2" charset="0"/>
                          <a:cs typeface="Raleway" pitchFamily="2" charset="0"/>
                        </a:rPr>
                        <a:t>76,88 [76,7-77,05]</a:t>
                      </a:r>
                      <a:endParaRPr lang="it-IT" sz="1800">
                        <a:effectLst/>
                        <a:latin typeface="Raleway" pitchFamily="2" charset="0"/>
                        <a:ea typeface="Raleway" pitchFamily="2" charset="0"/>
                        <a:cs typeface="Raleway" pitchFamily="2"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382947514"/>
                  </a:ext>
                </a:extLst>
              </a:tr>
              <a:tr h="248169">
                <a:tc rowSpan="5">
                  <a:txBody>
                    <a:bodyPr/>
                    <a:lstStyle/>
                    <a:p>
                      <a:pPr algn="ctr">
                        <a:lnSpc>
                          <a:spcPct val="115000"/>
                        </a:lnSpc>
                      </a:pPr>
                      <a:r>
                        <a:rPr lang="it-IT" sz="1400" b="1" kern="1200" dirty="0">
                          <a:solidFill>
                            <a:srgbClr val="44546A"/>
                          </a:solidFill>
                          <a:effectLst/>
                          <a:latin typeface="Raleway" panose="020B0503030101060003" pitchFamily="34" charset="0"/>
                          <a:cs typeface="+mn-cs"/>
                        </a:rPr>
                        <a:t>Ospedalizzazioni</a:t>
                      </a:r>
                    </a:p>
                    <a:p>
                      <a:pPr algn="ctr">
                        <a:lnSpc>
                          <a:spcPct val="115000"/>
                        </a:lnSpc>
                      </a:pPr>
                      <a:r>
                        <a:rPr lang="it-IT" sz="1400" b="1" kern="1200" dirty="0">
                          <a:solidFill>
                            <a:srgbClr val="44546A"/>
                          </a:solidFill>
                          <a:effectLst/>
                          <a:latin typeface="Raleway" panose="020B0503030101060003" pitchFamily="34" charset="0"/>
                          <a:cs typeface="+mn-cs"/>
                        </a:rPr>
                        <a:t> </a:t>
                      </a:r>
                      <a:endParaRPr lang="it-IT" sz="1400" b="1" kern="1200" dirty="0">
                        <a:solidFill>
                          <a:srgbClr val="44546A"/>
                        </a:solidFill>
                        <a:effectLst/>
                        <a:latin typeface="Raleway" panose="020B0503030101060003" pitchFamily="34" charset="0"/>
                        <a:ea typeface="Times New Roman" panose="02020603050405020304" pitchFamily="18" charset="0"/>
                        <a:cs typeface="+mn-cs"/>
                      </a:endParaRPr>
                    </a:p>
                  </a:txBody>
                  <a:tcPr marL="44450" marR="44450" marT="0" marB="0" anchor="ctr">
                    <a:lnR w="12700" cap="flat" cmpd="sng" algn="ctr">
                      <a:solidFill>
                        <a:schemeClr val="tx1"/>
                      </a:solidFill>
                      <a:prstDash val="solid"/>
                      <a:round/>
                      <a:headEnd type="none" w="med" len="med"/>
                      <a:tailEnd type="none" w="med" len="med"/>
                    </a:lnR>
                  </a:tcPr>
                </a:tc>
                <a:tc>
                  <a:txBody>
                    <a:bodyPr/>
                    <a:lstStyle/>
                    <a:p>
                      <a:pPr algn="ctr">
                        <a:lnSpc>
                          <a:spcPct val="115000"/>
                        </a:lnSpc>
                      </a:pPr>
                      <a:r>
                        <a:rPr lang="it-IT" sz="1400" dirty="0">
                          <a:solidFill>
                            <a:srgbClr val="44546A"/>
                          </a:solidFill>
                          <a:effectLst/>
                          <a:latin typeface="Raleway" panose="020B0503030101060003" pitchFamily="34" charset="0"/>
                          <a:ea typeface="Times New Roman" panose="02020603050405020304" pitchFamily="18" charset="0"/>
                        </a:rPr>
                        <a:t>12-39</a:t>
                      </a:r>
                      <a:endParaRPr lang="it-IT" sz="20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lnSpc>
                          <a:spcPct val="115000"/>
                        </a:lnSpc>
                      </a:pPr>
                      <a:r>
                        <a:rPr lang="it-IT" sz="1200">
                          <a:solidFill>
                            <a:srgbClr val="44546A"/>
                          </a:solidFill>
                          <a:effectLst/>
                          <a:latin typeface="Raleway" pitchFamily="2" charset="0"/>
                          <a:ea typeface="Raleway" pitchFamily="2" charset="0"/>
                          <a:cs typeface="Raleway" pitchFamily="2" charset="0"/>
                        </a:rPr>
                        <a:t>82,6 [80,2-84,7]</a:t>
                      </a:r>
                      <a:endParaRPr lang="it-IT" sz="1800">
                        <a:effectLst/>
                        <a:latin typeface="Raleway" pitchFamily="2" charset="0"/>
                        <a:ea typeface="Raleway" pitchFamily="2" charset="0"/>
                        <a:cs typeface="Raleway" pitchFamily="2"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lnSpc>
                          <a:spcPct val="115000"/>
                        </a:lnSpc>
                      </a:pPr>
                      <a:r>
                        <a:rPr lang="it-IT" sz="1200" dirty="0">
                          <a:solidFill>
                            <a:srgbClr val="44546A"/>
                          </a:solidFill>
                          <a:effectLst/>
                          <a:latin typeface="Raleway" pitchFamily="2" charset="0"/>
                          <a:ea typeface="Raleway" pitchFamily="2" charset="0"/>
                          <a:cs typeface="Raleway" pitchFamily="2" charset="0"/>
                        </a:rPr>
                        <a:t>88,6 [86,9-90,1]</a:t>
                      </a:r>
                      <a:endParaRPr lang="it-IT" sz="1800" dirty="0">
                        <a:effectLst/>
                        <a:latin typeface="Raleway" pitchFamily="2" charset="0"/>
                        <a:ea typeface="Raleway" pitchFamily="2" charset="0"/>
                        <a:cs typeface="Raleway" pitchFamily="2"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719751480"/>
                  </a:ext>
                </a:extLst>
              </a:tr>
              <a:tr h="248169">
                <a:tc vMerge="1">
                  <a:txBody>
                    <a:bodyPr/>
                    <a:lstStyle/>
                    <a:p>
                      <a:endParaRPr lang="it-IT"/>
                    </a:p>
                  </a:txBody>
                  <a:tcPr/>
                </a:tc>
                <a:tc>
                  <a:txBody>
                    <a:bodyPr/>
                    <a:lstStyle/>
                    <a:p>
                      <a:pPr algn="ctr">
                        <a:lnSpc>
                          <a:spcPct val="115000"/>
                        </a:lnSpc>
                      </a:pPr>
                      <a:r>
                        <a:rPr lang="it-IT" sz="1400" dirty="0">
                          <a:solidFill>
                            <a:srgbClr val="44546A"/>
                          </a:solidFill>
                          <a:effectLst/>
                          <a:latin typeface="Raleway" panose="020B0503030101060003" pitchFamily="34" charset="0"/>
                          <a:ea typeface="Times New Roman" panose="02020603050405020304" pitchFamily="18" charset="0"/>
                        </a:rPr>
                        <a:t>40-59</a:t>
                      </a:r>
                      <a:endParaRPr lang="it-IT" sz="20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pPr>
                      <a:r>
                        <a:rPr lang="it-IT" sz="1200">
                          <a:solidFill>
                            <a:srgbClr val="44546A"/>
                          </a:solidFill>
                          <a:effectLst/>
                          <a:latin typeface="Raleway" pitchFamily="2" charset="0"/>
                          <a:ea typeface="Raleway" pitchFamily="2" charset="0"/>
                          <a:cs typeface="Raleway" pitchFamily="2" charset="0"/>
                        </a:rPr>
                        <a:t>89,4 [88,4-90,3]</a:t>
                      </a:r>
                      <a:endParaRPr lang="it-IT" sz="1800">
                        <a:effectLst/>
                        <a:latin typeface="Raleway" pitchFamily="2" charset="0"/>
                        <a:ea typeface="Raleway" pitchFamily="2" charset="0"/>
                        <a:cs typeface="Raleway" pitchFamily="2"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lnSpc>
                          <a:spcPct val="115000"/>
                        </a:lnSpc>
                      </a:pPr>
                      <a:r>
                        <a:rPr lang="it-IT" sz="1200" dirty="0">
                          <a:solidFill>
                            <a:srgbClr val="44546A"/>
                          </a:solidFill>
                          <a:effectLst/>
                          <a:latin typeface="Raleway" pitchFamily="2" charset="0"/>
                          <a:ea typeface="Raleway" pitchFamily="2" charset="0"/>
                          <a:cs typeface="Raleway" pitchFamily="2" charset="0"/>
                        </a:rPr>
                        <a:t>93,5 [92,9-94]</a:t>
                      </a:r>
                      <a:endParaRPr lang="it-IT" sz="1800" dirty="0">
                        <a:effectLst/>
                        <a:latin typeface="Raleway" pitchFamily="2" charset="0"/>
                        <a:ea typeface="Raleway" pitchFamily="2" charset="0"/>
                        <a:cs typeface="Raleway" pitchFamily="2"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572323395"/>
                  </a:ext>
                </a:extLst>
              </a:tr>
              <a:tr h="248169">
                <a:tc vMerge="1">
                  <a:txBody>
                    <a:bodyPr/>
                    <a:lstStyle/>
                    <a:p>
                      <a:endParaRPr lang="it-IT"/>
                    </a:p>
                  </a:txBody>
                  <a:tcPr/>
                </a:tc>
                <a:tc>
                  <a:txBody>
                    <a:bodyPr/>
                    <a:lstStyle/>
                    <a:p>
                      <a:pPr algn="ctr">
                        <a:lnSpc>
                          <a:spcPct val="115000"/>
                        </a:lnSpc>
                      </a:pPr>
                      <a:r>
                        <a:rPr lang="it-IT" sz="1400">
                          <a:solidFill>
                            <a:srgbClr val="44546A"/>
                          </a:solidFill>
                          <a:effectLst/>
                          <a:latin typeface="Raleway" panose="020B0503030101060003" pitchFamily="34" charset="0"/>
                          <a:ea typeface="Times New Roman" panose="02020603050405020304" pitchFamily="18" charset="0"/>
                        </a:rPr>
                        <a:t>60-79</a:t>
                      </a:r>
                      <a:endParaRPr lang="it-IT" sz="20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pPr>
                      <a:r>
                        <a:rPr lang="it-IT" sz="1200">
                          <a:solidFill>
                            <a:srgbClr val="44546A"/>
                          </a:solidFill>
                          <a:effectLst/>
                          <a:latin typeface="Raleway" pitchFamily="2" charset="0"/>
                          <a:ea typeface="Raleway" pitchFamily="2" charset="0"/>
                          <a:cs typeface="Raleway" pitchFamily="2" charset="0"/>
                        </a:rPr>
                        <a:t>87,5 [86,8-88,1]</a:t>
                      </a:r>
                      <a:endParaRPr lang="it-IT" sz="1800">
                        <a:effectLst/>
                        <a:latin typeface="Raleway" pitchFamily="2" charset="0"/>
                        <a:ea typeface="Raleway" pitchFamily="2" charset="0"/>
                        <a:cs typeface="Raleway" pitchFamily="2"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lnSpc>
                          <a:spcPct val="115000"/>
                        </a:lnSpc>
                      </a:pPr>
                      <a:r>
                        <a:rPr lang="it-IT" sz="1200">
                          <a:solidFill>
                            <a:srgbClr val="44546A"/>
                          </a:solidFill>
                          <a:effectLst/>
                          <a:latin typeface="Raleway" pitchFamily="2" charset="0"/>
                          <a:ea typeface="Raleway" pitchFamily="2" charset="0"/>
                          <a:cs typeface="Raleway" pitchFamily="2" charset="0"/>
                        </a:rPr>
                        <a:t>93,6 [93,3-94]</a:t>
                      </a:r>
                      <a:endParaRPr lang="it-IT" sz="1800">
                        <a:effectLst/>
                        <a:latin typeface="Raleway" pitchFamily="2" charset="0"/>
                        <a:ea typeface="Raleway" pitchFamily="2" charset="0"/>
                        <a:cs typeface="Raleway" pitchFamily="2"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056435782"/>
                  </a:ext>
                </a:extLst>
              </a:tr>
              <a:tr h="248169">
                <a:tc vMerge="1">
                  <a:txBody>
                    <a:bodyPr/>
                    <a:lstStyle/>
                    <a:p>
                      <a:endParaRPr lang="it-IT"/>
                    </a:p>
                  </a:txBody>
                  <a:tcPr/>
                </a:tc>
                <a:tc>
                  <a:txBody>
                    <a:bodyPr/>
                    <a:lstStyle/>
                    <a:p>
                      <a:pPr algn="ctr">
                        <a:lnSpc>
                          <a:spcPct val="115000"/>
                        </a:lnSpc>
                      </a:pPr>
                      <a:r>
                        <a:rPr lang="it-IT" sz="1400">
                          <a:solidFill>
                            <a:srgbClr val="44546A"/>
                          </a:solidFill>
                          <a:effectLst/>
                          <a:latin typeface="Raleway" panose="020B0503030101060003" pitchFamily="34" charset="0"/>
                          <a:ea typeface="Times New Roman" panose="02020603050405020304" pitchFamily="18" charset="0"/>
                        </a:rPr>
                        <a:t>80+</a:t>
                      </a:r>
                      <a:endParaRPr lang="it-IT" sz="20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pPr>
                      <a:r>
                        <a:rPr lang="it-IT" sz="1200">
                          <a:solidFill>
                            <a:srgbClr val="44546A"/>
                          </a:solidFill>
                          <a:effectLst/>
                          <a:latin typeface="Raleway" pitchFamily="2" charset="0"/>
                          <a:ea typeface="Raleway" pitchFamily="2" charset="0"/>
                          <a:cs typeface="Raleway" pitchFamily="2" charset="0"/>
                        </a:rPr>
                        <a:t>72,6 [70,9-74,1]</a:t>
                      </a:r>
                      <a:endParaRPr lang="it-IT" sz="1800">
                        <a:effectLst/>
                        <a:latin typeface="Raleway" pitchFamily="2" charset="0"/>
                        <a:ea typeface="Raleway" pitchFamily="2" charset="0"/>
                        <a:cs typeface="Raleway" pitchFamily="2"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lnSpc>
                          <a:spcPct val="115000"/>
                        </a:lnSpc>
                      </a:pPr>
                      <a:r>
                        <a:rPr lang="it-IT" sz="1200" dirty="0">
                          <a:solidFill>
                            <a:srgbClr val="44546A"/>
                          </a:solidFill>
                          <a:effectLst/>
                          <a:latin typeface="Raleway" pitchFamily="2" charset="0"/>
                          <a:ea typeface="Raleway" pitchFamily="2" charset="0"/>
                          <a:cs typeface="Raleway" pitchFamily="2" charset="0"/>
                        </a:rPr>
                        <a:t>93 [92,6-93,3]</a:t>
                      </a:r>
                      <a:endParaRPr lang="it-IT" sz="1800" dirty="0">
                        <a:effectLst/>
                        <a:latin typeface="Raleway" pitchFamily="2" charset="0"/>
                        <a:ea typeface="Raleway" pitchFamily="2" charset="0"/>
                        <a:cs typeface="Raleway" pitchFamily="2"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198659412"/>
                  </a:ext>
                </a:extLst>
              </a:tr>
              <a:tr h="248031">
                <a:tc vMerge="1">
                  <a:txBody>
                    <a:bodyPr/>
                    <a:lstStyle/>
                    <a:p>
                      <a:endParaRPr lang="it-IT"/>
                    </a:p>
                  </a:txBody>
                  <a:tcPr/>
                </a:tc>
                <a:tc>
                  <a:txBody>
                    <a:bodyPr/>
                    <a:lstStyle/>
                    <a:p>
                      <a:pPr algn="ctr">
                        <a:lnSpc>
                          <a:spcPct val="115000"/>
                        </a:lnSpc>
                      </a:pPr>
                      <a:r>
                        <a:rPr lang="it-IT" sz="1400" b="1">
                          <a:solidFill>
                            <a:srgbClr val="44546A"/>
                          </a:solidFill>
                          <a:effectLst/>
                          <a:latin typeface="Raleway" panose="020B0503030101060003" pitchFamily="34" charset="0"/>
                          <a:ea typeface="Times New Roman" panose="02020603050405020304" pitchFamily="18" charset="0"/>
                        </a:rPr>
                        <a:t>Totale</a:t>
                      </a:r>
                      <a:endParaRPr lang="it-IT" sz="20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pPr>
                      <a:r>
                        <a:rPr lang="it-IT" sz="1200">
                          <a:solidFill>
                            <a:srgbClr val="44546A"/>
                          </a:solidFill>
                          <a:effectLst/>
                          <a:latin typeface="Raleway" pitchFamily="2" charset="0"/>
                          <a:ea typeface="Raleway" pitchFamily="2" charset="0"/>
                          <a:cs typeface="Raleway" pitchFamily="2" charset="0"/>
                        </a:rPr>
                        <a:t>84,05 [83,5-84,57]</a:t>
                      </a:r>
                      <a:endParaRPr lang="it-IT" sz="1800">
                        <a:effectLst/>
                        <a:latin typeface="Raleway" pitchFamily="2" charset="0"/>
                        <a:ea typeface="Raleway" pitchFamily="2" charset="0"/>
                        <a:cs typeface="Raleway" pitchFamily="2"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lnSpc>
                          <a:spcPct val="115000"/>
                        </a:lnSpc>
                      </a:pPr>
                      <a:r>
                        <a:rPr lang="it-IT" sz="1200" dirty="0">
                          <a:solidFill>
                            <a:srgbClr val="44546A"/>
                          </a:solidFill>
                          <a:effectLst/>
                          <a:latin typeface="Raleway" pitchFamily="2" charset="0"/>
                          <a:ea typeface="Raleway" pitchFamily="2" charset="0"/>
                          <a:cs typeface="Raleway" pitchFamily="2" charset="0"/>
                        </a:rPr>
                        <a:t>93,07 [92,84-93,28]</a:t>
                      </a:r>
                      <a:endParaRPr lang="it-IT" sz="1800" dirty="0">
                        <a:effectLst/>
                        <a:latin typeface="Raleway" pitchFamily="2" charset="0"/>
                        <a:ea typeface="Raleway" pitchFamily="2" charset="0"/>
                        <a:cs typeface="Raleway" pitchFamily="2"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427810898"/>
                  </a:ext>
                </a:extLst>
              </a:tr>
              <a:tr h="248169">
                <a:tc rowSpan="5">
                  <a:txBody>
                    <a:bodyPr/>
                    <a:lstStyle/>
                    <a:p>
                      <a:pPr algn="ctr">
                        <a:lnSpc>
                          <a:spcPct val="115000"/>
                        </a:lnSpc>
                      </a:pPr>
                      <a:r>
                        <a:rPr lang="it-IT" sz="1400" b="1" kern="1200">
                          <a:solidFill>
                            <a:srgbClr val="44546A"/>
                          </a:solidFill>
                          <a:effectLst/>
                          <a:latin typeface="Raleway" panose="020B0503030101060003" pitchFamily="34" charset="0"/>
                          <a:cs typeface="+mn-cs"/>
                        </a:rPr>
                        <a:t>Ricoveri in Terapia Intensiva</a:t>
                      </a:r>
                      <a:endParaRPr lang="it-IT" sz="1400" b="1" kern="1200">
                        <a:solidFill>
                          <a:srgbClr val="44546A"/>
                        </a:solidFill>
                        <a:effectLst/>
                        <a:latin typeface="Raleway" panose="020B0503030101060003" pitchFamily="34" charset="0"/>
                        <a:ea typeface="Times New Roman" panose="02020603050405020304" pitchFamily="18" charset="0"/>
                        <a:cs typeface="+mn-cs"/>
                      </a:endParaRPr>
                    </a:p>
                  </a:txBody>
                  <a:tcPr marL="44450" marR="44450" marT="0" marB="0" anchor="ctr">
                    <a:lnR w="12700" cap="flat" cmpd="sng" algn="ctr">
                      <a:solidFill>
                        <a:schemeClr val="tx1"/>
                      </a:solidFill>
                      <a:prstDash val="solid"/>
                      <a:round/>
                      <a:headEnd type="none" w="med" len="med"/>
                      <a:tailEnd type="none" w="med" len="med"/>
                    </a:lnR>
                  </a:tcPr>
                </a:tc>
                <a:tc>
                  <a:txBody>
                    <a:bodyPr/>
                    <a:lstStyle/>
                    <a:p>
                      <a:pPr algn="ctr">
                        <a:lnSpc>
                          <a:spcPct val="115000"/>
                        </a:lnSpc>
                      </a:pPr>
                      <a:r>
                        <a:rPr lang="it-IT" sz="1400">
                          <a:solidFill>
                            <a:srgbClr val="44546A"/>
                          </a:solidFill>
                          <a:effectLst/>
                          <a:latin typeface="Raleway" panose="020B0503030101060003" pitchFamily="34" charset="0"/>
                          <a:ea typeface="Times New Roman" panose="02020603050405020304" pitchFamily="18" charset="0"/>
                        </a:rPr>
                        <a:t>12-39</a:t>
                      </a:r>
                      <a:endParaRPr lang="it-IT" sz="20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lnSpc>
                          <a:spcPct val="115000"/>
                        </a:lnSpc>
                      </a:pPr>
                      <a:r>
                        <a:rPr lang="it-IT" sz="1200">
                          <a:solidFill>
                            <a:srgbClr val="44546A"/>
                          </a:solidFill>
                          <a:effectLst/>
                          <a:latin typeface="Raleway" pitchFamily="2" charset="0"/>
                          <a:ea typeface="Raleway" pitchFamily="2" charset="0"/>
                          <a:cs typeface="Raleway" pitchFamily="2" charset="0"/>
                        </a:rPr>
                        <a:t>91,6 [79,8-96,5]</a:t>
                      </a:r>
                      <a:endParaRPr lang="it-IT" sz="1800">
                        <a:effectLst/>
                        <a:latin typeface="Raleway" pitchFamily="2" charset="0"/>
                        <a:ea typeface="Raleway" pitchFamily="2" charset="0"/>
                        <a:cs typeface="Raleway" pitchFamily="2"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lnSpc>
                          <a:spcPct val="115000"/>
                        </a:lnSpc>
                      </a:pPr>
                      <a:r>
                        <a:rPr lang="it-IT" sz="1200" dirty="0">
                          <a:solidFill>
                            <a:srgbClr val="44546A"/>
                          </a:solidFill>
                          <a:effectLst/>
                          <a:latin typeface="Raleway" pitchFamily="2" charset="0"/>
                          <a:ea typeface="Raleway" pitchFamily="2" charset="0"/>
                          <a:cs typeface="Raleway" pitchFamily="2" charset="0"/>
                        </a:rPr>
                        <a:t>94,9 [86,4-98,1]</a:t>
                      </a:r>
                      <a:endParaRPr lang="it-IT" sz="1800" dirty="0">
                        <a:effectLst/>
                        <a:latin typeface="Raleway" pitchFamily="2" charset="0"/>
                        <a:ea typeface="Raleway" pitchFamily="2" charset="0"/>
                        <a:cs typeface="Raleway" pitchFamily="2"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214856089"/>
                  </a:ext>
                </a:extLst>
              </a:tr>
              <a:tr h="248169">
                <a:tc vMerge="1">
                  <a:txBody>
                    <a:bodyPr/>
                    <a:lstStyle/>
                    <a:p>
                      <a:endParaRPr lang="it-IT"/>
                    </a:p>
                  </a:txBody>
                  <a:tcPr/>
                </a:tc>
                <a:tc>
                  <a:txBody>
                    <a:bodyPr/>
                    <a:lstStyle/>
                    <a:p>
                      <a:pPr algn="ctr">
                        <a:lnSpc>
                          <a:spcPct val="115000"/>
                        </a:lnSpc>
                      </a:pPr>
                      <a:r>
                        <a:rPr lang="it-IT" sz="1400">
                          <a:solidFill>
                            <a:srgbClr val="44546A"/>
                          </a:solidFill>
                          <a:effectLst/>
                          <a:latin typeface="Raleway" panose="020B0503030101060003" pitchFamily="34" charset="0"/>
                          <a:ea typeface="Times New Roman" panose="02020603050405020304" pitchFamily="18" charset="0"/>
                        </a:rPr>
                        <a:t>40-59</a:t>
                      </a:r>
                      <a:endParaRPr lang="it-IT" sz="20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pPr>
                      <a:r>
                        <a:rPr lang="it-IT" sz="1200">
                          <a:solidFill>
                            <a:srgbClr val="44546A"/>
                          </a:solidFill>
                          <a:effectLst/>
                          <a:latin typeface="Raleway" pitchFamily="2" charset="0"/>
                          <a:ea typeface="Raleway" pitchFamily="2" charset="0"/>
                          <a:cs typeface="Raleway" pitchFamily="2" charset="0"/>
                        </a:rPr>
                        <a:t>93,3 [90,5-95,3]</a:t>
                      </a:r>
                      <a:endParaRPr lang="it-IT" sz="1800">
                        <a:effectLst/>
                        <a:latin typeface="Raleway" pitchFamily="2" charset="0"/>
                        <a:ea typeface="Raleway" pitchFamily="2" charset="0"/>
                        <a:cs typeface="Raleway" pitchFamily="2"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lnSpc>
                          <a:spcPct val="115000"/>
                        </a:lnSpc>
                      </a:pPr>
                      <a:r>
                        <a:rPr lang="it-IT" sz="1200" dirty="0">
                          <a:solidFill>
                            <a:srgbClr val="44546A"/>
                          </a:solidFill>
                          <a:effectLst/>
                          <a:latin typeface="Raleway" pitchFamily="2" charset="0"/>
                          <a:ea typeface="Raleway" pitchFamily="2" charset="0"/>
                          <a:cs typeface="Raleway" pitchFamily="2" charset="0"/>
                        </a:rPr>
                        <a:t>96,1 [94,5-97,3]</a:t>
                      </a:r>
                      <a:endParaRPr lang="it-IT" sz="1800" dirty="0">
                        <a:effectLst/>
                        <a:latin typeface="Raleway" pitchFamily="2" charset="0"/>
                        <a:ea typeface="Raleway" pitchFamily="2" charset="0"/>
                        <a:cs typeface="Raleway" pitchFamily="2"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339903418"/>
                  </a:ext>
                </a:extLst>
              </a:tr>
              <a:tr h="248169">
                <a:tc vMerge="1">
                  <a:txBody>
                    <a:bodyPr/>
                    <a:lstStyle/>
                    <a:p>
                      <a:endParaRPr lang="it-IT"/>
                    </a:p>
                  </a:txBody>
                  <a:tcPr/>
                </a:tc>
                <a:tc>
                  <a:txBody>
                    <a:bodyPr/>
                    <a:lstStyle/>
                    <a:p>
                      <a:pPr algn="ctr">
                        <a:lnSpc>
                          <a:spcPct val="115000"/>
                        </a:lnSpc>
                      </a:pPr>
                      <a:r>
                        <a:rPr lang="it-IT" sz="1400">
                          <a:solidFill>
                            <a:srgbClr val="44546A"/>
                          </a:solidFill>
                          <a:effectLst/>
                          <a:latin typeface="Raleway" panose="020B0503030101060003" pitchFamily="34" charset="0"/>
                          <a:ea typeface="Times New Roman" panose="02020603050405020304" pitchFamily="18" charset="0"/>
                        </a:rPr>
                        <a:t>60-79</a:t>
                      </a:r>
                      <a:endParaRPr lang="it-IT" sz="20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pPr>
                      <a:r>
                        <a:rPr lang="it-IT" sz="1200">
                          <a:solidFill>
                            <a:srgbClr val="44546A"/>
                          </a:solidFill>
                          <a:effectLst/>
                          <a:latin typeface="Raleway" pitchFamily="2" charset="0"/>
                          <a:ea typeface="Raleway" pitchFamily="2" charset="0"/>
                          <a:cs typeface="Raleway" pitchFamily="2" charset="0"/>
                        </a:rPr>
                        <a:t>91,5 [90,1-92,7]</a:t>
                      </a:r>
                      <a:endParaRPr lang="it-IT" sz="1800">
                        <a:effectLst/>
                        <a:latin typeface="Raleway" pitchFamily="2" charset="0"/>
                        <a:ea typeface="Raleway" pitchFamily="2" charset="0"/>
                        <a:cs typeface="Raleway" pitchFamily="2"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lnSpc>
                          <a:spcPct val="115000"/>
                        </a:lnSpc>
                      </a:pPr>
                      <a:r>
                        <a:rPr lang="it-IT" sz="1200" dirty="0">
                          <a:solidFill>
                            <a:srgbClr val="44546A"/>
                          </a:solidFill>
                          <a:effectLst/>
                          <a:latin typeface="Raleway" pitchFamily="2" charset="0"/>
                          <a:ea typeface="Raleway" pitchFamily="2" charset="0"/>
                          <a:cs typeface="Raleway" pitchFamily="2" charset="0"/>
                        </a:rPr>
                        <a:t>95,8 [95,1-96,5]</a:t>
                      </a:r>
                      <a:endParaRPr lang="it-IT" sz="1800" dirty="0">
                        <a:effectLst/>
                        <a:latin typeface="Raleway" pitchFamily="2" charset="0"/>
                        <a:ea typeface="Raleway" pitchFamily="2" charset="0"/>
                        <a:cs typeface="Raleway" pitchFamily="2"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309392392"/>
                  </a:ext>
                </a:extLst>
              </a:tr>
              <a:tr h="248169">
                <a:tc vMerge="1">
                  <a:txBody>
                    <a:bodyPr/>
                    <a:lstStyle/>
                    <a:p>
                      <a:endParaRPr lang="it-IT"/>
                    </a:p>
                  </a:txBody>
                  <a:tcPr/>
                </a:tc>
                <a:tc>
                  <a:txBody>
                    <a:bodyPr/>
                    <a:lstStyle/>
                    <a:p>
                      <a:pPr algn="ctr">
                        <a:lnSpc>
                          <a:spcPct val="115000"/>
                        </a:lnSpc>
                      </a:pPr>
                      <a:r>
                        <a:rPr lang="it-IT" sz="1400">
                          <a:solidFill>
                            <a:srgbClr val="44546A"/>
                          </a:solidFill>
                          <a:effectLst/>
                          <a:latin typeface="Raleway" panose="020B0503030101060003" pitchFamily="34" charset="0"/>
                          <a:ea typeface="Times New Roman" panose="02020603050405020304" pitchFamily="18" charset="0"/>
                        </a:rPr>
                        <a:t>80+</a:t>
                      </a:r>
                      <a:endParaRPr lang="it-IT" sz="20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pPr>
                      <a:r>
                        <a:rPr lang="it-IT" sz="1200">
                          <a:solidFill>
                            <a:srgbClr val="44546A"/>
                          </a:solidFill>
                          <a:effectLst/>
                          <a:latin typeface="Raleway" pitchFamily="2" charset="0"/>
                          <a:ea typeface="Raleway" pitchFamily="2" charset="0"/>
                          <a:cs typeface="Raleway" pitchFamily="2" charset="0"/>
                        </a:rPr>
                        <a:t>78,5 [71,2-83,9]</a:t>
                      </a:r>
                      <a:endParaRPr lang="it-IT" sz="1800">
                        <a:effectLst/>
                        <a:latin typeface="Raleway" pitchFamily="2" charset="0"/>
                        <a:ea typeface="Raleway" pitchFamily="2" charset="0"/>
                        <a:cs typeface="Raleway" pitchFamily="2"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lnSpc>
                          <a:spcPct val="115000"/>
                        </a:lnSpc>
                      </a:pPr>
                      <a:r>
                        <a:rPr lang="it-IT" sz="1200" dirty="0">
                          <a:solidFill>
                            <a:srgbClr val="44546A"/>
                          </a:solidFill>
                          <a:effectLst/>
                          <a:latin typeface="Raleway" pitchFamily="2" charset="0"/>
                          <a:ea typeface="Raleway" pitchFamily="2" charset="0"/>
                          <a:cs typeface="Raleway" pitchFamily="2" charset="0"/>
                        </a:rPr>
                        <a:t>93,2 [91,5-94,6]</a:t>
                      </a:r>
                      <a:endParaRPr lang="it-IT" sz="1800" dirty="0">
                        <a:effectLst/>
                        <a:latin typeface="Raleway" pitchFamily="2" charset="0"/>
                        <a:ea typeface="Raleway" pitchFamily="2" charset="0"/>
                        <a:cs typeface="Raleway" pitchFamily="2"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62352407"/>
                  </a:ext>
                </a:extLst>
              </a:tr>
              <a:tr h="248031">
                <a:tc vMerge="1">
                  <a:txBody>
                    <a:bodyPr/>
                    <a:lstStyle/>
                    <a:p>
                      <a:endParaRPr lang="it-IT"/>
                    </a:p>
                  </a:txBody>
                  <a:tcPr/>
                </a:tc>
                <a:tc>
                  <a:txBody>
                    <a:bodyPr/>
                    <a:lstStyle/>
                    <a:p>
                      <a:pPr algn="ctr">
                        <a:lnSpc>
                          <a:spcPct val="115000"/>
                        </a:lnSpc>
                      </a:pPr>
                      <a:r>
                        <a:rPr lang="it-IT" sz="1400" b="1">
                          <a:solidFill>
                            <a:srgbClr val="44546A"/>
                          </a:solidFill>
                          <a:effectLst/>
                          <a:latin typeface="Raleway" panose="020B0503030101060003" pitchFamily="34" charset="0"/>
                          <a:ea typeface="Times New Roman" panose="02020603050405020304" pitchFamily="18" charset="0"/>
                        </a:rPr>
                        <a:t>Totale</a:t>
                      </a:r>
                      <a:endParaRPr lang="it-IT" sz="20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pPr>
                      <a:r>
                        <a:rPr lang="it-IT" sz="1200">
                          <a:solidFill>
                            <a:srgbClr val="44546A"/>
                          </a:solidFill>
                          <a:effectLst/>
                          <a:latin typeface="Raleway" pitchFamily="2" charset="0"/>
                          <a:ea typeface="Raleway" pitchFamily="2" charset="0"/>
                          <a:cs typeface="Raleway" pitchFamily="2" charset="0"/>
                        </a:rPr>
                        <a:t>90,76 [89,54-91,83]</a:t>
                      </a:r>
                      <a:endParaRPr lang="it-IT" sz="1800">
                        <a:effectLst/>
                        <a:latin typeface="Raleway" pitchFamily="2" charset="0"/>
                        <a:ea typeface="Raleway" pitchFamily="2" charset="0"/>
                        <a:cs typeface="Raleway" pitchFamily="2"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lnSpc>
                          <a:spcPct val="115000"/>
                        </a:lnSpc>
                      </a:pPr>
                      <a:r>
                        <a:rPr lang="it-IT" sz="1200">
                          <a:solidFill>
                            <a:srgbClr val="44546A"/>
                          </a:solidFill>
                          <a:effectLst/>
                          <a:latin typeface="Raleway" pitchFamily="2" charset="0"/>
                          <a:ea typeface="Raleway" pitchFamily="2" charset="0"/>
                          <a:cs typeface="Raleway" pitchFamily="2" charset="0"/>
                        </a:rPr>
                        <a:t>95,4 [94,8-95,92]</a:t>
                      </a:r>
                      <a:endParaRPr lang="it-IT" sz="1800">
                        <a:effectLst/>
                        <a:latin typeface="Raleway" pitchFamily="2" charset="0"/>
                        <a:ea typeface="Raleway" pitchFamily="2" charset="0"/>
                        <a:cs typeface="Raleway" pitchFamily="2"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747942199"/>
                  </a:ext>
                </a:extLst>
              </a:tr>
              <a:tr h="248169">
                <a:tc rowSpan="5">
                  <a:txBody>
                    <a:bodyPr/>
                    <a:lstStyle/>
                    <a:p>
                      <a:pPr algn="ctr">
                        <a:lnSpc>
                          <a:spcPct val="115000"/>
                        </a:lnSpc>
                      </a:pPr>
                      <a:r>
                        <a:rPr lang="it-IT" sz="1400" b="1" kern="1200">
                          <a:solidFill>
                            <a:srgbClr val="44546A"/>
                          </a:solidFill>
                          <a:effectLst/>
                          <a:latin typeface="Raleway" panose="020B0503030101060003" pitchFamily="34" charset="0"/>
                          <a:cs typeface="+mn-cs"/>
                        </a:rPr>
                        <a:t>Decessi</a:t>
                      </a:r>
                      <a:endParaRPr lang="it-IT" sz="1400" b="1" kern="1200">
                        <a:solidFill>
                          <a:srgbClr val="44546A"/>
                        </a:solidFill>
                        <a:effectLst/>
                        <a:latin typeface="Raleway" panose="020B0503030101060003" pitchFamily="34" charset="0"/>
                        <a:ea typeface="Times New Roman" panose="02020603050405020304" pitchFamily="18" charset="0"/>
                        <a:cs typeface="+mn-cs"/>
                      </a:endParaRPr>
                    </a:p>
                  </a:txBody>
                  <a:tcPr marL="44450" marR="44450" marT="0" marB="0" anchor="ctr">
                    <a:lnR w="12700" cap="flat" cmpd="sng" algn="ctr">
                      <a:solidFill>
                        <a:schemeClr val="tx1"/>
                      </a:solidFill>
                      <a:prstDash val="solid"/>
                      <a:round/>
                      <a:headEnd type="none" w="med" len="med"/>
                      <a:tailEnd type="none" w="med" len="med"/>
                    </a:lnR>
                  </a:tcPr>
                </a:tc>
                <a:tc>
                  <a:txBody>
                    <a:bodyPr/>
                    <a:lstStyle/>
                    <a:p>
                      <a:pPr algn="ctr">
                        <a:lnSpc>
                          <a:spcPct val="115000"/>
                        </a:lnSpc>
                      </a:pPr>
                      <a:r>
                        <a:rPr lang="it-IT" sz="1400">
                          <a:solidFill>
                            <a:srgbClr val="44546A"/>
                          </a:solidFill>
                          <a:effectLst/>
                          <a:latin typeface="Raleway" panose="020B0503030101060003" pitchFamily="34" charset="0"/>
                          <a:ea typeface="Times New Roman" panose="02020603050405020304" pitchFamily="18" charset="0"/>
                        </a:rPr>
                        <a:t>12-39</a:t>
                      </a:r>
                      <a:endParaRPr lang="it-IT" sz="20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lnSpc>
                          <a:spcPct val="115000"/>
                        </a:lnSpc>
                      </a:pPr>
                      <a:r>
                        <a:rPr lang="it-IT" sz="1200">
                          <a:solidFill>
                            <a:srgbClr val="44546A"/>
                          </a:solidFill>
                          <a:effectLst/>
                          <a:latin typeface="Raleway" pitchFamily="2" charset="0"/>
                          <a:ea typeface="Raleway" pitchFamily="2" charset="0"/>
                          <a:cs typeface="Raleway" pitchFamily="2" charset="0"/>
                        </a:rPr>
                        <a:t>-**</a:t>
                      </a:r>
                      <a:endParaRPr lang="it-IT" sz="1800">
                        <a:effectLst/>
                        <a:latin typeface="Raleway" pitchFamily="2" charset="0"/>
                        <a:ea typeface="Raleway" pitchFamily="2" charset="0"/>
                        <a:cs typeface="Raleway" pitchFamily="2"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lnSpc>
                          <a:spcPct val="115000"/>
                        </a:lnSpc>
                      </a:pPr>
                      <a:r>
                        <a:rPr lang="it-IT" sz="1200" dirty="0">
                          <a:solidFill>
                            <a:srgbClr val="44546A"/>
                          </a:solidFill>
                          <a:effectLst/>
                          <a:latin typeface="Raleway" pitchFamily="2" charset="0"/>
                          <a:ea typeface="Raleway" pitchFamily="2" charset="0"/>
                          <a:cs typeface="Raleway" pitchFamily="2" charset="0"/>
                        </a:rPr>
                        <a:t>-**</a:t>
                      </a:r>
                      <a:endParaRPr lang="it-IT" sz="1800" dirty="0">
                        <a:effectLst/>
                        <a:latin typeface="Raleway" pitchFamily="2" charset="0"/>
                        <a:ea typeface="Raleway" pitchFamily="2" charset="0"/>
                        <a:cs typeface="Raleway" pitchFamily="2"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926125463"/>
                  </a:ext>
                </a:extLst>
              </a:tr>
              <a:tr h="248169">
                <a:tc vMerge="1">
                  <a:txBody>
                    <a:bodyPr/>
                    <a:lstStyle/>
                    <a:p>
                      <a:endParaRPr lang="it-IT"/>
                    </a:p>
                  </a:txBody>
                  <a:tcPr/>
                </a:tc>
                <a:tc>
                  <a:txBody>
                    <a:bodyPr/>
                    <a:lstStyle/>
                    <a:p>
                      <a:pPr algn="ctr">
                        <a:lnSpc>
                          <a:spcPct val="115000"/>
                        </a:lnSpc>
                      </a:pPr>
                      <a:r>
                        <a:rPr lang="it-IT" sz="1400">
                          <a:solidFill>
                            <a:srgbClr val="44546A"/>
                          </a:solidFill>
                          <a:effectLst/>
                          <a:latin typeface="Raleway" panose="020B0503030101060003" pitchFamily="34" charset="0"/>
                          <a:ea typeface="Times New Roman" panose="02020603050405020304" pitchFamily="18" charset="0"/>
                        </a:rPr>
                        <a:t>40-59</a:t>
                      </a:r>
                      <a:endParaRPr lang="it-IT" sz="20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pPr>
                      <a:r>
                        <a:rPr lang="it-IT" sz="1200" dirty="0">
                          <a:solidFill>
                            <a:srgbClr val="44546A"/>
                          </a:solidFill>
                          <a:effectLst/>
                          <a:latin typeface="Raleway" pitchFamily="2" charset="0"/>
                          <a:ea typeface="Raleway" pitchFamily="2" charset="0"/>
                          <a:cs typeface="Raleway" pitchFamily="2" charset="0"/>
                        </a:rPr>
                        <a:t>87,6 [81,5-91,7]</a:t>
                      </a:r>
                      <a:endParaRPr lang="it-IT" sz="1800" dirty="0">
                        <a:effectLst/>
                        <a:latin typeface="Raleway" pitchFamily="2" charset="0"/>
                        <a:ea typeface="Raleway" pitchFamily="2" charset="0"/>
                        <a:cs typeface="Raleway" pitchFamily="2"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lnSpc>
                          <a:spcPct val="115000"/>
                        </a:lnSpc>
                      </a:pPr>
                      <a:r>
                        <a:rPr lang="it-IT" sz="1200" dirty="0">
                          <a:solidFill>
                            <a:srgbClr val="44546A"/>
                          </a:solidFill>
                          <a:effectLst/>
                          <a:latin typeface="Raleway" pitchFamily="2" charset="0"/>
                          <a:ea typeface="Raleway" pitchFamily="2" charset="0"/>
                          <a:cs typeface="Raleway" pitchFamily="2" charset="0"/>
                        </a:rPr>
                        <a:t>92,5 [88,6-95]</a:t>
                      </a:r>
                      <a:endParaRPr lang="it-IT" sz="1800" dirty="0">
                        <a:effectLst/>
                        <a:latin typeface="Raleway" pitchFamily="2" charset="0"/>
                        <a:ea typeface="Raleway" pitchFamily="2" charset="0"/>
                        <a:cs typeface="Raleway" pitchFamily="2"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041475307"/>
                  </a:ext>
                </a:extLst>
              </a:tr>
              <a:tr h="248169">
                <a:tc vMerge="1">
                  <a:txBody>
                    <a:bodyPr/>
                    <a:lstStyle/>
                    <a:p>
                      <a:endParaRPr lang="it-IT"/>
                    </a:p>
                  </a:txBody>
                  <a:tcPr/>
                </a:tc>
                <a:tc>
                  <a:txBody>
                    <a:bodyPr/>
                    <a:lstStyle/>
                    <a:p>
                      <a:pPr algn="ctr">
                        <a:lnSpc>
                          <a:spcPct val="115000"/>
                        </a:lnSpc>
                      </a:pPr>
                      <a:r>
                        <a:rPr lang="it-IT" sz="1400">
                          <a:solidFill>
                            <a:srgbClr val="44546A"/>
                          </a:solidFill>
                          <a:effectLst/>
                          <a:latin typeface="Raleway" panose="020B0503030101060003" pitchFamily="34" charset="0"/>
                          <a:ea typeface="Times New Roman" panose="02020603050405020304" pitchFamily="18" charset="0"/>
                        </a:rPr>
                        <a:t>60-79</a:t>
                      </a:r>
                      <a:endParaRPr lang="it-IT" sz="20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pPr>
                      <a:r>
                        <a:rPr lang="it-IT" sz="1200">
                          <a:solidFill>
                            <a:srgbClr val="44546A"/>
                          </a:solidFill>
                          <a:effectLst/>
                          <a:latin typeface="Raleway" pitchFamily="2" charset="0"/>
                          <a:ea typeface="Raleway" pitchFamily="2" charset="0"/>
                          <a:cs typeface="Raleway" pitchFamily="2" charset="0"/>
                        </a:rPr>
                        <a:t>90,1 [88,8-91,2]</a:t>
                      </a:r>
                      <a:endParaRPr lang="it-IT" sz="1800">
                        <a:effectLst/>
                        <a:latin typeface="Raleway" pitchFamily="2" charset="0"/>
                        <a:ea typeface="Raleway" pitchFamily="2" charset="0"/>
                        <a:cs typeface="Raleway" pitchFamily="2"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lnSpc>
                          <a:spcPct val="115000"/>
                        </a:lnSpc>
                      </a:pPr>
                      <a:r>
                        <a:rPr lang="it-IT" sz="1200" dirty="0">
                          <a:solidFill>
                            <a:srgbClr val="44546A"/>
                          </a:solidFill>
                          <a:effectLst/>
                          <a:latin typeface="Raleway" pitchFamily="2" charset="0"/>
                          <a:ea typeface="Raleway" pitchFamily="2" charset="0"/>
                          <a:cs typeface="Raleway" pitchFamily="2" charset="0"/>
                        </a:rPr>
                        <a:t>95,9 [95,2-96,5]</a:t>
                      </a:r>
                      <a:endParaRPr lang="it-IT" sz="1800" dirty="0">
                        <a:effectLst/>
                        <a:latin typeface="Raleway" pitchFamily="2" charset="0"/>
                        <a:ea typeface="Raleway" pitchFamily="2" charset="0"/>
                        <a:cs typeface="Raleway" pitchFamily="2"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915841367"/>
                  </a:ext>
                </a:extLst>
              </a:tr>
              <a:tr h="248169">
                <a:tc vMerge="1">
                  <a:txBody>
                    <a:bodyPr/>
                    <a:lstStyle/>
                    <a:p>
                      <a:endParaRPr lang="it-IT"/>
                    </a:p>
                  </a:txBody>
                  <a:tcPr/>
                </a:tc>
                <a:tc>
                  <a:txBody>
                    <a:bodyPr/>
                    <a:lstStyle/>
                    <a:p>
                      <a:pPr algn="ctr">
                        <a:lnSpc>
                          <a:spcPct val="115000"/>
                        </a:lnSpc>
                      </a:pPr>
                      <a:r>
                        <a:rPr lang="it-IT" sz="1400">
                          <a:solidFill>
                            <a:srgbClr val="44546A"/>
                          </a:solidFill>
                          <a:effectLst/>
                          <a:latin typeface="Raleway" panose="020B0503030101060003" pitchFamily="34" charset="0"/>
                          <a:ea typeface="Times New Roman" panose="02020603050405020304" pitchFamily="18" charset="0"/>
                        </a:rPr>
                        <a:t>80+</a:t>
                      </a:r>
                      <a:endParaRPr lang="it-IT" sz="20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pPr>
                      <a:r>
                        <a:rPr lang="it-IT" sz="1200">
                          <a:solidFill>
                            <a:srgbClr val="44546A"/>
                          </a:solidFill>
                          <a:effectLst/>
                          <a:latin typeface="Raleway" pitchFamily="2" charset="0"/>
                          <a:ea typeface="Raleway" pitchFamily="2" charset="0"/>
                          <a:cs typeface="Raleway" pitchFamily="2" charset="0"/>
                        </a:rPr>
                        <a:t>77,9 [75,8-79,8]</a:t>
                      </a:r>
                      <a:endParaRPr lang="it-IT" sz="1800">
                        <a:effectLst/>
                        <a:latin typeface="Raleway" pitchFamily="2" charset="0"/>
                        <a:ea typeface="Raleway" pitchFamily="2" charset="0"/>
                        <a:cs typeface="Raleway" pitchFamily="2"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lnSpc>
                          <a:spcPct val="115000"/>
                        </a:lnSpc>
                      </a:pPr>
                      <a:r>
                        <a:rPr lang="it-IT" sz="1200" dirty="0">
                          <a:solidFill>
                            <a:srgbClr val="44546A"/>
                          </a:solidFill>
                          <a:effectLst/>
                          <a:latin typeface="Raleway" pitchFamily="2" charset="0"/>
                          <a:ea typeface="Raleway" pitchFamily="2" charset="0"/>
                          <a:cs typeface="Raleway" pitchFamily="2" charset="0"/>
                        </a:rPr>
                        <a:t>96 [95,6-96,3]</a:t>
                      </a:r>
                      <a:endParaRPr lang="it-IT" sz="1800" dirty="0">
                        <a:effectLst/>
                        <a:latin typeface="Raleway" pitchFamily="2" charset="0"/>
                        <a:ea typeface="Raleway" pitchFamily="2" charset="0"/>
                        <a:cs typeface="Raleway" pitchFamily="2"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888998041"/>
                  </a:ext>
                </a:extLst>
              </a:tr>
              <a:tr h="248031">
                <a:tc vMerge="1">
                  <a:txBody>
                    <a:bodyPr/>
                    <a:lstStyle/>
                    <a:p>
                      <a:endParaRPr lang="it-IT"/>
                    </a:p>
                  </a:txBody>
                  <a:tcPr/>
                </a:tc>
                <a:tc>
                  <a:txBody>
                    <a:bodyPr/>
                    <a:lstStyle/>
                    <a:p>
                      <a:pPr algn="ctr">
                        <a:lnSpc>
                          <a:spcPct val="115000"/>
                        </a:lnSpc>
                      </a:pPr>
                      <a:r>
                        <a:rPr lang="it-IT" sz="1400" b="1">
                          <a:solidFill>
                            <a:srgbClr val="44546A"/>
                          </a:solidFill>
                          <a:effectLst/>
                          <a:latin typeface="Raleway" panose="020B0503030101060003" pitchFamily="34" charset="0"/>
                          <a:ea typeface="Times New Roman" panose="02020603050405020304" pitchFamily="18" charset="0"/>
                        </a:rPr>
                        <a:t>Totale</a:t>
                      </a:r>
                      <a:endParaRPr lang="it-IT" sz="20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pPr>
                      <a:r>
                        <a:rPr lang="it-IT" sz="1200">
                          <a:solidFill>
                            <a:srgbClr val="44546A"/>
                          </a:solidFill>
                          <a:effectLst/>
                          <a:latin typeface="Raleway" pitchFamily="2" charset="0"/>
                          <a:ea typeface="Raleway" pitchFamily="2" charset="0"/>
                          <a:cs typeface="Raleway" pitchFamily="2" charset="0"/>
                        </a:rPr>
                        <a:t>83,82 [82,64-84,93]</a:t>
                      </a:r>
                      <a:endParaRPr lang="it-IT" sz="1800">
                        <a:effectLst/>
                        <a:latin typeface="Raleway" pitchFamily="2" charset="0"/>
                        <a:ea typeface="Raleway" pitchFamily="2" charset="0"/>
                        <a:cs typeface="Raleway" pitchFamily="2"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lnSpc>
                          <a:spcPct val="115000"/>
                        </a:lnSpc>
                      </a:pPr>
                      <a:r>
                        <a:rPr lang="it-IT" sz="1200" dirty="0">
                          <a:solidFill>
                            <a:srgbClr val="44546A"/>
                          </a:solidFill>
                          <a:effectLst/>
                          <a:latin typeface="Raleway" pitchFamily="2" charset="0"/>
                          <a:ea typeface="Raleway" pitchFamily="2" charset="0"/>
                          <a:cs typeface="Raleway" pitchFamily="2" charset="0"/>
                        </a:rPr>
                        <a:t>95,72 [95,38-96,03]</a:t>
                      </a:r>
                      <a:endParaRPr lang="it-IT" sz="1800" dirty="0">
                        <a:effectLst/>
                        <a:latin typeface="Raleway" pitchFamily="2" charset="0"/>
                        <a:ea typeface="Raleway" pitchFamily="2" charset="0"/>
                        <a:cs typeface="Raleway" pitchFamily="2"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268003701"/>
                  </a:ext>
                </a:extLst>
              </a:tr>
            </a:tbl>
          </a:graphicData>
        </a:graphic>
      </p:graphicFrame>
    </p:spTree>
    <p:extLst>
      <p:ext uri="{BB962C8B-B14F-4D97-AF65-F5344CB8AC3E}">
        <p14:creationId xmlns:p14="http://schemas.microsoft.com/office/powerpoint/2010/main" val="21908241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id="{0A1D7235-6DC9-4F26-8980-56FABD8772E6}"/>
              </a:ext>
            </a:extLst>
          </p:cNvPr>
          <p:cNvSpPr txBox="1">
            <a:spLocks/>
          </p:cNvSpPr>
          <p:nvPr/>
        </p:nvSpPr>
        <p:spPr>
          <a:xfrm>
            <a:off x="221966" y="181631"/>
            <a:ext cx="11375571" cy="10375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7800" marR="0" lvl="0" indent="0" algn="l" defTabSz="914400" rtl="0" eaLnBrk="1" fontAlgn="auto" latinLnBrk="0" hangingPunct="1">
              <a:lnSpc>
                <a:spcPct val="90000"/>
              </a:lnSpc>
              <a:spcBef>
                <a:spcPct val="0"/>
              </a:spcBef>
              <a:spcAft>
                <a:spcPts val="0"/>
              </a:spcAft>
              <a:buClrTx/>
              <a:buSzTx/>
              <a:buFontTx/>
              <a:buNone/>
              <a:tabLst/>
              <a:defRPr/>
            </a:pPr>
            <a:r>
              <a:rPr kumimoji="0" lang="it-IT" sz="2400" b="1" i="0" u="none" strike="noStrike" kern="1200" cap="none" spc="0" normalizeH="0" baseline="0" noProof="0" dirty="0">
                <a:ln>
                  <a:noFill/>
                </a:ln>
                <a:solidFill>
                  <a:srgbClr val="0064B7"/>
                </a:solidFill>
                <a:effectLst/>
                <a:uLnTx/>
                <a:uFillTx/>
                <a:latin typeface="Calibri" panose="020F0502020204030204"/>
                <a:ea typeface="+mj-ea"/>
                <a:cs typeface="+mj-cs"/>
              </a:rPr>
              <a:t>Efficacia vaccinale nei casi diagnosticati, ospedalizzati, ricoverati in terapia intensiva e deceduti per stato vaccinale e classe d’età</a:t>
            </a:r>
            <a:endParaRPr kumimoji="0" lang="it-IT" sz="1800" b="0" i="0" u="none" strike="noStrike" kern="1200" cap="none" spc="0" normalizeH="0" baseline="0" noProof="0" dirty="0">
              <a:ln>
                <a:noFill/>
              </a:ln>
              <a:solidFill>
                <a:srgbClr val="44546A"/>
              </a:solidFill>
              <a:effectLst/>
              <a:uLnTx/>
              <a:uFillTx/>
              <a:latin typeface="Raleway"/>
              <a:ea typeface="Times New Roman" panose="02020603050405020304" pitchFamily="18" charset="0"/>
              <a:cs typeface="Times New Roman" panose="02020603050405020304" pitchFamily="18" charset="0"/>
            </a:endParaRPr>
          </a:p>
          <a:p>
            <a:pPr marL="177800" marR="0" lvl="0" indent="0" algn="l" defTabSz="914400" rtl="0" eaLnBrk="1" fontAlgn="auto" latinLnBrk="0" hangingPunct="1">
              <a:lnSpc>
                <a:spcPct val="90000"/>
              </a:lnSpc>
              <a:spcBef>
                <a:spcPct val="0"/>
              </a:spcBef>
              <a:spcAft>
                <a:spcPts val="0"/>
              </a:spcAft>
              <a:buClrTx/>
              <a:buSzTx/>
              <a:buFontTx/>
              <a:buNone/>
              <a:tabLst/>
              <a:defRPr/>
            </a:pPr>
            <a:endParaRPr kumimoji="0" lang="it-IT" sz="2400" b="0" i="0" u="none" strike="noStrike" kern="1200" cap="none" spc="0" normalizeH="0" baseline="0" noProof="0" dirty="0">
              <a:ln>
                <a:noFill/>
              </a:ln>
              <a:solidFill>
                <a:srgbClr val="0064B7"/>
              </a:solidFill>
              <a:effectLst/>
              <a:uLnTx/>
              <a:uFillTx/>
              <a:latin typeface="Calibri" panose="020F0502020204030204"/>
              <a:ea typeface="+mj-ea"/>
              <a:cs typeface="+mj-cs"/>
            </a:endParaRPr>
          </a:p>
        </p:txBody>
      </p:sp>
      <p:sp>
        <p:nvSpPr>
          <p:cNvPr id="5" name="CasellaDiTesto 4">
            <a:extLst>
              <a:ext uri="{FF2B5EF4-FFF2-40B4-BE49-F238E27FC236}">
                <a16:creationId xmlns:a16="http://schemas.microsoft.com/office/drawing/2014/main" id="{FFEDA254-651F-4E7C-A6D4-10298A165D9B}"/>
              </a:ext>
            </a:extLst>
          </p:cNvPr>
          <p:cNvSpPr txBox="1"/>
          <p:nvPr/>
        </p:nvSpPr>
        <p:spPr>
          <a:xfrm>
            <a:off x="5899484" y="6307037"/>
            <a:ext cx="4404765" cy="369332"/>
          </a:xfrm>
          <a:prstGeom prst="rect">
            <a:avLst/>
          </a:prstGeom>
          <a:noFill/>
        </p:spPr>
        <p:txBody>
          <a:bodyPr wrap="square">
            <a:spAutoFit/>
          </a:bodyPr>
          <a:lstStyle/>
          <a:p>
            <a:pPr marL="177800" marR="0" lvl="0" indent="0" algn="l"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srgbClr val="0064B7"/>
                </a:solidFill>
                <a:effectLst/>
                <a:uLnTx/>
                <a:uFillTx/>
                <a:latin typeface="Calibri" panose="020F0502020204030204"/>
                <a:ea typeface="+mn-ea"/>
                <a:cs typeface="+mn-cs"/>
              </a:rPr>
              <a:t>PERIODO 5</a:t>
            </a:r>
            <a:r>
              <a:rPr lang="it-IT" b="1" dirty="0">
                <a:solidFill>
                  <a:srgbClr val="0064B7"/>
                </a:solidFill>
                <a:latin typeface="Calibri" panose="020F0502020204030204"/>
              </a:rPr>
              <a:t> APRILE </a:t>
            </a:r>
            <a:r>
              <a:rPr kumimoji="0" lang="it-IT" sz="1800" b="1" i="0" u="none" strike="noStrike" kern="1200" cap="none" spc="0" normalizeH="0" baseline="0" noProof="0" dirty="0">
                <a:ln>
                  <a:noFill/>
                </a:ln>
                <a:solidFill>
                  <a:srgbClr val="0064B7"/>
                </a:solidFill>
                <a:effectLst/>
                <a:uLnTx/>
                <a:uFillTx/>
                <a:latin typeface="Calibri" panose="020F0502020204030204"/>
                <a:ea typeface="+mn-ea"/>
                <a:cs typeface="+mn-cs"/>
              </a:rPr>
              <a:t>– 12</a:t>
            </a:r>
            <a:r>
              <a:rPr lang="it-IT" b="1" dirty="0">
                <a:solidFill>
                  <a:srgbClr val="0064B7"/>
                </a:solidFill>
                <a:latin typeface="Calibri" panose="020F0502020204030204"/>
              </a:rPr>
              <a:t> SETTEMBRE </a:t>
            </a:r>
            <a:r>
              <a:rPr kumimoji="0" lang="it-IT" sz="1800" b="1" i="0" u="none" strike="noStrike" kern="1200" cap="none" spc="0" normalizeH="0" baseline="0" noProof="0" dirty="0">
                <a:ln>
                  <a:noFill/>
                </a:ln>
                <a:solidFill>
                  <a:srgbClr val="0064B7"/>
                </a:solidFill>
                <a:effectLst/>
                <a:uLnTx/>
                <a:uFillTx/>
                <a:latin typeface="Calibri" panose="020F0502020204030204"/>
                <a:ea typeface="+mn-ea"/>
                <a:cs typeface="+mn-cs"/>
              </a:rPr>
              <a:t>2021</a:t>
            </a:r>
            <a:endParaRPr kumimoji="0" lang="it-CH" sz="1800" b="1" i="0" u="none" strike="noStrike" kern="1200" cap="none" spc="0" normalizeH="0" baseline="0" noProof="0" dirty="0">
              <a:ln>
                <a:noFill/>
              </a:ln>
              <a:solidFill>
                <a:srgbClr val="0064B7"/>
              </a:solidFill>
              <a:effectLst/>
              <a:uLnTx/>
              <a:uFillTx/>
              <a:latin typeface="Calibri" panose="020F0502020204030204"/>
              <a:ea typeface="+mn-ea"/>
              <a:cs typeface="+mn-cs"/>
            </a:endParaRPr>
          </a:p>
        </p:txBody>
      </p:sp>
      <p:sp>
        <p:nvSpPr>
          <p:cNvPr id="2" name="CasellaDiTesto 1">
            <a:extLst>
              <a:ext uri="{FF2B5EF4-FFF2-40B4-BE49-F238E27FC236}">
                <a16:creationId xmlns:a16="http://schemas.microsoft.com/office/drawing/2014/main" id="{FBB42470-B67A-44C8-A1B8-6F565245C164}"/>
              </a:ext>
            </a:extLst>
          </p:cNvPr>
          <p:cNvSpPr txBox="1"/>
          <p:nvPr/>
        </p:nvSpPr>
        <p:spPr>
          <a:xfrm>
            <a:off x="9056914" y="2159871"/>
            <a:ext cx="2656116" cy="2554545"/>
          </a:xfrm>
          <a:prstGeom prst="rect">
            <a:avLst/>
          </a:prstGeom>
          <a:noFill/>
        </p:spPr>
        <p:txBody>
          <a:bodyPr wrap="square" rtlCol="0">
            <a:spAutoFit/>
          </a:bodyPr>
          <a:lstStyle/>
          <a:p>
            <a:r>
              <a:rPr lang="it-IT" sz="2000">
                <a:solidFill>
                  <a:srgbClr val="0064B7"/>
                </a:solidFill>
                <a:latin typeface="Calibri" panose="020F0502020204030204"/>
                <a:ea typeface="+mj-ea"/>
                <a:cs typeface="+mj-cs"/>
              </a:rPr>
              <a:t>Per la fascia 12-39 dato di efficacia vaccinale non disponibile per ricoveri in terapia intensiva e decessi. Il basso numero di eventi rende la stima poco attendibile. </a:t>
            </a:r>
          </a:p>
        </p:txBody>
      </p:sp>
      <p:pic>
        <p:nvPicPr>
          <p:cNvPr id="3074" name="Picture 2">
            <a:extLst>
              <a:ext uri="{FF2B5EF4-FFF2-40B4-BE49-F238E27FC236}">
                <a16:creationId xmlns:a16="http://schemas.microsoft.com/office/drawing/2014/main" id="{EF4A3FAE-A88B-4108-93A1-DA1F0492AFD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748" y="874477"/>
            <a:ext cx="7024938" cy="5109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6623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71B7A1A9-40FC-4B1A-BC71-6C2C2DFC8700}"/>
              </a:ext>
            </a:extLst>
          </p:cNvPr>
          <p:cNvSpPr txBox="1"/>
          <p:nvPr/>
        </p:nvSpPr>
        <p:spPr>
          <a:xfrm>
            <a:off x="2485052" y="1982450"/>
            <a:ext cx="7010401" cy="2062103"/>
          </a:xfrm>
          <a:prstGeom prst="rect">
            <a:avLst/>
          </a:prstGeom>
          <a:noFill/>
        </p:spPr>
        <p:txBody>
          <a:bodyPr wrap="square" rtlCol="0">
            <a:spAutoFit/>
          </a:bodyPr>
          <a:lstStyle/>
          <a:p>
            <a:pPr algn="ctr"/>
            <a:r>
              <a:rPr lang="it-IT" sz="4800">
                <a:solidFill>
                  <a:srgbClr val="0064B7"/>
                </a:solidFill>
                <a:latin typeface="Arial Narrow" panose="020B0606020202030204" pitchFamily="34" charset="0"/>
              </a:rPr>
              <a:t>Monitoraggio delle varianti</a:t>
            </a:r>
          </a:p>
          <a:p>
            <a:pPr algn="ctr"/>
            <a:r>
              <a:rPr lang="it-IT" sz="4000">
                <a:solidFill>
                  <a:srgbClr val="0064B7"/>
                </a:solidFill>
                <a:latin typeface="Arial Narrow" panose="020B0606020202030204" pitchFamily="34" charset="0"/>
              </a:rPr>
              <a:t>Aggiornamento al 15 settembre 2021 </a:t>
            </a:r>
          </a:p>
        </p:txBody>
      </p:sp>
    </p:spTree>
    <p:extLst>
      <p:ext uri="{BB962C8B-B14F-4D97-AF65-F5344CB8AC3E}">
        <p14:creationId xmlns:p14="http://schemas.microsoft.com/office/powerpoint/2010/main" val="8184480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C7BF4892-3D8A-4A54-AF4A-14A435DF6312}"/>
              </a:ext>
            </a:extLst>
          </p:cNvPr>
          <p:cNvSpPr txBox="1"/>
          <p:nvPr/>
        </p:nvSpPr>
        <p:spPr>
          <a:xfrm>
            <a:off x="163660" y="118677"/>
            <a:ext cx="1210056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3200" b="1" i="0" u="none" strike="noStrike" kern="1200" cap="none" spc="0" normalizeH="0" baseline="0" noProof="0">
                <a:ln>
                  <a:noFill/>
                </a:ln>
                <a:solidFill>
                  <a:srgbClr val="0064B7"/>
                </a:solidFill>
                <a:effectLst/>
                <a:uLnTx/>
                <a:uFillTx/>
                <a:latin typeface="Calibri" panose="020F0502020204030204"/>
                <a:ea typeface="+mn-ea"/>
                <a:cs typeface="+mn-cs"/>
              </a:rPr>
              <a:t>Distribuzione percentuale delle </a:t>
            </a:r>
            <a:r>
              <a:rPr kumimoji="0" lang="it-IT" sz="3200" b="1" i="0" u="none" strike="noStrike" kern="1200" cap="none" spc="0" normalizeH="0" baseline="0" noProof="0" err="1">
                <a:ln>
                  <a:noFill/>
                </a:ln>
                <a:solidFill>
                  <a:srgbClr val="0064B7"/>
                </a:solidFill>
                <a:effectLst/>
                <a:uLnTx/>
                <a:uFillTx/>
                <a:latin typeface="Calibri" panose="020F0502020204030204"/>
                <a:ea typeface="+mn-ea"/>
                <a:cs typeface="+mn-cs"/>
              </a:rPr>
              <a:t>genotipizzazioni</a:t>
            </a:r>
            <a:r>
              <a:rPr kumimoji="0" lang="it-IT" sz="3200" b="1" i="0" u="none" strike="noStrike" kern="1200" cap="none" spc="0" normalizeH="0" baseline="0" noProof="0">
                <a:ln>
                  <a:noFill/>
                </a:ln>
                <a:solidFill>
                  <a:srgbClr val="0064B7"/>
                </a:solidFill>
                <a:effectLst/>
                <a:uLnTx/>
                <a:uFillTx/>
                <a:latin typeface="Calibri" panose="020F0502020204030204"/>
                <a:ea typeface="+mn-ea"/>
                <a:cs typeface="+mn-cs"/>
              </a:rPr>
              <a:t> per settimana e mese</a:t>
            </a:r>
          </a:p>
        </p:txBody>
      </p:sp>
      <p:sp>
        <p:nvSpPr>
          <p:cNvPr id="5" name="CasellaDiTesto 4">
            <a:extLst>
              <a:ext uri="{FF2B5EF4-FFF2-40B4-BE49-F238E27FC236}">
                <a16:creationId xmlns:a16="http://schemas.microsoft.com/office/drawing/2014/main" id="{023FCB5B-D657-4526-969D-BD4F5A0D4E87}"/>
              </a:ext>
            </a:extLst>
          </p:cNvPr>
          <p:cNvSpPr txBox="1"/>
          <p:nvPr/>
        </p:nvSpPr>
        <p:spPr>
          <a:xfrm>
            <a:off x="4198620" y="5696472"/>
            <a:ext cx="46863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a:ln>
                  <a:noFill/>
                </a:ln>
                <a:solidFill>
                  <a:srgbClr val="0064B7"/>
                </a:solidFill>
                <a:effectLst/>
                <a:uLnTx/>
                <a:uFillTx/>
                <a:latin typeface="Calibri" panose="020F0502020204030204"/>
                <a:ea typeface="+mn-ea"/>
                <a:cs typeface="+mn-cs"/>
              </a:rPr>
              <a:t>FONTE: </a:t>
            </a:r>
            <a:r>
              <a:rPr kumimoji="0" lang="it-IT" sz="1600" b="1" i="0" u="none" strike="noStrike" kern="1200" cap="none" spc="0" normalizeH="0" baseline="0" noProof="0">
                <a:ln>
                  <a:noFill/>
                </a:ln>
                <a:solidFill>
                  <a:srgbClr val="0064B7"/>
                </a:solidFill>
                <a:effectLst/>
                <a:uLnTx/>
                <a:uFillTx/>
                <a:latin typeface="Calibri" panose="020F0502020204030204"/>
                <a:ea typeface="+mn-ea"/>
                <a:cs typeface="+mn-cs"/>
              </a:rPr>
              <a:t>Sistema di Sorveglianza Integrata COVID-19 </a:t>
            </a:r>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 name="Immagine 1">
            <a:extLst>
              <a:ext uri="{FF2B5EF4-FFF2-40B4-BE49-F238E27FC236}">
                <a16:creationId xmlns:a16="http://schemas.microsoft.com/office/drawing/2014/main" id="{64054087-3266-480D-845F-51CCA4AF1F3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0" y="1773474"/>
            <a:ext cx="5972824" cy="3733015"/>
          </a:xfrm>
          <a:prstGeom prst="rect">
            <a:avLst/>
          </a:prstGeom>
        </p:spPr>
      </p:pic>
      <p:pic>
        <p:nvPicPr>
          <p:cNvPr id="3" name="Picture 2">
            <a:extLst>
              <a:ext uri="{FF2B5EF4-FFF2-40B4-BE49-F238E27FC236}">
                <a16:creationId xmlns:a16="http://schemas.microsoft.com/office/drawing/2014/main" id="{BF50465C-3CE5-47A2-83F7-9E61F002D75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6096000" y="1912837"/>
            <a:ext cx="5972824" cy="3733015"/>
          </a:xfrm>
          <a:prstGeom prst="rect">
            <a:avLst/>
          </a:prstGeom>
          <a:noFill/>
          <a:extLst>
            <a:ext uri="{909E8E84-426E-40DD-AFC4-6F175D3DCCD1}">
              <a14:hiddenFill xmlns:a14="http://schemas.microsoft.com/office/drawing/2010/main">
                <a:solidFill>
                  <a:srgbClr val="FFFFFF"/>
                </a:solidFill>
              </a14:hiddenFill>
            </a:ext>
          </a:extLst>
        </p:spPr>
      </p:pic>
      <p:sp>
        <p:nvSpPr>
          <p:cNvPr id="6" name="Rettangolo 5">
            <a:extLst>
              <a:ext uri="{FF2B5EF4-FFF2-40B4-BE49-F238E27FC236}">
                <a16:creationId xmlns:a16="http://schemas.microsoft.com/office/drawing/2014/main" id="{AB22B1A3-67BB-4C60-9772-ECA139B106C2}"/>
              </a:ext>
            </a:extLst>
          </p:cNvPr>
          <p:cNvSpPr/>
          <p:nvPr/>
        </p:nvSpPr>
        <p:spPr>
          <a:xfrm>
            <a:off x="7201837" y="6604084"/>
            <a:ext cx="3004349" cy="253916"/>
          </a:xfrm>
          <a:prstGeom prst="rect">
            <a:avLst/>
          </a:prstGeom>
        </p:spPr>
        <p:txBody>
          <a:bodyPr wrap="none">
            <a:spAutoFit/>
          </a:bodyPr>
          <a:lstStyle/>
          <a:p>
            <a:r>
              <a:rPr lang="it-IT" sz="1050" b="1">
                <a:solidFill>
                  <a:srgbClr val="333333"/>
                </a:solidFill>
                <a:latin typeface="Source Sans Pro"/>
              </a:rPr>
              <a:t>Data di ultimo </a:t>
            </a:r>
            <a:r>
              <a:rPr lang="it-IT" sz="1050" b="1">
                <a:solidFill>
                  <a:srgbClr val="333333"/>
                </a:solidFill>
              </a:rPr>
              <a:t>aggiornamento</a:t>
            </a:r>
            <a:r>
              <a:rPr lang="it-IT" sz="1050">
                <a:solidFill>
                  <a:srgbClr val="333333"/>
                </a:solidFill>
                <a:latin typeface="Source Sans Pro"/>
              </a:rPr>
              <a:t>: 15 settembre</a:t>
            </a:r>
            <a:r>
              <a:rPr lang="it-IT" sz="1050">
                <a:solidFill>
                  <a:srgbClr val="333333"/>
                </a:solidFill>
                <a:latin typeface="Source Sans Pro" panose="020B0503030403020204" pitchFamily="34" charset="0"/>
              </a:rPr>
              <a:t> </a:t>
            </a:r>
            <a:r>
              <a:rPr lang="it-IT" sz="1050" b="0" i="0">
                <a:solidFill>
                  <a:srgbClr val="333333"/>
                </a:solidFill>
                <a:effectLst/>
                <a:latin typeface="Source Sans Pro" panose="020B0503030403020204" pitchFamily="34" charset="0"/>
              </a:rPr>
              <a:t>2021</a:t>
            </a:r>
            <a:endParaRPr lang="it-IT" sz="1050"/>
          </a:p>
        </p:txBody>
      </p:sp>
      <p:sp>
        <p:nvSpPr>
          <p:cNvPr id="8" name="CasellaDiTesto 7">
            <a:extLst>
              <a:ext uri="{FF2B5EF4-FFF2-40B4-BE49-F238E27FC236}">
                <a16:creationId xmlns:a16="http://schemas.microsoft.com/office/drawing/2014/main" id="{B1D672DE-6AD6-4813-B125-B5FF57274688}"/>
              </a:ext>
            </a:extLst>
          </p:cNvPr>
          <p:cNvSpPr txBox="1"/>
          <p:nvPr/>
        </p:nvSpPr>
        <p:spPr>
          <a:xfrm>
            <a:off x="485061" y="803113"/>
            <a:ext cx="11457757" cy="830997"/>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2400" b="1" i="0" strike="noStrike" cap="none" normalizeH="0" baseline="0">
                <a:ln>
                  <a:noFill/>
                </a:ln>
                <a:solidFill>
                  <a:schemeClr val="tx1"/>
                </a:solidFill>
                <a:effectLst/>
                <a:latin typeface="Arial Narrow" pitchFamily="34" charset="0"/>
                <a:ea typeface="Times New Roman" pitchFamily="18" charset="0"/>
                <a:cs typeface="Calibri" pitchFamily="34" charset="0"/>
              </a:rPr>
              <a:t>Rimane elevata in Italia la capacità di </a:t>
            </a:r>
            <a:r>
              <a:rPr kumimoji="0" lang="it-IT" sz="2400" b="1" i="0" strike="noStrike" cap="none" normalizeH="0" baseline="0" err="1">
                <a:ln>
                  <a:noFill/>
                </a:ln>
                <a:solidFill>
                  <a:schemeClr val="tx1"/>
                </a:solidFill>
                <a:effectLst/>
                <a:latin typeface="Arial Narrow" pitchFamily="34" charset="0"/>
                <a:ea typeface="Times New Roman" pitchFamily="18" charset="0"/>
                <a:cs typeface="Calibri" pitchFamily="34" charset="0"/>
              </a:rPr>
              <a:t>genotipizzare</a:t>
            </a:r>
            <a:r>
              <a:rPr kumimoji="0" lang="it-IT" sz="2400" b="1" i="0" strike="noStrike" cap="none" normalizeH="0" baseline="0">
                <a:ln>
                  <a:noFill/>
                </a:ln>
                <a:solidFill>
                  <a:schemeClr val="tx1"/>
                </a:solidFill>
                <a:effectLst/>
                <a:latin typeface="Arial Narrow" pitchFamily="34" charset="0"/>
                <a:ea typeface="Times New Roman" pitchFamily="18" charset="0"/>
                <a:cs typeface="Calibri" pitchFamily="34" charset="0"/>
              </a:rPr>
              <a:t>/sequenziare campioni clinici positivi per SARS-CoV-2</a:t>
            </a:r>
            <a:r>
              <a:rPr lang="it-IT" sz="2400">
                <a:latin typeface="Arial Narrow" pitchFamily="34" charset="0"/>
                <a:ea typeface="Times New Roman" pitchFamily="18" charset="0"/>
                <a:cs typeface="Calibri" pitchFamily="34" charset="0"/>
              </a:rPr>
              <a:t> </a:t>
            </a:r>
            <a:r>
              <a:rPr lang="it-IT" sz="2400" b="1">
                <a:latin typeface="Arial Narrow" pitchFamily="34" charset="0"/>
                <a:ea typeface="Times New Roman" pitchFamily="18" charset="0"/>
                <a:cs typeface="Calibri" pitchFamily="34" charset="0"/>
              </a:rPr>
              <a:t>e pari al 12,6% (n=12.351) nel mese di luglio e 4,2% (n=8.142) nel mese di agosto.</a:t>
            </a:r>
            <a:endParaRPr kumimoji="0" lang="it-IT" sz="2000" b="0" i="0" u="none" strike="noStrike" cap="none" normalizeH="0" baseline="0">
              <a:ln>
                <a:noFill/>
              </a:ln>
              <a:solidFill>
                <a:schemeClr val="tx1"/>
              </a:solidFill>
              <a:effectLst/>
              <a:latin typeface="Arial Narrow" pitchFamily="34" charset="0"/>
              <a:cs typeface="Arial" pitchFamily="34" charset="0"/>
            </a:endParaRPr>
          </a:p>
        </p:txBody>
      </p:sp>
      <p:sp>
        <p:nvSpPr>
          <p:cNvPr id="9" name="CasellaDiTesto 8">
            <a:extLst>
              <a:ext uri="{FF2B5EF4-FFF2-40B4-BE49-F238E27FC236}">
                <a16:creationId xmlns:a16="http://schemas.microsoft.com/office/drawing/2014/main" id="{91A15087-2590-4CD4-B0C6-12741370377F}"/>
              </a:ext>
            </a:extLst>
          </p:cNvPr>
          <p:cNvSpPr txBox="1"/>
          <p:nvPr/>
        </p:nvSpPr>
        <p:spPr>
          <a:xfrm>
            <a:off x="5033639" y="1912837"/>
            <a:ext cx="817351" cy="2278163"/>
          </a:xfrm>
          <a:prstGeom prst="rect">
            <a:avLst/>
          </a:prstGeom>
          <a:solidFill>
            <a:schemeClr val="bg1">
              <a:alpha val="67000"/>
            </a:schemeClr>
          </a:solidFill>
        </p:spPr>
        <p:txBody>
          <a:bodyPr wrap="square" rtlCol="0">
            <a:spAutoFit/>
          </a:bodyPr>
          <a:lstStyle/>
          <a:p>
            <a:endParaRPr lang="it-IT"/>
          </a:p>
        </p:txBody>
      </p:sp>
      <p:sp>
        <p:nvSpPr>
          <p:cNvPr id="10" name="CasellaDiTesto 9">
            <a:extLst>
              <a:ext uri="{FF2B5EF4-FFF2-40B4-BE49-F238E27FC236}">
                <a16:creationId xmlns:a16="http://schemas.microsoft.com/office/drawing/2014/main" id="{D5490C00-AC41-4C84-9E98-034658DFE4A1}"/>
              </a:ext>
            </a:extLst>
          </p:cNvPr>
          <p:cNvSpPr txBox="1"/>
          <p:nvPr/>
        </p:nvSpPr>
        <p:spPr>
          <a:xfrm>
            <a:off x="11006463" y="2035383"/>
            <a:ext cx="936355" cy="2278163"/>
          </a:xfrm>
          <a:prstGeom prst="rect">
            <a:avLst/>
          </a:prstGeom>
          <a:solidFill>
            <a:schemeClr val="bg1">
              <a:alpha val="67000"/>
            </a:schemeClr>
          </a:solidFill>
        </p:spPr>
        <p:txBody>
          <a:bodyPr wrap="square" rtlCol="0">
            <a:spAutoFit/>
          </a:bodyPr>
          <a:lstStyle/>
          <a:p>
            <a:endParaRPr lang="it-IT"/>
          </a:p>
        </p:txBody>
      </p:sp>
    </p:spTree>
    <p:extLst>
      <p:ext uri="{BB962C8B-B14F-4D97-AF65-F5344CB8AC3E}">
        <p14:creationId xmlns:p14="http://schemas.microsoft.com/office/powerpoint/2010/main" val="2052021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a:extLst>
              <a:ext uri="{FF2B5EF4-FFF2-40B4-BE49-F238E27FC236}">
                <a16:creationId xmlns:a16="http://schemas.microsoft.com/office/drawing/2014/main" id="{2ADA2595-C5A4-43A4-857A-01FF2AA3A0B8}"/>
              </a:ext>
            </a:extLst>
          </p:cNvPr>
          <p:cNvSpPr txBox="1">
            <a:spLocks/>
          </p:cNvSpPr>
          <p:nvPr/>
        </p:nvSpPr>
        <p:spPr>
          <a:xfrm>
            <a:off x="529541" y="-34122"/>
            <a:ext cx="11977687" cy="8461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400" b="1">
                <a:solidFill>
                  <a:srgbClr val="0064B7"/>
                </a:solidFill>
                <a:latin typeface="Arial Narrow" panose="020B0606020202030204" pitchFamily="34" charset="0"/>
                <a:ea typeface="+mn-ea"/>
                <a:cs typeface="+mn-cs"/>
              </a:rPr>
              <a:t>Casi notificati al Centro Europeo per la Prevenzione ed il Controllo delle Malattie (ECDC)</a:t>
            </a:r>
            <a:endParaRPr lang="it-CH" sz="2400" b="1">
              <a:solidFill>
                <a:srgbClr val="0064B7"/>
              </a:solidFill>
              <a:latin typeface="Arial Narrow" panose="020B0606020202030204" pitchFamily="34" charset="0"/>
              <a:ea typeface="+mn-ea"/>
              <a:cs typeface="+mn-cs"/>
            </a:endParaRPr>
          </a:p>
        </p:txBody>
      </p:sp>
      <p:pic>
        <p:nvPicPr>
          <p:cNvPr id="7" name="Immagine 6">
            <a:extLst>
              <a:ext uri="{FF2B5EF4-FFF2-40B4-BE49-F238E27FC236}">
                <a16:creationId xmlns:a16="http://schemas.microsoft.com/office/drawing/2014/main" id="{101ED99D-6B2F-48AA-B1B2-2CCE8E0B3364}"/>
              </a:ext>
            </a:extLst>
          </p:cNvPr>
          <p:cNvPicPr>
            <a:picLocks noChangeAspect="1"/>
          </p:cNvPicPr>
          <p:nvPr/>
        </p:nvPicPr>
        <p:blipFill rotWithShape="1">
          <a:blip r:embed="rId2"/>
          <a:srcRect l="37348" t="43288" r="1943" b="47061"/>
          <a:stretch/>
        </p:blipFill>
        <p:spPr>
          <a:xfrm>
            <a:off x="40114" y="682526"/>
            <a:ext cx="12009119" cy="625042"/>
          </a:xfrm>
          <a:prstGeom prst="rect">
            <a:avLst/>
          </a:prstGeom>
        </p:spPr>
      </p:pic>
      <p:sp>
        <p:nvSpPr>
          <p:cNvPr id="9" name="CasellaDiTesto 8">
            <a:extLst>
              <a:ext uri="{FF2B5EF4-FFF2-40B4-BE49-F238E27FC236}">
                <a16:creationId xmlns:a16="http://schemas.microsoft.com/office/drawing/2014/main" id="{40DEF99D-39EE-4972-9CC8-4D3B2A43FCF0}"/>
              </a:ext>
            </a:extLst>
          </p:cNvPr>
          <p:cNvSpPr txBox="1"/>
          <p:nvPr/>
        </p:nvSpPr>
        <p:spPr>
          <a:xfrm>
            <a:off x="1710310" y="794068"/>
            <a:ext cx="8190063" cy="400110"/>
          </a:xfrm>
          <a:prstGeom prst="rect">
            <a:avLst/>
          </a:prstGeom>
          <a:noFill/>
        </p:spPr>
        <p:txBody>
          <a:bodyPr wrap="none" rtlCol="0">
            <a:spAutoFit/>
          </a:bodyPr>
          <a:lstStyle/>
          <a:p>
            <a:r>
              <a:rPr lang="it-IT" sz="2000" b="1">
                <a:solidFill>
                  <a:schemeClr val="bg1"/>
                </a:solidFill>
                <a:latin typeface="Arial Narrow" panose="020B0606020202030204" pitchFamily="34" charset="0"/>
              </a:rPr>
              <a:t>La situazione italiana riflette l’epidemiologia di altri paesi UE/SEE (16 settembre)</a:t>
            </a:r>
          </a:p>
        </p:txBody>
      </p:sp>
      <p:sp>
        <p:nvSpPr>
          <p:cNvPr id="10" name="CasellaDiTesto 1">
            <a:extLst>
              <a:ext uri="{FF2B5EF4-FFF2-40B4-BE49-F238E27FC236}">
                <a16:creationId xmlns:a16="http://schemas.microsoft.com/office/drawing/2014/main" id="{A67F56C2-50A4-4508-B251-4D6155B47E4E}"/>
              </a:ext>
            </a:extLst>
          </p:cNvPr>
          <p:cNvSpPr txBox="1"/>
          <p:nvPr/>
        </p:nvSpPr>
        <p:spPr>
          <a:xfrm>
            <a:off x="9011394" y="4941597"/>
            <a:ext cx="3199235" cy="600164"/>
          </a:xfrm>
          <a:prstGeom prst="rect">
            <a:avLst/>
          </a:prstGeom>
          <a:noFill/>
        </p:spPr>
        <p:txBody>
          <a:bodyPr wrap="square">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1100"/>
              <a:t>https://www.ecdc.europa.eu/en/covid-19/situation-updates/weekly-maps-coordinated-restriction-free-movement</a:t>
            </a:r>
          </a:p>
        </p:txBody>
      </p:sp>
      <p:pic>
        <p:nvPicPr>
          <p:cNvPr id="1026" name="Picture 2" descr="Combined indicator: 14-day notification rate, testing rate and test positivity, updated 16 September 2021">
            <a:extLst>
              <a:ext uri="{FF2B5EF4-FFF2-40B4-BE49-F238E27FC236}">
                <a16:creationId xmlns:a16="http://schemas.microsoft.com/office/drawing/2014/main" id="{C064E0EC-9509-4EE0-82A6-29164950C1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4021" y="1358279"/>
            <a:ext cx="6568658" cy="4637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33798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F68471D4-1C90-415B-AA15-E8BF5F76DE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212612" y="765310"/>
            <a:ext cx="8344841" cy="521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asellaDiTesto 3">
            <a:extLst>
              <a:ext uri="{FF2B5EF4-FFF2-40B4-BE49-F238E27FC236}">
                <a16:creationId xmlns:a16="http://schemas.microsoft.com/office/drawing/2014/main" id="{C7BF4892-3D8A-4A54-AF4A-14A435DF6312}"/>
              </a:ext>
            </a:extLst>
          </p:cNvPr>
          <p:cNvSpPr txBox="1"/>
          <p:nvPr/>
        </p:nvSpPr>
        <p:spPr>
          <a:xfrm>
            <a:off x="728851" y="52298"/>
            <a:ext cx="1089072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3200" b="1" i="0" u="none" strike="noStrike" kern="1200" cap="none" spc="0" normalizeH="0" baseline="0" noProof="0">
                <a:ln>
                  <a:noFill/>
                </a:ln>
                <a:solidFill>
                  <a:srgbClr val="0064B7"/>
                </a:solidFill>
                <a:effectLst/>
                <a:uLnTx/>
                <a:uFillTx/>
                <a:latin typeface="Arial Narrow" panose="020B0606020202030204" pitchFamily="34" charset="0"/>
              </a:rPr>
              <a:t>Distribuzione percentuale delle varianti identificate per settimana</a:t>
            </a:r>
          </a:p>
        </p:txBody>
      </p:sp>
      <p:sp>
        <p:nvSpPr>
          <p:cNvPr id="5" name="CasellaDiTesto 4">
            <a:extLst>
              <a:ext uri="{FF2B5EF4-FFF2-40B4-BE49-F238E27FC236}">
                <a16:creationId xmlns:a16="http://schemas.microsoft.com/office/drawing/2014/main" id="{023FCB5B-D657-4526-969D-BD4F5A0D4E87}"/>
              </a:ext>
            </a:extLst>
          </p:cNvPr>
          <p:cNvSpPr txBox="1"/>
          <p:nvPr/>
        </p:nvSpPr>
        <p:spPr>
          <a:xfrm>
            <a:off x="4525191" y="6234752"/>
            <a:ext cx="46863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a:ln>
                  <a:noFill/>
                </a:ln>
                <a:solidFill>
                  <a:srgbClr val="0064B7"/>
                </a:solidFill>
                <a:effectLst/>
                <a:uLnTx/>
                <a:uFillTx/>
                <a:latin typeface="Calibri" panose="020F0502020204030204"/>
                <a:ea typeface="+mn-ea"/>
                <a:cs typeface="+mn-cs"/>
              </a:rPr>
              <a:t>FONTE: </a:t>
            </a:r>
            <a:r>
              <a:rPr kumimoji="0" lang="it-IT" sz="1600" b="1" i="0" u="none" strike="noStrike" kern="1200" cap="none" spc="0" normalizeH="0" baseline="0" noProof="0">
                <a:ln>
                  <a:noFill/>
                </a:ln>
                <a:solidFill>
                  <a:srgbClr val="0064B7"/>
                </a:solidFill>
                <a:effectLst/>
                <a:uLnTx/>
                <a:uFillTx/>
                <a:latin typeface="Calibri" panose="020F0502020204030204"/>
                <a:ea typeface="+mn-ea"/>
                <a:cs typeface="+mn-cs"/>
              </a:rPr>
              <a:t>Sistema di Sorveglianza Integrata COVID-19 </a:t>
            </a:r>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ttangolo 5">
            <a:extLst>
              <a:ext uri="{FF2B5EF4-FFF2-40B4-BE49-F238E27FC236}">
                <a16:creationId xmlns:a16="http://schemas.microsoft.com/office/drawing/2014/main" id="{99D41388-4F81-4582-BFFD-8974C918A8C9}"/>
              </a:ext>
            </a:extLst>
          </p:cNvPr>
          <p:cNvSpPr/>
          <p:nvPr/>
        </p:nvSpPr>
        <p:spPr>
          <a:xfrm>
            <a:off x="7201837" y="6604084"/>
            <a:ext cx="3004349" cy="253916"/>
          </a:xfrm>
          <a:prstGeom prst="rect">
            <a:avLst/>
          </a:prstGeom>
        </p:spPr>
        <p:txBody>
          <a:bodyPr wrap="none">
            <a:spAutoFit/>
          </a:bodyPr>
          <a:lstStyle/>
          <a:p>
            <a:r>
              <a:rPr lang="it-IT" sz="1050" b="1">
                <a:solidFill>
                  <a:srgbClr val="333333"/>
                </a:solidFill>
                <a:latin typeface="Source Sans Pro"/>
              </a:rPr>
              <a:t>Data di ultimo </a:t>
            </a:r>
            <a:r>
              <a:rPr lang="it-IT" sz="1050" b="1">
                <a:solidFill>
                  <a:srgbClr val="333333"/>
                </a:solidFill>
              </a:rPr>
              <a:t>aggiornamento</a:t>
            </a:r>
            <a:r>
              <a:rPr lang="it-IT" sz="1050">
                <a:solidFill>
                  <a:srgbClr val="333333"/>
                </a:solidFill>
                <a:latin typeface="Source Sans Pro"/>
              </a:rPr>
              <a:t>: 15 settembre</a:t>
            </a:r>
            <a:r>
              <a:rPr lang="it-IT" sz="1050">
                <a:solidFill>
                  <a:srgbClr val="333333"/>
                </a:solidFill>
                <a:latin typeface="Source Sans Pro" panose="020B0503030403020204" pitchFamily="34" charset="0"/>
              </a:rPr>
              <a:t> </a:t>
            </a:r>
            <a:r>
              <a:rPr lang="it-IT" sz="1050" b="0" i="0">
                <a:solidFill>
                  <a:srgbClr val="333333"/>
                </a:solidFill>
                <a:effectLst/>
                <a:latin typeface="Source Sans Pro" panose="020B0503030403020204" pitchFamily="34" charset="0"/>
              </a:rPr>
              <a:t>2021</a:t>
            </a:r>
            <a:endParaRPr lang="it-IT" sz="1050"/>
          </a:p>
        </p:txBody>
      </p:sp>
      <p:sp>
        <p:nvSpPr>
          <p:cNvPr id="7" name="CasellaDiTesto 6">
            <a:extLst>
              <a:ext uri="{FF2B5EF4-FFF2-40B4-BE49-F238E27FC236}">
                <a16:creationId xmlns:a16="http://schemas.microsoft.com/office/drawing/2014/main" id="{5B1A4E7E-788B-4339-B402-7EB8B3ABEB48}"/>
              </a:ext>
            </a:extLst>
          </p:cNvPr>
          <p:cNvSpPr txBox="1"/>
          <p:nvPr/>
        </p:nvSpPr>
        <p:spPr>
          <a:xfrm>
            <a:off x="8670348" y="964077"/>
            <a:ext cx="3027287" cy="5016758"/>
          </a:xfrm>
          <a:prstGeom prst="rect">
            <a:avLst/>
          </a:prstGeom>
          <a:noFill/>
        </p:spPr>
        <p:txBody>
          <a:bodyPr wrap="square">
            <a:spAutoFit/>
          </a:bodyPr>
          <a:lstStyle/>
          <a:p>
            <a:pPr marL="457200" marR="0" lvl="1" indent="0" algn="just" defTabSz="914400" rtl="0" eaLnBrk="0" fontAlgn="base" latinLnBrk="0" hangingPunct="0">
              <a:lnSpc>
                <a:spcPct val="100000"/>
              </a:lnSpc>
              <a:spcBef>
                <a:spcPct val="0"/>
              </a:spcBef>
              <a:spcAft>
                <a:spcPct val="0"/>
              </a:spcAft>
              <a:buClrTx/>
              <a:buSzTx/>
              <a:tabLst/>
            </a:pPr>
            <a:r>
              <a:rPr kumimoji="0" lang="it-IT" sz="2000" i="0" u="none" strike="noStrike" cap="none" normalizeH="0" baseline="0">
                <a:ln>
                  <a:noFill/>
                </a:ln>
                <a:solidFill>
                  <a:schemeClr val="tx1"/>
                </a:solidFill>
                <a:effectLst/>
                <a:latin typeface="Arial Narrow" pitchFamily="34" charset="0"/>
                <a:ea typeface="Times New Roman" pitchFamily="18" charset="0"/>
                <a:cs typeface="Calibri" pitchFamily="34" charset="0"/>
              </a:rPr>
              <a:t>La</a:t>
            </a:r>
            <a:r>
              <a:rPr kumimoji="0" lang="it-IT" sz="2000" b="1" i="0" u="none" strike="noStrike" cap="none" normalizeH="0" baseline="0">
                <a:ln>
                  <a:noFill/>
                </a:ln>
                <a:solidFill>
                  <a:schemeClr val="tx1"/>
                </a:solidFill>
                <a:effectLst/>
                <a:latin typeface="Arial Narrow" pitchFamily="34" charset="0"/>
                <a:ea typeface="Times New Roman" pitchFamily="18" charset="0"/>
                <a:cs typeface="Calibri" pitchFamily="34" charset="0"/>
              </a:rPr>
              <a:t> variante delta</a:t>
            </a:r>
            <a:r>
              <a:rPr kumimoji="0" lang="it-IT" sz="2000" b="0" i="0" u="none" strike="noStrike" cap="none" normalizeH="0" baseline="0">
                <a:ln>
                  <a:noFill/>
                </a:ln>
                <a:solidFill>
                  <a:schemeClr val="tx1"/>
                </a:solidFill>
                <a:effectLst/>
                <a:latin typeface="Arial Narrow" pitchFamily="34" charset="0"/>
                <a:ea typeface="Times New Roman" pitchFamily="18" charset="0"/>
                <a:cs typeface="Calibri" pitchFamily="34" charset="0"/>
              </a:rPr>
              <a:t> (lignaggio B.1.617.2) si conferma essere la variante prevalente in Italia.</a:t>
            </a:r>
          </a:p>
          <a:p>
            <a:pPr marL="457200" marR="0" lvl="1" indent="0" algn="just" defTabSz="914400" rtl="0" eaLnBrk="0" fontAlgn="base" latinLnBrk="0" hangingPunct="0">
              <a:lnSpc>
                <a:spcPct val="100000"/>
              </a:lnSpc>
              <a:spcBef>
                <a:spcPct val="0"/>
              </a:spcBef>
              <a:spcAft>
                <a:spcPct val="0"/>
              </a:spcAft>
              <a:buClrTx/>
              <a:buSzTx/>
              <a:tabLst/>
            </a:pPr>
            <a:endParaRPr lang="it-IT" sz="2000">
              <a:latin typeface="Arial Narrow" pitchFamily="34" charset="0"/>
              <a:ea typeface="Times New Roman" pitchFamily="18" charset="0"/>
              <a:cs typeface="Calibri" pitchFamily="34" charset="0"/>
            </a:endParaRPr>
          </a:p>
          <a:p>
            <a:pPr marL="457200" marR="0" lvl="1" indent="0" algn="just" defTabSz="914400" rtl="0" eaLnBrk="0" fontAlgn="base" latinLnBrk="0" hangingPunct="0">
              <a:lnSpc>
                <a:spcPct val="100000"/>
              </a:lnSpc>
              <a:spcBef>
                <a:spcPct val="0"/>
              </a:spcBef>
              <a:spcAft>
                <a:spcPct val="0"/>
              </a:spcAft>
              <a:buClrTx/>
              <a:buSzTx/>
              <a:tabLst/>
            </a:pPr>
            <a:r>
              <a:rPr kumimoji="0" lang="it-IT" sz="2000" b="0" i="0" u="none" strike="noStrike" cap="none" normalizeH="0" baseline="0">
                <a:ln>
                  <a:noFill/>
                </a:ln>
                <a:solidFill>
                  <a:schemeClr val="tx1"/>
                </a:solidFill>
                <a:effectLst/>
                <a:latin typeface="Arial Narrow" pitchFamily="34" charset="0"/>
                <a:ea typeface="Times New Roman" pitchFamily="18" charset="0"/>
                <a:cs typeface="Calibri" pitchFamily="34" charset="0"/>
              </a:rPr>
              <a:t>Nuovi casi di infezione causati dalla </a:t>
            </a:r>
            <a:r>
              <a:rPr kumimoji="0" lang="it-IT" sz="2000" b="1" i="0" u="none" strike="noStrike" cap="none" normalizeH="0" baseline="0">
                <a:ln>
                  <a:noFill/>
                </a:ln>
                <a:solidFill>
                  <a:schemeClr val="tx1"/>
                </a:solidFill>
                <a:effectLst/>
                <a:latin typeface="Arial Narrow" pitchFamily="34" charset="0"/>
                <a:ea typeface="Times New Roman" pitchFamily="18" charset="0"/>
                <a:cs typeface="Calibri" pitchFamily="34" charset="0"/>
              </a:rPr>
              <a:t>variante delta </a:t>
            </a:r>
            <a:r>
              <a:rPr kumimoji="0" lang="it-IT" sz="2000" b="0" i="0" u="none" strike="noStrike" cap="none" normalizeH="0" baseline="0">
                <a:ln>
                  <a:noFill/>
                </a:ln>
                <a:solidFill>
                  <a:schemeClr val="tx1"/>
                </a:solidFill>
                <a:effectLst/>
                <a:latin typeface="Arial Narrow" pitchFamily="34" charset="0"/>
                <a:ea typeface="Times New Roman" pitchFamily="18" charset="0"/>
                <a:cs typeface="Calibri" pitchFamily="34" charset="0"/>
              </a:rPr>
              <a:t>sono stati segnalati in tutte le Regioni/PPAA. </a:t>
            </a:r>
            <a:r>
              <a:rPr lang="it-IT" sz="2000">
                <a:latin typeface="Arial Narrow" pitchFamily="34" charset="0"/>
                <a:ea typeface="Times New Roman" pitchFamily="18" charset="0"/>
                <a:cs typeface="Calibri" pitchFamily="34" charset="0"/>
              </a:rPr>
              <a:t>I dati delle regioni Campania, Marche, Molise, Piemonte e Toscana sono da considerarsi parziali a causa di problemi tecnici.</a:t>
            </a:r>
            <a:endParaRPr kumimoji="0" lang="it-IT" sz="2000" b="0" i="0" u="none" strike="noStrike" cap="none" normalizeH="0" baseline="0">
              <a:ln>
                <a:noFill/>
              </a:ln>
              <a:solidFill>
                <a:schemeClr val="tx1"/>
              </a:solidFill>
              <a:effectLst/>
              <a:latin typeface="Arial Narrow" pitchFamily="34" charset="0"/>
              <a:ea typeface="Times New Roman" pitchFamily="18" charset="0"/>
              <a:cs typeface="Calibri" pitchFamily="34" charset="0"/>
            </a:endParaRPr>
          </a:p>
        </p:txBody>
      </p:sp>
    </p:spTree>
    <p:extLst>
      <p:ext uri="{BB962C8B-B14F-4D97-AF65-F5344CB8AC3E}">
        <p14:creationId xmlns:p14="http://schemas.microsoft.com/office/powerpoint/2010/main" val="1045546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Immagine 11"/>
          <p:cNvPicPr>
            <a:picLocks noChangeAspect="1" noChangeArrowheads="1"/>
          </p:cNvPicPr>
          <p:nvPr/>
        </p:nvPicPr>
        <p:blipFill rotWithShape="1">
          <a:blip r:embed="rId2">
            <a:extLst>
              <a:ext uri="{28A0092B-C50C-407E-A947-70E740481C1C}">
                <a14:useLocalDpi xmlns:a14="http://schemas.microsoft.com/office/drawing/2010/main" val="0"/>
              </a:ext>
            </a:extLst>
          </a:blip>
          <a:srcRect r="8554"/>
          <a:stretch/>
        </p:blipFill>
        <p:spPr bwMode="auto">
          <a:xfrm>
            <a:off x="2022645" y="906112"/>
            <a:ext cx="7449829" cy="5091694"/>
          </a:xfrm>
          <a:prstGeom prst="rect">
            <a:avLst/>
          </a:prstGeom>
          <a:noFill/>
          <a:ln w="9525">
            <a:noFill/>
            <a:miter lim="800000"/>
            <a:headEnd/>
            <a:tailEnd/>
          </a:ln>
        </p:spPr>
      </p:pic>
      <p:sp>
        <p:nvSpPr>
          <p:cNvPr id="4" name="Rettangolo 3"/>
          <p:cNvSpPr/>
          <p:nvPr/>
        </p:nvSpPr>
        <p:spPr>
          <a:xfrm>
            <a:off x="0" y="136671"/>
            <a:ext cx="12192000" cy="769441"/>
          </a:xfrm>
          <a:prstGeom prst="rect">
            <a:avLst/>
          </a:prstGeom>
        </p:spPr>
        <p:txBody>
          <a:bodyPr wrap="square">
            <a:spAutoFit/>
          </a:bodyPr>
          <a:lstStyle/>
          <a:p>
            <a:pPr algn="ctr"/>
            <a:r>
              <a:rPr lang="it-IT" sz="2200" b="1">
                <a:solidFill>
                  <a:schemeClr val="accent1"/>
                </a:solidFill>
                <a:latin typeface="Arial Narrow" pitchFamily="34" charset="0"/>
              </a:rPr>
              <a:t>Andamento delle principali VOC identificate dal software della piattaforma I-Co-</a:t>
            </a:r>
            <a:r>
              <a:rPr lang="it-IT" sz="2200" b="1" err="1">
                <a:solidFill>
                  <a:schemeClr val="accent1"/>
                </a:solidFill>
                <a:latin typeface="Arial Narrow" pitchFamily="34" charset="0"/>
              </a:rPr>
              <a:t>Gen</a:t>
            </a:r>
            <a:r>
              <a:rPr lang="it-IT" sz="2200" b="1">
                <a:solidFill>
                  <a:schemeClr val="accent1"/>
                </a:solidFill>
                <a:latin typeface="Arial Narrow" pitchFamily="34" charset="0"/>
              </a:rPr>
              <a:t> per settimana di campionamento, Italia, </a:t>
            </a:r>
            <a:r>
              <a:rPr lang="it-IT" sz="2200" b="1">
                <a:latin typeface="Arial Narrow" pitchFamily="34" charset="0"/>
              </a:rPr>
              <a:t>28 dicembre 2020 – 13 settembre 2021</a:t>
            </a:r>
          </a:p>
        </p:txBody>
      </p:sp>
      <p:sp>
        <p:nvSpPr>
          <p:cNvPr id="5" name="CasellaDiTesto 4">
            <a:extLst>
              <a:ext uri="{FF2B5EF4-FFF2-40B4-BE49-F238E27FC236}">
                <a16:creationId xmlns:a16="http://schemas.microsoft.com/office/drawing/2014/main" id="{49F616CF-1FA0-4939-A1D3-30A3F4BB95D9}"/>
              </a:ext>
            </a:extLst>
          </p:cNvPr>
          <p:cNvSpPr txBox="1"/>
          <p:nvPr/>
        </p:nvSpPr>
        <p:spPr>
          <a:xfrm>
            <a:off x="4525191" y="6234752"/>
            <a:ext cx="46863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a:ln>
                  <a:noFill/>
                </a:ln>
                <a:solidFill>
                  <a:srgbClr val="0064B7"/>
                </a:solidFill>
                <a:effectLst/>
                <a:uLnTx/>
                <a:uFillTx/>
                <a:latin typeface="Calibri" panose="020F0502020204030204"/>
                <a:ea typeface="+mn-ea"/>
                <a:cs typeface="+mn-cs"/>
              </a:rPr>
              <a:t>FONTE: </a:t>
            </a:r>
            <a:r>
              <a:rPr kumimoji="0" lang="it-IT" sz="1600" b="1" i="0" u="none" strike="noStrike" kern="1200" cap="none" spc="0" normalizeH="0" baseline="0" noProof="0">
                <a:ln>
                  <a:noFill/>
                </a:ln>
                <a:solidFill>
                  <a:srgbClr val="0064B7"/>
                </a:solidFill>
                <a:effectLst/>
                <a:uLnTx/>
                <a:uFillTx/>
                <a:latin typeface="Calibri" panose="020F0502020204030204"/>
                <a:ea typeface="+mn-ea"/>
                <a:cs typeface="+mn-cs"/>
              </a:rPr>
              <a:t>Piattaforma di analisi genomica I-Co-Gen</a:t>
            </a:r>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 name="Immagine 1">
            <a:extLst>
              <a:ext uri="{FF2B5EF4-FFF2-40B4-BE49-F238E27FC236}">
                <a16:creationId xmlns:a16="http://schemas.microsoft.com/office/drawing/2014/main" id="{F3621D03-8C6E-4514-B85B-1A155AA7A62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833187" y="885975"/>
            <a:ext cx="8211150" cy="5131969"/>
          </a:xfrm>
          <a:prstGeom prst="rect">
            <a:avLst/>
          </a:prstGeom>
        </p:spPr>
      </p:pic>
    </p:spTree>
    <p:extLst>
      <p:ext uri="{BB962C8B-B14F-4D97-AF65-F5344CB8AC3E}">
        <p14:creationId xmlns:p14="http://schemas.microsoft.com/office/powerpoint/2010/main" val="33214243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C7BF4892-3D8A-4A54-AF4A-14A435DF6312}"/>
              </a:ext>
            </a:extLst>
          </p:cNvPr>
          <p:cNvSpPr txBox="1"/>
          <p:nvPr/>
        </p:nvSpPr>
        <p:spPr>
          <a:xfrm>
            <a:off x="-204808" y="-7462"/>
            <a:ext cx="12100560" cy="1077218"/>
          </a:xfrm>
          <a:prstGeom prst="rect">
            <a:avLst/>
          </a:prstGeom>
          <a:noFill/>
        </p:spPr>
        <p:txBody>
          <a:bodyPr wrap="square">
            <a:spAutoFit/>
          </a:bodyPr>
          <a:lstStyle/>
          <a:p>
            <a:pPr algn="ctr"/>
            <a:r>
              <a:rPr lang="it-IT" sz="3200" b="1">
                <a:solidFill>
                  <a:srgbClr val="0064B7"/>
                </a:solidFill>
                <a:latin typeface="+mn-lt"/>
                <a:ea typeface="+mn-ea"/>
                <a:cs typeface="+mn-cs"/>
              </a:rPr>
              <a:t>Province con almeno un caso di COVID-19 da variante VOC </a:t>
            </a:r>
          </a:p>
          <a:p>
            <a:pPr algn="ctr"/>
            <a:r>
              <a:rPr lang="it-IT" sz="3200" b="1">
                <a:solidFill>
                  <a:srgbClr val="0064B7"/>
                </a:solidFill>
                <a:latin typeface="+mn-lt"/>
                <a:ea typeface="+mn-ea"/>
                <a:cs typeface="+mn-cs"/>
              </a:rPr>
              <a:t>per provincia di diagnosi - </a:t>
            </a:r>
            <a:r>
              <a:rPr lang="it-IT" sz="3200" b="1">
                <a:solidFill>
                  <a:srgbClr val="002060"/>
                </a:solidFill>
                <a:latin typeface="+mn-lt"/>
                <a:ea typeface="+mn-ea"/>
                <a:cs typeface="+mn-cs"/>
              </a:rPr>
              <a:t>ultimi 45 giorni</a:t>
            </a:r>
            <a:endParaRPr lang="it-CH" sz="3200" b="1">
              <a:solidFill>
                <a:srgbClr val="002060"/>
              </a:solidFill>
              <a:latin typeface="Titillium Web" panose="00000500000000000000" pitchFamily="2" charset="0"/>
              <a:ea typeface="+mn-ea"/>
              <a:cs typeface="+mn-cs"/>
            </a:endParaRPr>
          </a:p>
        </p:txBody>
      </p:sp>
      <p:sp>
        <p:nvSpPr>
          <p:cNvPr id="5" name="CasellaDiTesto 4">
            <a:extLst>
              <a:ext uri="{FF2B5EF4-FFF2-40B4-BE49-F238E27FC236}">
                <a16:creationId xmlns:a16="http://schemas.microsoft.com/office/drawing/2014/main" id="{023FCB5B-D657-4526-969D-BD4F5A0D4E87}"/>
              </a:ext>
            </a:extLst>
          </p:cNvPr>
          <p:cNvSpPr txBox="1"/>
          <p:nvPr/>
        </p:nvSpPr>
        <p:spPr>
          <a:xfrm>
            <a:off x="4732020" y="6259287"/>
            <a:ext cx="46863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a:ln>
                  <a:noFill/>
                </a:ln>
                <a:solidFill>
                  <a:srgbClr val="0064B7"/>
                </a:solidFill>
                <a:effectLst/>
                <a:uLnTx/>
                <a:uFillTx/>
                <a:latin typeface="Calibri" panose="020F0502020204030204"/>
                <a:ea typeface="+mn-ea"/>
                <a:cs typeface="+mn-cs"/>
              </a:rPr>
              <a:t>FONTE: </a:t>
            </a:r>
            <a:r>
              <a:rPr kumimoji="0" lang="it-IT" sz="1600" b="1" i="0" u="none" strike="noStrike" kern="1200" cap="none" spc="0" normalizeH="0" baseline="0" noProof="0">
                <a:ln>
                  <a:noFill/>
                </a:ln>
                <a:solidFill>
                  <a:srgbClr val="0064B7"/>
                </a:solidFill>
                <a:effectLst/>
                <a:uLnTx/>
                <a:uFillTx/>
                <a:latin typeface="Calibri" panose="020F0502020204030204"/>
                <a:ea typeface="+mn-ea"/>
                <a:cs typeface="+mn-cs"/>
              </a:rPr>
              <a:t>Sistema di Sorveglianza Integrata COVID-19 </a:t>
            </a:r>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Rettangolo 15">
            <a:extLst>
              <a:ext uri="{FF2B5EF4-FFF2-40B4-BE49-F238E27FC236}">
                <a16:creationId xmlns:a16="http://schemas.microsoft.com/office/drawing/2014/main" id="{2BD5D720-E7B3-42E6-A0C3-3D118EBD6207}"/>
              </a:ext>
            </a:extLst>
          </p:cNvPr>
          <p:cNvSpPr/>
          <p:nvPr/>
        </p:nvSpPr>
        <p:spPr>
          <a:xfrm>
            <a:off x="7201837" y="6604084"/>
            <a:ext cx="3004349" cy="253916"/>
          </a:xfrm>
          <a:prstGeom prst="rect">
            <a:avLst/>
          </a:prstGeom>
        </p:spPr>
        <p:txBody>
          <a:bodyPr wrap="none">
            <a:spAutoFit/>
          </a:bodyPr>
          <a:lstStyle/>
          <a:p>
            <a:r>
              <a:rPr lang="it-IT" sz="1050" b="1">
                <a:solidFill>
                  <a:srgbClr val="333333"/>
                </a:solidFill>
                <a:latin typeface="Source Sans Pro"/>
              </a:rPr>
              <a:t>Data di ultimo </a:t>
            </a:r>
            <a:r>
              <a:rPr lang="it-IT" sz="1050" b="1">
                <a:solidFill>
                  <a:srgbClr val="333333"/>
                </a:solidFill>
              </a:rPr>
              <a:t>aggiornamento</a:t>
            </a:r>
            <a:r>
              <a:rPr lang="it-IT" sz="1050">
                <a:solidFill>
                  <a:srgbClr val="333333"/>
                </a:solidFill>
                <a:latin typeface="Source Sans Pro"/>
              </a:rPr>
              <a:t>: 15 settembre</a:t>
            </a:r>
            <a:r>
              <a:rPr lang="it-IT" sz="1050">
                <a:solidFill>
                  <a:srgbClr val="333333"/>
                </a:solidFill>
                <a:latin typeface="Source Sans Pro" panose="020B0503030403020204" pitchFamily="34" charset="0"/>
              </a:rPr>
              <a:t> </a:t>
            </a:r>
            <a:r>
              <a:rPr lang="it-IT" sz="1050" b="0" i="0">
                <a:solidFill>
                  <a:srgbClr val="333333"/>
                </a:solidFill>
                <a:effectLst/>
                <a:latin typeface="Source Sans Pro" panose="020B0503030403020204" pitchFamily="34" charset="0"/>
              </a:rPr>
              <a:t>2021</a:t>
            </a:r>
            <a:endParaRPr lang="it-IT" sz="1050"/>
          </a:p>
        </p:txBody>
      </p:sp>
      <p:pic>
        <p:nvPicPr>
          <p:cNvPr id="2" name="Immagine 1">
            <a:extLst>
              <a:ext uri="{FF2B5EF4-FFF2-40B4-BE49-F238E27FC236}">
                <a16:creationId xmlns:a16="http://schemas.microsoft.com/office/drawing/2014/main" id="{1AB19023-6F2F-4503-B7DF-CB5A89BD2DBD}"/>
              </a:ext>
            </a:extLst>
          </p:cNvPr>
          <p:cNvPicPr>
            <a:picLocks noChangeAspect="1"/>
          </p:cNvPicPr>
          <p:nvPr/>
        </p:nvPicPr>
        <p:blipFill rotWithShape="1">
          <a:blip r:embed="rId2"/>
          <a:srcRect l="29066" t="7010" r="26862"/>
          <a:stretch/>
        </p:blipFill>
        <p:spPr>
          <a:xfrm>
            <a:off x="0" y="1333518"/>
            <a:ext cx="2880000" cy="3797894"/>
          </a:xfrm>
          <a:prstGeom prst="rect">
            <a:avLst/>
          </a:prstGeom>
        </p:spPr>
      </p:pic>
      <p:pic>
        <p:nvPicPr>
          <p:cNvPr id="13" name="Immagine 12">
            <a:extLst>
              <a:ext uri="{FF2B5EF4-FFF2-40B4-BE49-F238E27FC236}">
                <a16:creationId xmlns:a16="http://schemas.microsoft.com/office/drawing/2014/main" id="{CC9C8202-319A-49DC-8AEB-42DD8135F8A3}"/>
              </a:ext>
            </a:extLst>
          </p:cNvPr>
          <p:cNvPicPr>
            <a:picLocks noChangeAspect="1"/>
          </p:cNvPicPr>
          <p:nvPr/>
        </p:nvPicPr>
        <p:blipFill rotWithShape="1">
          <a:blip r:embed="rId3"/>
          <a:srcRect l="29066" t="7148" r="26689"/>
          <a:stretch/>
        </p:blipFill>
        <p:spPr>
          <a:xfrm>
            <a:off x="2880000" y="1353854"/>
            <a:ext cx="2880000" cy="3777558"/>
          </a:xfrm>
          <a:prstGeom prst="rect">
            <a:avLst/>
          </a:prstGeom>
        </p:spPr>
      </p:pic>
      <p:pic>
        <p:nvPicPr>
          <p:cNvPr id="14" name="Immagine 13">
            <a:extLst>
              <a:ext uri="{FF2B5EF4-FFF2-40B4-BE49-F238E27FC236}">
                <a16:creationId xmlns:a16="http://schemas.microsoft.com/office/drawing/2014/main" id="{C8B7539D-20DE-4B79-8F12-895D1989DC98}"/>
              </a:ext>
            </a:extLst>
          </p:cNvPr>
          <p:cNvPicPr>
            <a:picLocks noChangeAspect="1"/>
          </p:cNvPicPr>
          <p:nvPr/>
        </p:nvPicPr>
        <p:blipFill rotWithShape="1">
          <a:blip r:embed="rId4"/>
          <a:srcRect l="29152" t="7423" r="26689"/>
          <a:stretch/>
        </p:blipFill>
        <p:spPr>
          <a:xfrm>
            <a:off x="5760000" y="1289573"/>
            <a:ext cx="2880000" cy="3773699"/>
          </a:xfrm>
          <a:prstGeom prst="rect">
            <a:avLst/>
          </a:prstGeom>
        </p:spPr>
      </p:pic>
      <p:pic>
        <p:nvPicPr>
          <p:cNvPr id="17" name="Immagine 16">
            <a:extLst>
              <a:ext uri="{FF2B5EF4-FFF2-40B4-BE49-F238E27FC236}">
                <a16:creationId xmlns:a16="http://schemas.microsoft.com/office/drawing/2014/main" id="{D6A0E2CC-D7DF-4602-8416-BC693F724804}"/>
              </a:ext>
            </a:extLst>
          </p:cNvPr>
          <p:cNvPicPr>
            <a:picLocks noChangeAspect="1"/>
          </p:cNvPicPr>
          <p:nvPr/>
        </p:nvPicPr>
        <p:blipFill rotWithShape="1">
          <a:blip r:embed="rId5"/>
          <a:srcRect l="29153" t="7010" r="26947"/>
          <a:stretch/>
        </p:blipFill>
        <p:spPr>
          <a:xfrm>
            <a:off x="8704011" y="1289573"/>
            <a:ext cx="2880000" cy="3812760"/>
          </a:xfrm>
          <a:prstGeom prst="rect">
            <a:avLst/>
          </a:prstGeom>
        </p:spPr>
      </p:pic>
    </p:spTree>
    <p:extLst>
      <p:ext uri="{BB962C8B-B14F-4D97-AF65-F5344CB8AC3E}">
        <p14:creationId xmlns:p14="http://schemas.microsoft.com/office/powerpoint/2010/main" val="15913792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F68471D4-1C90-415B-AA15-E8BF5F76DE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282006" y="614599"/>
            <a:ext cx="8523179" cy="532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asellaDiTesto 3">
            <a:extLst>
              <a:ext uri="{FF2B5EF4-FFF2-40B4-BE49-F238E27FC236}">
                <a16:creationId xmlns:a16="http://schemas.microsoft.com/office/drawing/2014/main" id="{C7BF4892-3D8A-4A54-AF4A-14A435DF6312}"/>
              </a:ext>
            </a:extLst>
          </p:cNvPr>
          <p:cNvSpPr txBox="1"/>
          <p:nvPr/>
        </p:nvSpPr>
        <p:spPr>
          <a:xfrm>
            <a:off x="936658" y="29824"/>
            <a:ext cx="1210056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3200" b="1" i="0" u="none" strike="noStrike" kern="1200" cap="none" spc="0" normalizeH="0" baseline="0" noProof="0">
                <a:ln>
                  <a:noFill/>
                </a:ln>
                <a:solidFill>
                  <a:srgbClr val="0064B7"/>
                </a:solidFill>
                <a:effectLst/>
                <a:uLnTx/>
                <a:uFillTx/>
                <a:latin typeface="Calibri" panose="020F0502020204030204"/>
                <a:ea typeface="+mn-ea"/>
                <a:cs typeface="+mn-cs"/>
              </a:rPr>
              <a:t>Distribuzione delle varianti per fascia d’età ultimi 45 giorni</a:t>
            </a:r>
          </a:p>
        </p:txBody>
      </p:sp>
      <p:sp>
        <p:nvSpPr>
          <p:cNvPr id="5" name="CasellaDiTesto 4">
            <a:extLst>
              <a:ext uri="{FF2B5EF4-FFF2-40B4-BE49-F238E27FC236}">
                <a16:creationId xmlns:a16="http://schemas.microsoft.com/office/drawing/2014/main" id="{023FCB5B-D657-4526-969D-BD4F5A0D4E87}"/>
              </a:ext>
            </a:extLst>
          </p:cNvPr>
          <p:cNvSpPr txBox="1"/>
          <p:nvPr/>
        </p:nvSpPr>
        <p:spPr>
          <a:xfrm>
            <a:off x="4274820" y="6234752"/>
            <a:ext cx="46863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a:ln>
                  <a:noFill/>
                </a:ln>
                <a:solidFill>
                  <a:srgbClr val="0064B7"/>
                </a:solidFill>
                <a:effectLst/>
                <a:uLnTx/>
                <a:uFillTx/>
                <a:latin typeface="Calibri" panose="020F0502020204030204"/>
                <a:ea typeface="+mn-ea"/>
                <a:cs typeface="+mn-cs"/>
              </a:rPr>
              <a:t>FONTE: </a:t>
            </a:r>
            <a:r>
              <a:rPr kumimoji="0" lang="it-IT" sz="1600" b="1" i="0" u="none" strike="noStrike" kern="1200" cap="none" spc="0" normalizeH="0" baseline="0" noProof="0">
                <a:ln>
                  <a:noFill/>
                </a:ln>
                <a:solidFill>
                  <a:srgbClr val="0064B7"/>
                </a:solidFill>
                <a:effectLst/>
                <a:uLnTx/>
                <a:uFillTx/>
                <a:latin typeface="Calibri" panose="020F0502020204030204"/>
                <a:ea typeface="+mn-ea"/>
                <a:cs typeface="+mn-cs"/>
              </a:rPr>
              <a:t>Sistema di Sorveglianza Integrata COVID-19 </a:t>
            </a:r>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ttangolo 5">
            <a:extLst>
              <a:ext uri="{FF2B5EF4-FFF2-40B4-BE49-F238E27FC236}">
                <a16:creationId xmlns:a16="http://schemas.microsoft.com/office/drawing/2014/main" id="{60189604-F3F4-4CA3-9D42-18664FF533E4}"/>
              </a:ext>
            </a:extLst>
          </p:cNvPr>
          <p:cNvSpPr/>
          <p:nvPr/>
        </p:nvSpPr>
        <p:spPr>
          <a:xfrm>
            <a:off x="7201837" y="6604084"/>
            <a:ext cx="3004349" cy="253916"/>
          </a:xfrm>
          <a:prstGeom prst="rect">
            <a:avLst/>
          </a:prstGeom>
        </p:spPr>
        <p:txBody>
          <a:bodyPr wrap="none">
            <a:spAutoFit/>
          </a:bodyPr>
          <a:lstStyle/>
          <a:p>
            <a:r>
              <a:rPr lang="it-IT" sz="1050" b="1">
                <a:solidFill>
                  <a:srgbClr val="333333"/>
                </a:solidFill>
                <a:latin typeface="Source Sans Pro"/>
              </a:rPr>
              <a:t>Data di ultimo </a:t>
            </a:r>
            <a:r>
              <a:rPr lang="it-IT" sz="1050" b="1">
                <a:solidFill>
                  <a:srgbClr val="333333"/>
                </a:solidFill>
              </a:rPr>
              <a:t>aggiornamento</a:t>
            </a:r>
            <a:r>
              <a:rPr lang="it-IT" sz="1050">
                <a:solidFill>
                  <a:srgbClr val="333333"/>
                </a:solidFill>
                <a:latin typeface="Source Sans Pro"/>
              </a:rPr>
              <a:t>: 15 settembre</a:t>
            </a:r>
            <a:r>
              <a:rPr lang="it-IT" sz="1050">
                <a:solidFill>
                  <a:srgbClr val="333333"/>
                </a:solidFill>
                <a:latin typeface="Source Sans Pro" panose="020B0503030403020204" pitchFamily="34" charset="0"/>
              </a:rPr>
              <a:t> </a:t>
            </a:r>
            <a:r>
              <a:rPr lang="it-IT" sz="1050" b="0" i="0">
                <a:solidFill>
                  <a:srgbClr val="333333"/>
                </a:solidFill>
                <a:effectLst/>
                <a:latin typeface="Source Sans Pro" panose="020B0503030403020204" pitchFamily="34" charset="0"/>
              </a:rPr>
              <a:t>2021</a:t>
            </a:r>
            <a:endParaRPr lang="it-IT" sz="1050"/>
          </a:p>
        </p:txBody>
      </p:sp>
    </p:spTree>
    <p:extLst>
      <p:ext uri="{BB962C8B-B14F-4D97-AF65-F5344CB8AC3E}">
        <p14:creationId xmlns:p14="http://schemas.microsoft.com/office/powerpoint/2010/main" val="31919282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olo 3">
            <a:extLst>
              <a:ext uri="{FF2B5EF4-FFF2-40B4-BE49-F238E27FC236}">
                <a16:creationId xmlns:a16="http://schemas.microsoft.com/office/drawing/2014/main" id="{15F5E56C-8A46-4E65-887D-0869EACBE9A3}"/>
              </a:ext>
            </a:extLst>
          </p:cNvPr>
          <p:cNvSpPr txBox="1">
            <a:spLocks/>
          </p:cNvSpPr>
          <p:nvPr/>
        </p:nvSpPr>
        <p:spPr>
          <a:xfrm>
            <a:off x="399804" y="1204557"/>
            <a:ext cx="11792196" cy="2976345"/>
          </a:xfrm>
          <a:prstGeom prst="rect">
            <a:avLst/>
          </a:prstGeom>
        </p:spPr>
        <p:txBody>
          <a:bodyPr vert="horz" lIns="91440" tIns="45721" rIns="91440" bIns="45721" rtlCol="0" anchor="ctr">
            <a:normAutofit fontScale="5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600" b="1" dirty="0">
                <a:solidFill>
                  <a:srgbClr val="0064B7"/>
                </a:solidFill>
                <a:latin typeface="+mn-lt"/>
              </a:rPr>
              <a:t>Analisi del </a:t>
            </a:r>
            <a:r>
              <a:rPr lang="en-US" sz="8600" b="1" dirty="0" err="1">
                <a:solidFill>
                  <a:srgbClr val="0064B7"/>
                </a:solidFill>
                <a:latin typeface="+mn-lt"/>
              </a:rPr>
              <a:t>rischio</a:t>
            </a:r>
            <a:r>
              <a:rPr lang="en-US" sz="8600" b="1" dirty="0">
                <a:solidFill>
                  <a:srgbClr val="0064B7"/>
                </a:solidFill>
                <a:latin typeface="+mn-lt"/>
              </a:rPr>
              <a:t> e scenario per Regione/PA</a:t>
            </a:r>
          </a:p>
          <a:p>
            <a:endParaRPr lang="en-US" sz="6601" dirty="0">
              <a:solidFill>
                <a:schemeClr val="accent2"/>
              </a:solidFill>
              <a:latin typeface="+mn-lt"/>
            </a:endParaRPr>
          </a:p>
          <a:p>
            <a:endParaRPr lang="en-US" sz="3200" dirty="0">
              <a:latin typeface="+mn-lt"/>
            </a:endParaRPr>
          </a:p>
          <a:p>
            <a:r>
              <a:rPr lang="en-US" sz="5100" dirty="0">
                <a:latin typeface="+mn-lt"/>
              </a:rPr>
              <a:t>6 – 12 </a:t>
            </a:r>
            <a:r>
              <a:rPr lang="en-US" sz="5100" dirty="0" err="1">
                <a:latin typeface="+mn-lt"/>
              </a:rPr>
              <a:t>settembre</a:t>
            </a:r>
            <a:r>
              <a:rPr lang="en-US" sz="5100" dirty="0">
                <a:latin typeface="+mn-lt"/>
              </a:rPr>
              <a:t> 2021 (15 </a:t>
            </a:r>
            <a:r>
              <a:rPr lang="en-US" sz="5100" dirty="0" err="1">
                <a:latin typeface="+mn-lt"/>
              </a:rPr>
              <a:t>settembre</a:t>
            </a:r>
            <a:r>
              <a:rPr lang="en-US" sz="5100" dirty="0">
                <a:latin typeface="+mn-lt"/>
              </a:rPr>
              <a:t> 2021), </a:t>
            </a:r>
          </a:p>
          <a:p>
            <a:r>
              <a:rPr lang="en-US" sz="5100" dirty="0" err="1">
                <a:latin typeface="+mn-lt"/>
              </a:rPr>
              <a:t>analisi</a:t>
            </a:r>
            <a:r>
              <a:rPr lang="en-US" sz="5100" dirty="0">
                <a:latin typeface="+mn-lt"/>
              </a:rPr>
              <a:t> </a:t>
            </a:r>
            <a:r>
              <a:rPr lang="en-US" sz="5100" dirty="0" err="1">
                <a:latin typeface="+mn-lt"/>
              </a:rPr>
              <a:t>dell’occupazione</a:t>
            </a:r>
            <a:r>
              <a:rPr lang="en-US" sz="5100" dirty="0">
                <a:latin typeface="+mn-lt"/>
              </a:rPr>
              <a:t> </a:t>
            </a:r>
            <a:r>
              <a:rPr lang="en-US" sz="5100" dirty="0" err="1">
                <a:latin typeface="+mn-lt"/>
              </a:rPr>
              <a:t>dei</a:t>
            </a:r>
            <a:r>
              <a:rPr lang="en-US" sz="5100" dirty="0">
                <a:latin typeface="+mn-lt"/>
              </a:rPr>
              <a:t> PL </a:t>
            </a:r>
            <a:r>
              <a:rPr lang="en-US" sz="5100" dirty="0" err="1">
                <a:latin typeface="+mn-lt"/>
              </a:rPr>
              <a:t>attivi</a:t>
            </a:r>
            <a:r>
              <a:rPr lang="en-US" sz="5100" dirty="0">
                <a:latin typeface="+mn-lt"/>
              </a:rPr>
              <a:t> </a:t>
            </a:r>
            <a:r>
              <a:rPr lang="en-US" sz="5100" dirty="0" err="1">
                <a:latin typeface="+mn-lt"/>
              </a:rPr>
              <a:t>aggiornata</a:t>
            </a:r>
            <a:r>
              <a:rPr lang="en-US" sz="5100" dirty="0">
                <a:latin typeface="+mn-lt"/>
              </a:rPr>
              <a:t> al 14 </a:t>
            </a:r>
            <a:r>
              <a:rPr lang="en-US" sz="5100" dirty="0" err="1">
                <a:latin typeface="+mn-lt"/>
              </a:rPr>
              <a:t>settembre</a:t>
            </a:r>
            <a:r>
              <a:rPr lang="en-US" sz="5100" dirty="0">
                <a:latin typeface="+mn-lt"/>
              </a:rPr>
              <a:t> 2021</a:t>
            </a:r>
          </a:p>
          <a:p>
            <a:endParaRPr lang="en-US" sz="3200" b="1" dirty="0">
              <a:solidFill>
                <a:schemeClr val="accent2"/>
              </a:solidFill>
              <a:latin typeface="+mn-lt"/>
            </a:endParaRPr>
          </a:p>
          <a:p>
            <a:r>
              <a:rPr lang="en-US" sz="5100" b="1" dirty="0">
                <a:solidFill>
                  <a:srgbClr val="0064B7"/>
                </a:solidFill>
                <a:latin typeface="+mn-lt"/>
              </a:rPr>
              <a:t>Fonte: </a:t>
            </a:r>
            <a:r>
              <a:rPr lang="en-US" sz="5100" b="1" dirty="0" err="1">
                <a:solidFill>
                  <a:srgbClr val="0064B7"/>
                </a:solidFill>
                <a:latin typeface="+mn-lt"/>
              </a:rPr>
              <a:t>Cabina</a:t>
            </a:r>
            <a:r>
              <a:rPr lang="en-US" sz="5100" b="1" dirty="0">
                <a:solidFill>
                  <a:srgbClr val="0064B7"/>
                </a:solidFill>
                <a:latin typeface="+mn-lt"/>
              </a:rPr>
              <a:t> di Regia</a:t>
            </a:r>
          </a:p>
          <a:p>
            <a:endParaRPr lang="en-US" sz="6000" dirty="0">
              <a:solidFill>
                <a:schemeClr val="accent2"/>
              </a:solidFill>
              <a:latin typeface="+mn-lt"/>
            </a:endParaRPr>
          </a:p>
        </p:txBody>
      </p:sp>
    </p:spTree>
    <p:extLst>
      <p:ext uri="{BB962C8B-B14F-4D97-AF65-F5344CB8AC3E}">
        <p14:creationId xmlns:p14="http://schemas.microsoft.com/office/powerpoint/2010/main" val="16116692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18B3654A-7DA2-42C6-9E9B-3690B637422E}"/>
              </a:ext>
            </a:extLst>
          </p:cNvPr>
          <p:cNvSpPr txBox="1"/>
          <p:nvPr/>
        </p:nvSpPr>
        <p:spPr>
          <a:xfrm>
            <a:off x="2386368" y="112173"/>
            <a:ext cx="7419263" cy="523220"/>
          </a:xfrm>
          <a:prstGeom prst="rect">
            <a:avLst/>
          </a:prstGeom>
          <a:noFill/>
        </p:spPr>
        <p:txBody>
          <a:bodyPr wrap="square">
            <a:spAutoFit/>
          </a:bodyPr>
          <a:lstStyle/>
          <a:p>
            <a:pPr algn="ctr"/>
            <a:r>
              <a:rPr lang="en-US" sz="2800" b="1" dirty="0">
                <a:solidFill>
                  <a:srgbClr val="0064B7"/>
                </a:solidFill>
                <a:latin typeface="+mn-lt"/>
              </a:rPr>
              <a:t>Analisi del </a:t>
            </a:r>
            <a:r>
              <a:rPr lang="en-US" sz="2800" b="1" dirty="0" err="1">
                <a:solidFill>
                  <a:srgbClr val="0064B7"/>
                </a:solidFill>
                <a:latin typeface="+mn-lt"/>
              </a:rPr>
              <a:t>rischio</a:t>
            </a:r>
            <a:r>
              <a:rPr lang="en-US" sz="2800" b="1" dirty="0">
                <a:solidFill>
                  <a:srgbClr val="0064B7"/>
                </a:solidFill>
                <a:latin typeface="+mn-lt"/>
              </a:rPr>
              <a:t> e scenario per Regione/PA</a:t>
            </a:r>
          </a:p>
        </p:txBody>
      </p:sp>
      <p:pic>
        <p:nvPicPr>
          <p:cNvPr id="7" name="Immagine 6">
            <a:extLst>
              <a:ext uri="{FF2B5EF4-FFF2-40B4-BE49-F238E27FC236}">
                <a16:creationId xmlns:a16="http://schemas.microsoft.com/office/drawing/2014/main" id="{193885DE-A964-42B2-BC35-29059AABD158}"/>
              </a:ext>
            </a:extLst>
          </p:cNvPr>
          <p:cNvPicPr>
            <a:picLocks noChangeAspect="1"/>
          </p:cNvPicPr>
          <p:nvPr/>
        </p:nvPicPr>
        <p:blipFill>
          <a:blip r:embed="rId2"/>
          <a:stretch>
            <a:fillRect/>
          </a:stretch>
        </p:blipFill>
        <p:spPr>
          <a:xfrm>
            <a:off x="2566987" y="625798"/>
            <a:ext cx="6796623" cy="5398765"/>
          </a:xfrm>
          <a:prstGeom prst="rect">
            <a:avLst/>
          </a:prstGeom>
        </p:spPr>
      </p:pic>
    </p:spTree>
    <p:extLst>
      <p:ext uri="{BB962C8B-B14F-4D97-AF65-F5344CB8AC3E}">
        <p14:creationId xmlns:p14="http://schemas.microsoft.com/office/powerpoint/2010/main" val="3027786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46B1FEDA-143A-4056-8586-6BEC18D7A754}"/>
              </a:ext>
            </a:extLst>
          </p:cNvPr>
          <p:cNvSpPr txBox="1"/>
          <p:nvPr/>
        </p:nvSpPr>
        <p:spPr>
          <a:xfrm>
            <a:off x="605217" y="315902"/>
            <a:ext cx="11019107" cy="707886"/>
          </a:xfrm>
          <a:prstGeom prst="rect">
            <a:avLst/>
          </a:prstGeom>
          <a:noFill/>
        </p:spPr>
        <p:txBody>
          <a:bodyPr wrap="none" rtlCol="0">
            <a:spAutoFit/>
          </a:bodyPr>
          <a:lstStyle/>
          <a:p>
            <a:pPr algn="ctr"/>
            <a:r>
              <a:rPr lang="it-IT" sz="4000" b="1" dirty="0">
                <a:solidFill>
                  <a:srgbClr val="0064B7"/>
                </a:solidFill>
              </a:rPr>
              <a:t>Headline della Cabina di Regia (17 settembre 2021)</a:t>
            </a:r>
          </a:p>
        </p:txBody>
      </p:sp>
      <p:sp>
        <p:nvSpPr>
          <p:cNvPr id="5" name="CasellaDiTesto 4">
            <a:extLst>
              <a:ext uri="{FF2B5EF4-FFF2-40B4-BE49-F238E27FC236}">
                <a16:creationId xmlns:a16="http://schemas.microsoft.com/office/drawing/2014/main" id="{5F26179B-384E-4627-BB7A-4C2502F0CF78}"/>
              </a:ext>
            </a:extLst>
          </p:cNvPr>
          <p:cNvSpPr txBox="1"/>
          <p:nvPr/>
        </p:nvSpPr>
        <p:spPr>
          <a:xfrm>
            <a:off x="450755" y="1670995"/>
            <a:ext cx="11126565" cy="1001877"/>
          </a:xfrm>
          <a:prstGeom prst="rect">
            <a:avLst/>
          </a:prstGeom>
          <a:noFill/>
        </p:spPr>
        <p:txBody>
          <a:bodyPr wrap="square">
            <a:spAutoFit/>
          </a:bodyPr>
          <a:lstStyle/>
          <a:p>
            <a:pPr>
              <a:tabLst>
                <a:tab pos="6070600" algn="l"/>
              </a:tabLst>
            </a:pPr>
            <a:endParaRPr lang="it-IT" sz="2800">
              <a:effectLst/>
              <a:latin typeface="Tahoma" panose="020B0604030504040204" pitchFamily="34" charset="0"/>
              <a:ea typeface="Tahoma" panose="020B0604030504040204" pitchFamily="34" charset="0"/>
              <a:cs typeface="Times New Roman" panose="02020603050405020304" pitchFamily="18" charset="0"/>
            </a:endParaRPr>
          </a:p>
          <a:p>
            <a:pPr algn="just">
              <a:lnSpc>
                <a:spcPct val="150000"/>
              </a:lnSpc>
              <a:tabLst>
                <a:tab pos="6070600" algn="l"/>
              </a:tabLst>
            </a:pPr>
            <a:endParaRPr lang="it-IT" sz="2400">
              <a:effectLst/>
              <a:latin typeface="Tahoma" panose="020B0604030504040204" pitchFamily="34" charset="0"/>
              <a:ea typeface="Tahoma" panose="020B0604030504040204" pitchFamily="34" charset="0"/>
              <a:cs typeface="Times New Roman" panose="02020603050405020304" pitchFamily="18" charset="0"/>
            </a:endParaRPr>
          </a:p>
        </p:txBody>
      </p:sp>
      <p:sp>
        <p:nvSpPr>
          <p:cNvPr id="6" name="CasellaDiTesto 5">
            <a:extLst>
              <a:ext uri="{FF2B5EF4-FFF2-40B4-BE49-F238E27FC236}">
                <a16:creationId xmlns:a16="http://schemas.microsoft.com/office/drawing/2014/main" id="{AAE37481-9F71-4A84-85F9-605D50E8F62B}"/>
              </a:ext>
            </a:extLst>
          </p:cNvPr>
          <p:cNvSpPr txBox="1"/>
          <p:nvPr/>
        </p:nvSpPr>
        <p:spPr>
          <a:xfrm>
            <a:off x="614680" y="1555242"/>
            <a:ext cx="10842172" cy="584775"/>
          </a:xfrm>
          <a:prstGeom prst="rect">
            <a:avLst/>
          </a:prstGeom>
          <a:noFill/>
        </p:spPr>
        <p:txBody>
          <a:bodyPr wrap="square">
            <a:spAutoFit/>
          </a:bodyPr>
          <a:lstStyle/>
          <a:p>
            <a:pPr>
              <a:tabLst>
                <a:tab pos="6070600" algn="l"/>
              </a:tabLst>
            </a:pPr>
            <a:r>
              <a:rPr lang="it-IT" sz="1600">
                <a:effectLst/>
                <a:latin typeface="Tahoma" panose="020B0604030504040204" pitchFamily="34" charset="0"/>
                <a:ea typeface="Tahoma" panose="020B0604030504040204" pitchFamily="34" charset="0"/>
              </a:rPr>
              <a:t/>
            </a:r>
            <a:br>
              <a:rPr lang="it-IT" sz="1600">
                <a:effectLst/>
                <a:latin typeface="Tahoma" panose="020B0604030504040204" pitchFamily="34" charset="0"/>
                <a:ea typeface="Tahoma" panose="020B0604030504040204" pitchFamily="34" charset="0"/>
              </a:rPr>
            </a:br>
            <a:r>
              <a:rPr lang="it-IT" sz="1600" b="1">
                <a:effectLst/>
                <a:latin typeface="Tahoma" panose="020B0604030504040204" pitchFamily="34" charset="0"/>
                <a:ea typeface="MS Gothic" panose="020B0609070205080204" pitchFamily="49" charset="-128"/>
                <a:cs typeface="Tahoma" panose="020B0604030504040204" pitchFamily="34" charset="0"/>
              </a:rPr>
              <a:t> </a:t>
            </a:r>
            <a:endParaRPr lang="it-IT" sz="2400">
              <a:effectLst/>
              <a:latin typeface="Tahoma" panose="020B0604030504040204" pitchFamily="34" charset="0"/>
              <a:ea typeface="Tahoma" panose="020B0604030504040204" pitchFamily="34" charset="0"/>
              <a:cs typeface="Times New Roman" panose="02020603050405020304" pitchFamily="18" charset="0"/>
            </a:endParaRPr>
          </a:p>
        </p:txBody>
      </p:sp>
      <p:sp>
        <p:nvSpPr>
          <p:cNvPr id="9" name="CasellaDiTesto 8">
            <a:extLst>
              <a:ext uri="{FF2B5EF4-FFF2-40B4-BE49-F238E27FC236}">
                <a16:creationId xmlns:a16="http://schemas.microsoft.com/office/drawing/2014/main" id="{14F8DD3E-3C7F-449C-8EA4-B6197E502BE0}"/>
              </a:ext>
            </a:extLst>
          </p:cNvPr>
          <p:cNvSpPr txBox="1"/>
          <p:nvPr/>
        </p:nvSpPr>
        <p:spPr>
          <a:xfrm>
            <a:off x="803196" y="1725696"/>
            <a:ext cx="10623142" cy="3139321"/>
          </a:xfrm>
          <a:prstGeom prst="rect">
            <a:avLst/>
          </a:prstGeom>
          <a:noFill/>
        </p:spPr>
        <p:txBody>
          <a:bodyPr wrap="square">
            <a:spAutoFit/>
          </a:bodyPr>
          <a:lstStyle/>
          <a:p>
            <a:pPr>
              <a:tabLst>
                <a:tab pos="6070600" algn="l"/>
              </a:tabLst>
            </a:pPr>
            <a:r>
              <a:rPr lang="it-IT" sz="1800" i="1" dirty="0">
                <a:effectLst/>
                <a:latin typeface="Tahoma" panose="020B0604030504040204" pitchFamily="34" charset="0"/>
                <a:ea typeface="Tahoma" panose="020B0604030504040204" pitchFamily="34" charset="0"/>
                <a:cs typeface="Tahoma" panose="020B0604030504040204" pitchFamily="34" charset="0"/>
              </a:rPr>
              <a:t>Si conferma la diminuzione dell’incidenza settimanale a livello nazionale, prossima alla soglia di 50 casi settimanali per 100.000 abitanti. La trasmissibilità stimata sui casi sintomatici e sui soli casi ospedalizzati è in diminuzione e sotto la soglia epidemica.</a:t>
            </a:r>
            <a:endParaRPr lang="it-IT" sz="1800" dirty="0">
              <a:effectLst/>
              <a:latin typeface="Tahoma" panose="020B0604030504040204" pitchFamily="34" charset="0"/>
              <a:ea typeface="Tahoma" panose="020B0604030504040204" pitchFamily="34" charset="0"/>
              <a:cs typeface="Times New Roman" panose="02020603050405020304" pitchFamily="18" charset="0"/>
            </a:endParaRPr>
          </a:p>
          <a:p>
            <a:pPr>
              <a:tabLst>
                <a:tab pos="6070600" algn="l"/>
              </a:tabLst>
            </a:pPr>
            <a:r>
              <a:rPr lang="it-IT" sz="1800" i="1" dirty="0">
                <a:effectLst/>
                <a:highlight>
                  <a:srgbClr val="FFFF00"/>
                </a:highlight>
                <a:latin typeface="Tahoma" panose="020B0604030504040204" pitchFamily="34" charset="0"/>
                <a:ea typeface="Tahoma" panose="020B0604030504040204" pitchFamily="34" charset="0"/>
                <a:cs typeface="Tahoma" panose="020B0604030504040204" pitchFamily="34" charset="0"/>
              </a:rPr>
              <a:t> </a:t>
            </a:r>
            <a:endParaRPr lang="it-IT" sz="1800" dirty="0">
              <a:effectLst/>
              <a:latin typeface="Tahoma" panose="020B0604030504040204" pitchFamily="34" charset="0"/>
              <a:ea typeface="Tahoma" panose="020B0604030504040204" pitchFamily="34" charset="0"/>
              <a:cs typeface="Times New Roman" panose="02020603050405020304" pitchFamily="18" charset="0"/>
            </a:endParaRPr>
          </a:p>
          <a:p>
            <a:pPr>
              <a:tabLst>
                <a:tab pos="6070600" algn="l"/>
              </a:tabLst>
            </a:pPr>
            <a:r>
              <a:rPr lang="it-IT" sz="1800" i="1" dirty="0">
                <a:effectLst/>
                <a:latin typeface="Tahoma" panose="020B0604030504040204" pitchFamily="34" charset="0"/>
                <a:ea typeface="Tahoma" panose="020B0604030504040204" pitchFamily="34" charset="0"/>
                <a:cs typeface="Tahoma" panose="020B0604030504040204" pitchFamily="34" charset="0"/>
              </a:rPr>
              <a:t>Si osserva una lieve diminuzione del tasso di occupazione di posti letto in area medica e terapia intensiva associati alla malattia COVID-19.</a:t>
            </a:r>
            <a:endParaRPr lang="it-IT" sz="1800" dirty="0">
              <a:effectLst/>
              <a:latin typeface="Tahoma" panose="020B0604030504040204" pitchFamily="34" charset="0"/>
              <a:ea typeface="Tahoma" panose="020B0604030504040204" pitchFamily="34" charset="0"/>
              <a:cs typeface="Times New Roman" panose="02020603050405020304" pitchFamily="18" charset="0"/>
            </a:endParaRPr>
          </a:p>
          <a:p>
            <a:pPr>
              <a:tabLst>
                <a:tab pos="6070600" algn="l"/>
              </a:tabLst>
            </a:pPr>
            <a:r>
              <a:rPr lang="it-IT" sz="1800" i="1" dirty="0">
                <a:effectLst/>
                <a:highlight>
                  <a:srgbClr val="FFFF00"/>
                </a:highlight>
                <a:latin typeface="Tahoma" panose="020B0604030504040204" pitchFamily="34" charset="0"/>
                <a:ea typeface="Tahoma" panose="020B0604030504040204" pitchFamily="34" charset="0"/>
                <a:cs typeface="Tahoma" panose="020B0604030504040204" pitchFamily="34" charset="0"/>
              </a:rPr>
              <a:t> </a:t>
            </a:r>
            <a:endParaRPr lang="it-IT" sz="1800" dirty="0">
              <a:effectLst/>
              <a:latin typeface="Tahoma" panose="020B0604030504040204" pitchFamily="34" charset="0"/>
              <a:ea typeface="Tahoma" panose="020B0604030504040204" pitchFamily="34" charset="0"/>
              <a:cs typeface="Times New Roman" panose="02020603050405020304" pitchFamily="18" charset="0"/>
            </a:endParaRPr>
          </a:p>
          <a:p>
            <a:pPr>
              <a:tabLst>
                <a:tab pos="6070600" algn="l"/>
              </a:tabLst>
            </a:pPr>
            <a:r>
              <a:rPr lang="it-IT" sz="1800" i="1" dirty="0">
                <a:effectLst/>
                <a:latin typeface="Tahoma" panose="020B0604030504040204" pitchFamily="34" charset="0"/>
                <a:ea typeface="Tahoma" panose="020B0604030504040204" pitchFamily="34" charset="0"/>
                <a:cs typeface="Tahoma" panose="020B0604030504040204" pitchFamily="34" charset="0"/>
              </a:rPr>
              <a:t>Quasi tutte le Regioni/PPAAA sono classificate a rischio epidemico basso, nessuna Regione/PPAA presenta un rischio epidemico alto.</a:t>
            </a:r>
            <a:endParaRPr lang="it-IT" sz="1800" dirty="0">
              <a:effectLst/>
              <a:latin typeface="Tahoma" panose="020B0604030504040204" pitchFamily="34" charset="0"/>
              <a:ea typeface="Tahoma" panose="020B0604030504040204" pitchFamily="34" charset="0"/>
              <a:cs typeface="Times New Roman" panose="02020603050405020304" pitchFamily="18" charset="0"/>
            </a:endParaRPr>
          </a:p>
          <a:p>
            <a:pPr>
              <a:tabLst>
                <a:tab pos="6070600" algn="l"/>
              </a:tabLst>
            </a:pPr>
            <a:r>
              <a:rPr lang="it-IT" sz="1800" i="1" dirty="0">
                <a:effectLst/>
                <a:highlight>
                  <a:srgbClr val="FFFF00"/>
                </a:highlight>
                <a:latin typeface="Tahoma" panose="020B0604030504040204" pitchFamily="34" charset="0"/>
                <a:ea typeface="Tahoma" panose="020B0604030504040204" pitchFamily="34" charset="0"/>
                <a:cs typeface="Tahoma" panose="020B0604030504040204" pitchFamily="34" charset="0"/>
              </a:rPr>
              <a:t> </a:t>
            </a:r>
            <a:endParaRPr lang="it-IT" sz="1800" dirty="0">
              <a:effectLst/>
              <a:latin typeface="Tahoma" panose="020B0604030504040204" pitchFamily="34" charset="0"/>
              <a:ea typeface="Tahoma" panose="020B0604030504040204" pitchFamily="34" charset="0"/>
              <a:cs typeface="Times New Roman" panose="02020603050405020304" pitchFamily="18" charset="0"/>
            </a:endParaRPr>
          </a:p>
          <a:p>
            <a:pPr>
              <a:tabLst>
                <a:tab pos="6070600" algn="l"/>
              </a:tabLst>
            </a:pPr>
            <a:endParaRPr lang="it-IT" sz="1800" dirty="0">
              <a:effectLst/>
              <a:latin typeface="Tahoma" panose="020B0604030504040204" pitchFamily="34"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4382283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5334630E-15F0-4078-A1A7-7BE06BFBE1A5}"/>
              </a:ext>
            </a:extLst>
          </p:cNvPr>
          <p:cNvSpPr txBox="1"/>
          <p:nvPr/>
        </p:nvSpPr>
        <p:spPr>
          <a:xfrm>
            <a:off x="628367" y="1691022"/>
            <a:ext cx="10972800" cy="338554"/>
          </a:xfrm>
          <a:prstGeom prst="rect">
            <a:avLst/>
          </a:prstGeom>
          <a:noFill/>
        </p:spPr>
        <p:txBody>
          <a:bodyPr wrap="square">
            <a:spAutoFit/>
          </a:bodyPr>
          <a:lstStyle/>
          <a:p>
            <a:pPr>
              <a:tabLst>
                <a:tab pos="6070600" algn="l"/>
              </a:tabLst>
            </a:pPr>
            <a:r>
              <a:rPr lang="it-IT" sz="1600" i="1">
                <a:effectLst/>
                <a:latin typeface="Tahoma" panose="020B0604030504040204" pitchFamily="34" charset="0"/>
                <a:ea typeface="Tahoma" panose="020B0604030504040204" pitchFamily="34" charset="0"/>
                <a:cs typeface="Tahoma" panose="020B0604030504040204" pitchFamily="34" charset="0"/>
              </a:rPr>
              <a:t> </a:t>
            </a:r>
            <a:endParaRPr lang="it-IT" sz="1600">
              <a:effectLst/>
              <a:latin typeface="Tahoma" panose="020B0604030504040204" pitchFamily="34" charset="0"/>
              <a:ea typeface="Tahoma" panose="020B0604030504040204" pitchFamily="34" charset="0"/>
              <a:cs typeface="Times New Roman" panose="02020603050405020304" pitchFamily="18" charset="0"/>
            </a:endParaRPr>
          </a:p>
        </p:txBody>
      </p:sp>
      <p:sp>
        <p:nvSpPr>
          <p:cNvPr id="5" name="CasellaDiTesto 4">
            <a:extLst>
              <a:ext uri="{FF2B5EF4-FFF2-40B4-BE49-F238E27FC236}">
                <a16:creationId xmlns:a16="http://schemas.microsoft.com/office/drawing/2014/main" id="{55E10C29-25E3-42CE-A3E2-C6122F011EE6}"/>
              </a:ext>
            </a:extLst>
          </p:cNvPr>
          <p:cNvSpPr txBox="1"/>
          <p:nvPr/>
        </p:nvSpPr>
        <p:spPr>
          <a:xfrm>
            <a:off x="734007" y="1582340"/>
            <a:ext cx="10468947" cy="369332"/>
          </a:xfrm>
          <a:prstGeom prst="rect">
            <a:avLst/>
          </a:prstGeom>
          <a:noFill/>
        </p:spPr>
        <p:txBody>
          <a:bodyPr wrap="square">
            <a:spAutoFit/>
          </a:bodyPr>
          <a:lstStyle/>
          <a:p>
            <a:pPr>
              <a:tabLst>
                <a:tab pos="6070600" algn="l"/>
              </a:tabLst>
            </a:pPr>
            <a:r>
              <a:rPr lang="it-IT" sz="1800" i="1">
                <a:effectLst/>
                <a:latin typeface="Tahoma" panose="020B0604030504040204" pitchFamily="34" charset="0"/>
                <a:ea typeface="Tahoma" panose="020B0604030504040204" pitchFamily="34" charset="0"/>
                <a:cs typeface="Tahoma" panose="020B0604030504040204" pitchFamily="34" charset="0"/>
              </a:rPr>
              <a:t> </a:t>
            </a:r>
            <a:endParaRPr lang="it-IT" sz="1800">
              <a:effectLst/>
              <a:latin typeface="Tahoma" panose="020B0604030504040204" pitchFamily="34" charset="0"/>
              <a:ea typeface="Tahoma" panose="020B0604030504040204" pitchFamily="34" charset="0"/>
              <a:cs typeface="Times New Roman" panose="02020603050405020304" pitchFamily="18" charset="0"/>
            </a:endParaRPr>
          </a:p>
        </p:txBody>
      </p:sp>
      <p:sp>
        <p:nvSpPr>
          <p:cNvPr id="8" name="CasellaDiTesto 7">
            <a:extLst>
              <a:ext uri="{FF2B5EF4-FFF2-40B4-BE49-F238E27FC236}">
                <a16:creationId xmlns:a16="http://schemas.microsoft.com/office/drawing/2014/main" id="{E3C88FBE-F240-4FEB-B3FD-3BAA27A01FB0}"/>
              </a:ext>
            </a:extLst>
          </p:cNvPr>
          <p:cNvSpPr txBox="1"/>
          <p:nvPr/>
        </p:nvSpPr>
        <p:spPr>
          <a:xfrm>
            <a:off x="933113" y="1767006"/>
            <a:ext cx="10468947" cy="3693319"/>
          </a:xfrm>
          <a:prstGeom prst="rect">
            <a:avLst/>
          </a:prstGeom>
          <a:noFill/>
        </p:spPr>
        <p:txBody>
          <a:bodyPr wrap="square">
            <a:spAutoFit/>
          </a:bodyPr>
          <a:lstStyle/>
          <a:p>
            <a:pPr>
              <a:tabLst>
                <a:tab pos="6070600" algn="l"/>
              </a:tabLst>
            </a:pPr>
            <a:r>
              <a:rPr lang="it-IT" sz="1800" i="1" dirty="0">
                <a:effectLst/>
                <a:latin typeface="Tahoma" panose="020B0604030504040204" pitchFamily="34" charset="0"/>
                <a:ea typeface="Tahoma" panose="020B0604030504040204" pitchFamily="34" charset="0"/>
                <a:cs typeface="Tahoma" panose="020B0604030504040204" pitchFamily="34" charset="0"/>
              </a:rPr>
              <a:t>La circolazione della variante delta è largamente prevalente in Italia. Questa variante è dominante nell’Unione Europea ed associata ad un aumento nel numero di nuovi casi di infezione anche in paesi con alta copertura vaccinale. </a:t>
            </a:r>
            <a:endParaRPr lang="it-IT" sz="1800" dirty="0">
              <a:effectLst/>
              <a:latin typeface="Tahoma" panose="020B0604030504040204" pitchFamily="34" charset="0"/>
              <a:ea typeface="Tahoma" panose="020B0604030504040204" pitchFamily="34" charset="0"/>
              <a:cs typeface="Times New Roman" panose="02020603050405020304" pitchFamily="18" charset="0"/>
            </a:endParaRPr>
          </a:p>
          <a:p>
            <a:pPr>
              <a:tabLst>
                <a:tab pos="6070600" algn="l"/>
              </a:tabLst>
            </a:pPr>
            <a:r>
              <a:rPr lang="it-IT" sz="1800" i="1" dirty="0">
                <a:effectLst/>
                <a:latin typeface="Tahoma" panose="020B0604030504040204" pitchFamily="34" charset="0"/>
                <a:ea typeface="Tahoma" panose="020B0604030504040204" pitchFamily="34" charset="0"/>
                <a:cs typeface="Tahoma" panose="020B0604030504040204" pitchFamily="34" charset="0"/>
              </a:rPr>
              <a:t> </a:t>
            </a:r>
            <a:endParaRPr lang="it-IT" sz="1800" dirty="0">
              <a:effectLst/>
              <a:latin typeface="Tahoma" panose="020B0604030504040204" pitchFamily="34" charset="0"/>
              <a:ea typeface="Tahoma" panose="020B0604030504040204" pitchFamily="34" charset="0"/>
              <a:cs typeface="Times New Roman" panose="02020603050405020304" pitchFamily="18" charset="0"/>
            </a:endParaRPr>
          </a:p>
          <a:p>
            <a:pPr>
              <a:tabLst>
                <a:tab pos="6070600" algn="l"/>
              </a:tabLst>
            </a:pPr>
            <a:r>
              <a:rPr lang="it-IT" sz="1800" i="1" dirty="0">
                <a:effectLst/>
                <a:latin typeface="Tahoma" panose="020B0604030504040204" pitchFamily="34" charset="0"/>
                <a:ea typeface="Tahoma" panose="020B0604030504040204" pitchFamily="34" charset="0"/>
                <a:cs typeface="Tahoma" panose="020B0604030504040204" pitchFamily="34" charset="0"/>
              </a:rPr>
              <a:t>Una più elevata copertura vaccinale ed il completamento dei cicli di vaccinazione rappresentano gli strumenti principali per prevenire ulteriori recrudescenze di episodi di aumentata circolazione del virus sostenute da varianti emergenti con maggiore trasmissibilità.</a:t>
            </a:r>
            <a:endParaRPr lang="it-IT" sz="1800" dirty="0">
              <a:effectLst/>
              <a:latin typeface="Tahoma" panose="020B0604030504040204" pitchFamily="34" charset="0"/>
              <a:ea typeface="Tahoma" panose="020B0604030504040204" pitchFamily="34" charset="0"/>
              <a:cs typeface="Times New Roman" panose="02020603050405020304" pitchFamily="18" charset="0"/>
            </a:endParaRPr>
          </a:p>
          <a:p>
            <a:pPr>
              <a:tabLst>
                <a:tab pos="6070600" algn="l"/>
              </a:tabLst>
            </a:pPr>
            <a:r>
              <a:rPr lang="it-IT" sz="1800" i="1" dirty="0">
                <a:effectLst/>
                <a:latin typeface="Tahoma" panose="020B0604030504040204" pitchFamily="34" charset="0"/>
                <a:ea typeface="Tahoma" panose="020B0604030504040204" pitchFamily="34" charset="0"/>
                <a:cs typeface="Tahoma" panose="020B0604030504040204" pitchFamily="34" charset="0"/>
              </a:rPr>
              <a:t> </a:t>
            </a:r>
            <a:endParaRPr lang="it-IT" sz="1800" dirty="0">
              <a:effectLst/>
              <a:latin typeface="Tahoma" panose="020B0604030504040204" pitchFamily="34" charset="0"/>
              <a:ea typeface="Tahoma" panose="020B0604030504040204" pitchFamily="34" charset="0"/>
              <a:cs typeface="Times New Roman" panose="02020603050405020304" pitchFamily="18" charset="0"/>
            </a:endParaRPr>
          </a:p>
          <a:p>
            <a:pPr>
              <a:tabLst>
                <a:tab pos="6070600" algn="l"/>
              </a:tabLst>
            </a:pPr>
            <a:r>
              <a:rPr lang="it-IT" sz="1800" i="1" dirty="0">
                <a:effectLst/>
                <a:latin typeface="Tahoma" panose="020B0604030504040204" pitchFamily="34" charset="0"/>
                <a:ea typeface="Tahoma" panose="020B0604030504040204" pitchFamily="34" charset="0"/>
                <a:cs typeface="Tahoma" panose="020B0604030504040204" pitchFamily="34" charset="0"/>
              </a:rPr>
              <a:t>È opportuno continuare a garantire un capillare tracciamento, anche attraverso la collaborazione attiva dei cittadini per realizzare il contenimento dei casi; mantenere elevata l’attenzione ed applicare e rispettare misure e comportamenti raccomandati per limitare l’ulteriore aumento della circolazione virale. </a:t>
            </a:r>
            <a:endParaRPr lang="it-IT" sz="1800" dirty="0">
              <a:effectLst/>
              <a:latin typeface="Tahoma" panose="020B0604030504040204" pitchFamily="34" charset="0"/>
              <a:ea typeface="Tahoma" panose="020B0604030504040204" pitchFamily="34" charset="0"/>
              <a:cs typeface="Times New Roman" panose="02020603050405020304" pitchFamily="18" charset="0"/>
            </a:endParaRPr>
          </a:p>
          <a:p>
            <a:pPr>
              <a:tabLst>
                <a:tab pos="6070600" algn="l"/>
              </a:tabLst>
            </a:pPr>
            <a:endParaRPr lang="it-IT" i="1" dirty="0">
              <a:latin typeface="Tahoma" panose="020B0604030504040204" pitchFamily="34" charset="0"/>
              <a:ea typeface="Tahoma" panose="020B0604030504040204" pitchFamily="34" charset="0"/>
              <a:cs typeface="Tahoma" panose="020B0604030504040204" pitchFamily="34" charset="0"/>
            </a:endParaRPr>
          </a:p>
        </p:txBody>
      </p:sp>
      <p:sp>
        <p:nvSpPr>
          <p:cNvPr id="6" name="CasellaDiTesto 5">
            <a:extLst>
              <a:ext uri="{FF2B5EF4-FFF2-40B4-BE49-F238E27FC236}">
                <a16:creationId xmlns:a16="http://schemas.microsoft.com/office/drawing/2014/main" id="{4EF4BFAA-6F0D-4AEE-81AE-5391D6A45ACA}"/>
              </a:ext>
            </a:extLst>
          </p:cNvPr>
          <p:cNvSpPr txBox="1"/>
          <p:nvPr/>
        </p:nvSpPr>
        <p:spPr>
          <a:xfrm>
            <a:off x="605217" y="315902"/>
            <a:ext cx="11019107" cy="707886"/>
          </a:xfrm>
          <a:prstGeom prst="rect">
            <a:avLst/>
          </a:prstGeom>
          <a:noFill/>
        </p:spPr>
        <p:txBody>
          <a:bodyPr wrap="none" rtlCol="0">
            <a:spAutoFit/>
          </a:bodyPr>
          <a:lstStyle/>
          <a:p>
            <a:pPr algn="ctr"/>
            <a:r>
              <a:rPr lang="it-IT" sz="4000" b="1" dirty="0">
                <a:solidFill>
                  <a:srgbClr val="0064B7"/>
                </a:solidFill>
              </a:rPr>
              <a:t>Headline della Cabina di Regia (17 settembre 2021)</a:t>
            </a:r>
          </a:p>
        </p:txBody>
      </p:sp>
    </p:spTree>
    <p:extLst>
      <p:ext uri="{BB962C8B-B14F-4D97-AF65-F5344CB8AC3E}">
        <p14:creationId xmlns:p14="http://schemas.microsoft.com/office/powerpoint/2010/main" val="30412547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A5554CB-8779-44BC-8170-14C8B0EA57C1}"/>
              </a:ext>
            </a:extLst>
          </p:cNvPr>
          <p:cNvSpPr>
            <a:spLocks noGrp="1"/>
          </p:cNvSpPr>
          <p:nvPr>
            <p:ph type="title"/>
          </p:nvPr>
        </p:nvSpPr>
        <p:spPr>
          <a:xfrm>
            <a:off x="350520" y="22991"/>
            <a:ext cx="11795760" cy="1089529"/>
          </a:xfrm>
        </p:spPr>
        <p:txBody>
          <a:bodyPr/>
          <a:lstStyle/>
          <a:p>
            <a:pPr algn="ctr"/>
            <a:r>
              <a:rPr lang="it-IT">
                <a:latin typeface="Arial Narrow" panose="020B0606020202030204" pitchFamily="34" charset="0"/>
              </a:rPr>
              <a:t>Andamento incidenza (14 gg) in quasi tutti i paesi europei (ECDC) fino al 16 settembre</a:t>
            </a:r>
          </a:p>
        </p:txBody>
      </p:sp>
      <p:sp>
        <p:nvSpPr>
          <p:cNvPr id="7" name="Rettangolo 6">
            <a:extLst>
              <a:ext uri="{FF2B5EF4-FFF2-40B4-BE49-F238E27FC236}">
                <a16:creationId xmlns:a16="http://schemas.microsoft.com/office/drawing/2014/main" id="{AEC6BB40-894F-49A6-9E3F-6B3F46916377}"/>
              </a:ext>
            </a:extLst>
          </p:cNvPr>
          <p:cNvSpPr/>
          <p:nvPr/>
        </p:nvSpPr>
        <p:spPr>
          <a:xfrm>
            <a:off x="7201837" y="6604084"/>
            <a:ext cx="2973891" cy="253916"/>
          </a:xfrm>
          <a:prstGeom prst="rect">
            <a:avLst/>
          </a:prstGeom>
        </p:spPr>
        <p:txBody>
          <a:bodyPr wrap="none">
            <a:spAutoFit/>
          </a:bodyPr>
          <a:lstStyle/>
          <a:p>
            <a:r>
              <a:rPr lang="it-IT" sz="1050" b="1">
                <a:solidFill>
                  <a:srgbClr val="333333"/>
                </a:solidFill>
              </a:rPr>
              <a:t>Data di ultimo aggiornamento</a:t>
            </a:r>
            <a:r>
              <a:rPr lang="it-IT" sz="1050">
                <a:solidFill>
                  <a:srgbClr val="333333"/>
                </a:solidFill>
              </a:rPr>
              <a:t>: 16 settembre </a:t>
            </a:r>
            <a:r>
              <a:rPr lang="it-IT" sz="1050" b="0" i="0">
                <a:solidFill>
                  <a:srgbClr val="333333"/>
                </a:solidFill>
                <a:effectLst/>
              </a:rPr>
              <a:t>2021</a:t>
            </a:r>
            <a:endParaRPr lang="it-IT" sz="1050"/>
          </a:p>
        </p:txBody>
      </p:sp>
      <p:pic>
        <p:nvPicPr>
          <p:cNvPr id="5" name="Picture 4">
            <a:extLst>
              <a:ext uri="{FF2B5EF4-FFF2-40B4-BE49-F238E27FC236}">
                <a16:creationId xmlns:a16="http://schemas.microsoft.com/office/drawing/2014/main" id="{F351182E-587B-40D2-A163-90DBFF16622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44412" y="1245865"/>
            <a:ext cx="11503175" cy="4366268"/>
          </a:xfrm>
          <a:prstGeom prst="rect">
            <a:avLst/>
          </a:prstGeom>
        </p:spPr>
      </p:pic>
      <p:pic>
        <p:nvPicPr>
          <p:cNvPr id="3" name="Immagine 2">
            <a:extLst>
              <a:ext uri="{FF2B5EF4-FFF2-40B4-BE49-F238E27FC236}">
                <a16:creationId xmlns:a16="http://schemas.microsoft.com/office/drawing/2014/main" id="{FE9A7B49-F57E-46C5-8D11-B7F2DAA6094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0" y="1115136"/>
            <a:ext cx="12192000" cy="4627726"/>
          </a:xfrm>
          <a:prstGeom prst="rect">
            <a:avLst/>
          </a:prstGeom>
        </p:spPr>
      </p:pic>
      <p:sp>
        <p:nvSpPr>
          <p:cNvPr id="4" name="Rettangolo 3">
            <a:extLst>
              <a:ext uri="{FF2B5EF4-FFF2-40B4-BE49-F238E27FC236}">
                <a16:creationId xmlns:a16="http://schemas.microsoft.com/office/drawing/2014/main" id="{CB1081E5-1C40-4CA5-9D83-D6C7D24563A8}"/>
              </a:ext>
            </a:extLst>
          </p:cNvPr>
          <p:cNvSpPr/>
          <p:nvPr/>
        </p:nvSpPr>
        <p:spPr>
          <a:xfrm>
            <a:off x="0" y="1112520"/>
            <a:ext cx="12192000" cy="464021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it-IT"/>
          </a:p>
        </p:txBody>
      </p:sp>
      <p:pic>
        <p:nvPicPr>
          <p:cNvPr id="9" name="Immagine 8">
            <a:extLst>
              <a:ext uri="{FF2B5EF4-FFF2-40B4-BE49-F238E27FC236}">
                <a16:creationId xmlns:a16="http://schemas.microsoft.com/office/drawing/2014/main" id="{D0E0CE66-05E4-4C57-A7A1-16C1A8ACFAD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4412" y="1245865"/>
            <a:ext cx="11503175" cy="4366269"/>
          </a:xfrm>
          <a:prstGeom prst="rect">
            <a:avLst/>
          </a:prstGeom>
        </p:spPr>
      </p:pic>
    </p:spTree>
    <p:extLst>
      <p:ext uri="{BB962C8B-B14F-4D97-AF65-F5344CB8AC3E}">
        <p14:creationId xmlns:p14="http://schemas.microsoft.com/office/powerpoint/2010/main" val="9864098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71B7A1A9-40FC-4B1A-BC71-6C2C2DFC8700}"/>
              </a:ext>
            </a:extLst>
          </p:cNvPr>
          <p:cNvSpPr txBox="1"/>
          <p:nvPr/>
        </p:nvSpPr>
        <p:spPr>
          <a:xfrm>
            <a:off x="1689826" y="2711994"/>
            <a:ext cx="8812348" cy="830997"/>
          </a:xfrm>
          <a:prstGeom prst="rect">
            <a:avLst/>
          </a:prstGeom>
          <a:noFill/>
        </p:spPr>
        <p:txBody>
          <a:bodyPr wrap="square" rtlCol="0">
            <a:spAutoFit/>
          </a:bodyPr>
          <a:lstStyle/>
          <a:p>
            <a:pPr algn="ctr"/>
            <a:r>
              <a:rPr lang="it-IT" sz="4800">
                <a:solidFill>
                  <a:srgbClr val="0064B7"/>
                </a:solidFill>
                <a:latin typeface="Arial Narrow" panose="020B0606020202030204" pitchFamily="34" charset="0"/>
              </a:rPr>
              <a:t>Situazione epidemiologica in Italia</a:t>
            </a:r>
          </a:p>
        </p:txBody>
      </p:sp>
    </p:spTree>
    <p:extLst>
      <p:ext uri="{BB962C8B-B14F-4D97-AF65-F5344CB8AC3E}">
        <p14:creationId xmlns:p14="http://schemas.microsoft.com/office/powerpoint/2010/main" val="4161791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11FAC7D-D035-4629-A122-3DDA6E630666}"/>
              </a:ext>
            </a:extLst>
          </p:cNvPr>
          <p:cNvSpPr>
            <a:spLocks noGrp="1"/>
          </p:cNvSpPr>
          <p:nvPr>
            <p:ph type="title" idx="4294967295"/>
          </p:nvPr>
        </p:nvSpPr>
        <p:spPr>
          <a:xfrm>
            <a:off x="0" y="52388"/>
            <a:ext cx="12192000" cy="846137"/>
          </a:xfrm>
        </p:spPr>
        <p:txBody>
          <a:bodyPr>
            <a:noAutofit/>
          </a:bodyPr>
          <a:lstStyle/>
          <a:p>
            <a:pPr algn="ctr"/>
            <a:r>
              <a:rPr lang="it-IT" sz="3300">
                <a:latin typeface="Arial Narrow" panose="020B0606020202030204" pitchFamily="34" charset="0"/>
                <a:ea typeface="+mn-ea"/>
                <a:cs typeface="+mn-cs"/>
              </a:rPr>
              <a:t>Casi notificati al sistema di Sorveglianza integrata COVID-19 in Italia</a:t>
            </a:r>
            <a:endParaRPr lang="it-CH" sz="3300">
              <a:latin typeface="Arial Narrow" panose="020B0606020202030204" pitchFamily="34" charset="0"/>
              <a:ea typeface="+mn-ea"/>
              <a:cs typeface="+mn-cs"/>
            </a:endParaRPr>
          </a:p>
        </p:txBody>
      </p:sp>
      <p:sp>
        <p:nvSpPr>
          <p:cNvPr id="4" name="Rettangolo 3"/>
          <p:cNvSpPr/>
          <p:nvPr/>
        </p:nvSpPr>
        <p:spPr>
          <a:xfrm>
            <a:off x="7201837" y="6604084"/>
            <a:ext cx="3004349" cy="253916"/>
          </a:xfrm>
          <a:prstGeom prst="rect">
            <a:avLst/>
          </a:prstGeom>
        </p:spPr>
        <p:txBody>
          <a:bodyPr wrap="none">
            <a:spAutoFit/>
          </a:bodyPr>
          <a:lstStyle/>
          <a:p>
            <a:r>
              <a:rPr lang="it-IT" sz="1050" b="1">
                <a:solidFill>
                  <a:srgbClr val="333333"/>
                </a:solidFill>
                <a:latin typeface="Source Sans Pro"/>
              </a:rPr>
              <a:t>Data di ultimo </a:t>
            </a:r>
            <a:r>
              <a:rPr lang="it-IT" sz="1050" b="1">
                <a:solidFill>
                  <a:srgbClr val="333333"/>
                </a:solidFill>
              </a:rPr>
              <a:t>aggiornamento</a:t>
            </a:r>
            <a:r>
              <a:rPr lang="it-IT" sz="1050">
                <a:solidFill>
                  <a:srgbClr val="333333"/>
                </a:solidFill>
                <a:latin typeface="Source Sans Pro"/>
              </a:rPr>
              <a:t>: 15 settembre </a:t>
            </a:r>
            <a:r>
              <a:rPr lang="it-IT" sz="1050">
                <a:solidFill>
                  <a:srgbClr val="333333"/>
                </a:solidFill>
                <a:latin typeface="Source Sans Pro" panose="020B0503030403020204" pitchFamily="34" charset="0"/>
              </a:rPr>
              <a:t>2021</a:t>
            </a:r>
            <a:endParaRPr lang="it-IT" sz="1050"/>
          </a:p>
        </p:txBody>
      </p:sp>
      <p:sp>
        <p:nvSpPr>
          <p:cNvPr id="1585" name="tx518">
            <a:extLst>
              <a:ext uri="{FF2B5EF4-FFF2-40B4-BE49-F238E27FC236}">
                <a16:creationId xmlns:a16="http://schemas.microsoft.com/office/drawing/2014/main" id="{B374878D-D46B-4E60-810D-1DCD9E98C08C}"/>
              </a:ext>
            </a:extLst>
          </p:cNvPr>
          <p:cNvSpPr/>
          <p:nvPr/>
        </p:nvSpPr>
        <p:spPr>
          <a:xfrm>
            <a:off x="9041243" y="2334906"/>
            <a:ext cx="1567160" cy="92397"/>
          </a:xfrm>
          <a:prstGeom prst="rect">
            <a:avLst/>
          </a:prstGeom>
          <a:noFill/>
        </p:spPr>
        <p:txBody>
          <a:bodyPr wrap="none" lIns="0" tIns="0" rIns="0" bIns="0" anchor="ctr" anchorCtr="1"/>
          <a:lstStyle/>
          <a:p>
            <a:pPr marL="0" marR="0" indent="0" algn="l">
              <a:lnSpc>
                <a:spcPts val="1000"/>
              </a:lnSpc>
              <a:spcBef>
                <a:spcPts val="0"/>
              </a:spcBef>
              <a:spcAft>
                <a:spcPts val="0"/>
              </a:spcAft>
            </a:pPr>
            <a:endParaRPr sz="1400">
              <a:solidFill>
                <a:srgbClr val="000000">
                  <a:alpha val="100000"/>
                </a:srgbClr>
              </a:solidFill>
              <a:latin typeface="Arial"/>
              <a:cs typeface="Arial"/>
            </a:endParaRPr>
          </a:p>
        </p:txBody>
      </p:sp>
      <p:pic>
        <p:nvPicPr>
          <p:cNvPr id="8" name="Immagine 7">
            <a:extLst>
              <a:ext uri="{FF2B5EF4-FFF2-40B4-BE49-F238E27FC236}">
                <a16:creationId xmlns:a16="http://schemas.microsoft.com/office/drawing/2014/main" id="{58A72CCF-62A0-4A36-B3D8-E76BFFE9BC68}"/>
              </a:ext>
            </a:extLst>
          </p:cNvPr>
          <p:cNvPicPr>
            <a:picLocks noChangeAspect="1"/>
          </p:cNvPicPr>
          <p:nvPr/>
        </p:nvPicPr>
        <p:blipFill>
          <a:blip r:embed="rId2"/>
          <a:stretch>
            <a:fillRect/>
          </a:stretch>
        </p:blipFill>
        <p:spPr>
          <a:xfrm>
            <a:off x="0" y="898887"/>
            <a:ext cx="12192000" cy="5060225"/>
          </a:xfrm>
          <a:prstGeom prst="rect">
            <a:avLst/>
          </a:prstGeom>
        </p:spPr>
      </p:pic>
    </p:spTree>
    <p:extLst>
      <p:ext uri="{BB962C8B-B14F-4D97-AF65-F5344CB8AC3E}">
        <p14:creationId xmlns:p14="http://schemas.microsoft.com/office/powerpoint/2010/main" val="1755157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09B68B45-C6FB-44C3-8CB3-F59D66C9236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634" t="6610" r="24065" b="8819"/>
          <a:stretch/>
        </p:blipFill>
        <p:spPr bwMode="auto">
          <a:xfrm>
            <a:off x="6832163" y="1132084"/>
            <a:ext cx="3647424" cy="4509681"/>
          </a:xfrm>
          <a:prstGeom prst="rect">
            <a:avLst/>
          </a:prstGeom>
          <a:noFill/>
          <a:extLst>
            <a:ext uri="{909E8E84-426E-40DD-AFC4-6F175D3DCCD1}">
              <a14:hiddenFill xmlns:a14="http://schemas.microsoft.com/office/drawing/2010/main">
                <a:solidFill>
                  <a:srgbClr val="FFFFFF"/>
                </a:solidFill>
              </a14:hiddenFill>
            </a:ext>
          </a:extLst>
        </p:spPr>
      </p:pic>
      <p:sp>
        <p:nvSpPr>
          <p:cNvPr id="4" name="Rettangolo 3">
            <a:extLst>
              <a:ext uri="{FF2B5EF4-FFF2-40B4-BE49-F238E27FC236}">
                <a16:creationId xmlns:a16="http://schemas.microsoft.com/office/drawing/2014/main" id="{B3270578-6B2D-4AFF-A567-63DA67997770}"/>
              </a:ext>
            </a:extLst>
          </p:cNvPr>
          <p:cNvSpPr/>
          <p:nvPr/>
        </p:nvSpPr>
        <p:spPr>
          <a:xfrm>
            <a:off x="2122966" y="5497966"/>
            <a:ext cx="988828" cy="4031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6" name="Immagine 5">
            <a:extLst>
              <a:ext uri="{FF2B5EF4-FFF2-40B4-BE49-F238E27FC236}">
                <a16:creationId xmlns:a16="http://schemas.microsoft.com/office/drawing/2014/main" id="{BCD8B1B4-145A-41CF-92AB-322EA28BBBAF}"/>
              </a:ext>
            </a:extLst>
          </p:cNvPr>
          <p:cNvPicPr>
            <a:picLocks noChangeAspect="1"/>
          </p:cNvPicPr>
          <p:nvPr/>
        </p:nvPicPr>
        <p:blipFill rotWithShape="1">
          <a:blip r:embed="rId3"/>
          <a:srcRect l="37348" t="43258" r="2630" b="47869"/>
          <a:stretch/>
        </p:blipFill>
        <p:spPr>
          <a:xfrm>
            <a:off x="41932" y="382271"/>
            <a:ext cx="12095475" cy="574660"/>
          </a:xfrm>
          <a:prstGeom prst="rect">
            <a:avLst/>
          </a:prstGeom>
        </p:spPr>
      </p:pic>
      <p:sp>
        <p:nvSpPr>
          <p:cNvPr id="8" name="CasellaDiTesto 7">
            <a:extLst>
              <a:ext uri="{FF2B5EF4-FFF2-40B4-BE49-F238E27FC236}">
                <a16:creationId xmlns:a16="http://schemas.microsoft.com/office/drawing/2014/main" id="{30D2BD75-176A-45F8-A3B1-71B284903107}"/>
              </a:ext>
            </a:extLst>
          </p:cNvPr>
          <p:cNvSpPr txBox="1"/>
          <p:nvPr/>
        </p:nvSpPr>
        <p:spPr>
          <a:xfrm>
            <a:off x="250212" y="453332"/>
            <a:ext cx="14048696" cy="769441"/>
          </a:xfrm>
          <a:prstGeom prst="rect">
            <a:avLst/>
          </a:prstGeom>
          <a:noFill/>
        </p:spPr>
        <p:txBody>
          <a:bodyPr wrap="square" rtlCol="0">
            <a:spAutoFit/>
          </a:bodyPr>
          <a:lstStyle/>
          <a:p>
            <a:r>
              <a:rPr lang="it-IT" sz="2000" b="1" dirty="0">
                <a:solidFill>
                  <a:schemeClr val="bg1"/>
                </a:solidFill>
                <a:latin typeface="Arial Narrow" panose="020B0606020202030204" pitchFamily="34" charset="0"/>
              </a:rPr>
              <a:t>Casi in </a:t>
            </a:r>
            <a:r>
              <a:rPr lang="it-IT" sz="2000" b="1" dirty="0">
                <a:solidFill>
                  <a:srgbClr val="FFFF00"/>
                </a:solidFill>
                <a:latin typeface="Arial Narrow" panose="020B0606020202030204" pitchFamily="34" charset="0"/>
              </a:rPr>
              <a:t>aumento in 4 </a:t>
            </a:r>
            <a:r>
              <a:rPr lang="it-IT" sz="2000" b="1" dirty="0">
                <a:solidFill>
                  <a:schemeClr val="bg1"/>
                </a:solidFill>
                <a:latin typeface="Arial Narrow" panose="020B0606020202030204" pitchFamily="34" charset="0"/>
              </a:rPr>
              <a:t>Regioni/PPAA e </a:t>
            </a:r>
            <a:r>
              <a:rPr lang="it-IT" sz="2000" b="1" dirty="0">
                <a:solidFill>
                  <a:srgbClr val="FFFF00"/>
                </a:solidFill>
                <a:latin typeface="Arial Narrow" panose="020B0606020202030204" pitchFamily="34" charset="0"/>
              </a:rPr>
              <a:t>nuovi casi </a:t>
            </a:r>
            <a:r>
              <a:rPr lang="it-IT" sz="2000" b="1" dirty="0">
                <a:solidFill>
                  <a:schemeClr val="bg1"/>
                </a:solidFill>
                <a:latin typeface="Arial Narrow" panose="020B0606020202030204" pitchFamily="34" charset="0"/>
              </a:rPr>
              <a:t>presenti su parte del territorio nazionale </a:t>
            </a:r>
            <a:r>
              <a:rPr lang="it-IT" sz="2000" b="1" dirty="0">
                <a:solidFill>
                  <a:srgbClr val="FFFF00"/>
                </a:solidFill>
                <a:latin typeface="Arial Narrow" panose="020B0606020202030204" pitchFamily="34" charset="0"/>
              </a:rPr>
              <a:t>negli ultimi 14 giorni</a:t>
            </a:r>
          </a:p>
          <a:p>
            <a:endParaRPr lang="it-IT" sz="2400" b="1" dirty="0">
              <a:solidFill>
                <a:schemeClr val="bg1"/>
              </a:solidFill>
              <a:latin typeface="Arial Narrow" panose="020B0606020202030204" pitchFamily="34" charset="0"/>
            </a:endParaRPr>
          </a:p>
        </p:txBody>
      </p:sp>
      <p:sp>
        <p:nvSpPr>
          <p:cNvPr id="9" name="CasellaDiTesto 8">
            <a:extLst>
              <a:ext uri="{FF2B5EF4-FFF2-40B4-BE49-F238E27FC236}">
                <a16:creationId xmlns:a16="http://schemas.microsoft.com/office/drawing/2014/main" id="{9062F9CD-CE96-4997-888D-12FBC44B69AD}"/>
              </a:ext>
            </a:extLst>
          </p:cNvPr>
          <p:cNvSpPr txBox="1"/>
          <p:nvPr/>
        </p:nvSpPr>
        <p:spPr>
          <a:xfrm>
            <a:off x="186232" y="5614456"/>
            <a:ext cx="5815269" cy="430887"/>
          </a:xfrm>
          <a:prstGeom prst="rect">
            <a:avLst/>
          </a:prstGeom>
          <a:noFill/>
        </p:spPr>
        <p:txBody>
          <a:bodyPr wrap="square">
            <a:spAutoFit/>
          </a:bodyPr>
          <a:lstStyle/>
          <a:p>
            <a:r>
              <a:rPr lang="it-IT" sz="1100" b="0" i="1">
                <a:solidFill>
                  <a:srgbClr val="404040"/>
                </a:solidFill>
                <a:effectLst/>
              </a:rPr>
              <a:t>CONFRONTO TRA IL </a:t>
            </a:r>
            <a:r>
              <a:rPr lang="it-IT" sz="1100" b="1" i="1">
                <a:solidFill>
                  <a:srgbClr val="404040"/>
                </a:solidFill>
                <a:effectLst/>
              </a:rPr>
              <a:t>NUMERO CASI DI COVID-19 (PER 100.000 AB) </a:t>
            </a:r>
            <a:r>
              <a:rPr lang="it-IT" sz="1100" b="0" i="1">
                <a:solidFill>
                  <a:srgbClr val="404040"/>
                </a:solidFill>
                <a:effectLst/>
              </a:rPr>
              <a:t>DIAGNOSTICATI IN ITALIA </a:t>
            </a:r>
          </a:p>
          <a:p>
            <a:r>
              <a:rPr lang="it-IT" sz="1100" b="0" i="1">
                <a:solidFill>
                  <a:srgbClr val="404040"/>
                </a:solidFill>
                <a:effectLst/>
              </a:rPr>
              <a:t>PER REGIONE NEL PERIODO </a:t>
            </a:r>
            <a:r>
              <a:rPr lang="it-IT" sz="1100" i="1">
                <a:solidFill>
                  <a:srgbClr val="404040"/>
                </a:solidFill>
              </a:rPr>
              <a:t>30/8-</a:t>
            </a:r>
            <a:r>
              <a:rPr lang="it-IT" sz="1100" b="0" i="1">
                <a:solidFill>
                  <a:srgbClr val="404040"/>
                </a:solidFill>
                <a:effectLst/>
              </a:rPr>
              <a:t>12/9/2021 E 16/8-29/8/2021</a:t>
            </a:r>
            <a:endParaRPr lang="it-IT" sz="1100" i="1">
              <a:solidFill>
                <a:srgbClr val="404040"/>
              </a:solidFill>
            </a:endParaRPr>
          </a:p>
        </p:txBody>
      </p:sp>
      <p:pic>
        <p:nvPicPr>
          <p:cNvPr id="13" name="Immagine 12">
            <a:extLst>
              <a:ext uri="{FF2B5EF4-FFF2-40B4-BE49-F238E27FC236}">
                <a16:creationId xmlns:a16="http://schemas.microsoft.com/office/drawing/2014/main" id="{A4DFE791-69A8-40CF-B72A-7545B243B408}"/>
              </a:ext>
            </a:extLst>
          </p:cNvPr>
          <p:cNvPicPr>
            <a:picLocks noChangeAspect="1"/>
          </p:cNvPicPr>
          <p:nvPr/>
        </p:nvPicPr>
        <p:blipFill rotWithShape="1">
          <a:blip r:embed="rId4">
            <a:clrChange>
              <a:clrFrom>
                <a:srgbClr val="FFFFFF"/>
              </a:clrFrom>
              <a:clrTo>
                <a:srgbClr val="FFFFFF">
                  <a:alpha val="0"/>
                </a:srgbClr>
              </a:clrTo>
            </a:clrChange>
          </a:blip>
          <a:srcRect l="35581" t="88502" r="27442" b="5839"/>
          <a:stretch/>
        </p:blipFill>
        <p:spPr>
          <a:xfrm>
            <a:off x="6832163" y="5701652"/>
            <a:ext cx="4905259" cy="398834"/>
          </a:xfrm>
          <a:prstGeom prst="rect">
            <a:avLst/>
          </a:prstGeom>
        </p:spPr>
      </p:pic>
      <p:sp>
        <p:nvSpPr>
          <p:cNvPr id="14" name="CasellaDiTesto 13">
            <a:extLst>
              <a:ext uri="{FF2B5EF4-FFF2-40B4-BE49-F238E27FC236}">
                <a16:creationId xmlns:a16="http://schemas.microsoft.com/office/drawing/2014/main" id="{8BF81A5E-2A90-47EA-81D4-4846FC63FCC2}"/>
              </a:ext>
            </a:extLst>
          </p:cNvPr>
          <p:cNvSpPr txBox="1"/>
          <p:nvPr/>
        </p:nvSpPr>
        <p:spPr>
          <a:xfrm>
            <a:off x="9345613" y="1014172"/>
            <a:ext cx="2749862" cy="1938992"/>
          </a:xfrm>
          <a:prstGeom prst="rect">
            <a:avLst/>
          </a:prstGeom>
          <a:noFill/>
        </p:spPr>
        <p:txBody>
          <a:bodyPr wrap="square">
            <a:spAutoFit/>
          </a:bodyPr>
          <a:lstStyle/>
          <a:p>
            <a:r>
              <a:rPr lang="it-IT" sz="2400">
                <a:solidFill>
                  <a:srgbClr val="0064B7"/>
                </a:solidFill>
              </a:rPr>
              <a:t>5.082 comuni</a:t>
            </a:r>
            <a:r>
              <a:rPr lang="it-IT" b="1">
                <a:solidFill>
                  <a:srgbClr val="FF0000"/>
                </a:solidFill>
              </a:rPr>
              <a:t> con almeno un caso nelle ultime due settimane </a:t>
            </a:r>
          </a:p>
          <a:p>
            <a:endParaRPr lang="it-IT" b="1">
              <a:solidFill>
                <a:srgbClr val="FF0000"/>
              </a:solidFill>
            </a:endParaRPr>
          </a:p>
          <a:p>
            <a:r>
              <a:rPr lang="it-IT" sz="2400">
                <a:solidFill>
                  <a:srgbClr val="0064B7"/>
                </a:solidFill>
              </a:rPr>
              <a:t>4.716 comuni </a:t>
            </a:r>
            <a:r>
              <a:rPr lang="it-IT" b="1">
                <a:solidFill>
                  <a:srgbClr val="FF0000"/>
                </a:solidFill>
              </a:rPr>
              <a:t>nelle due settimane precedenti </a:t>
            </a:r>
            <a:endParaRPr lang="it-CH" sz="1800" b="1">
              <a:solidFill>
                <a:srgbClr val="FF0000"/>
              </a:solidFill>
              <a:ea typeface="+mn-ea"/>
              <a:cs typeface="+mn-cs"/>
            </a:endParaRPr>
          </a:p>
        </p:txBody>
      </p:sp>
      <p:sp>
        <p:nvSpPr>
          <p:cNvPr id="15" name="Rettangolo 14">
            <a:extLst>
              <a:ext uri="{FF2B5EF4-FFF2-40B4-BE49-F238E27FC236}">
                <a16:creationId xmlns:a16="http://schemas.microsoft.com/office/drawing/2014/main" id="{2FD4F9E5-EADB-47AE-8DD6-8585E2F010AC}"/>
              </a:ext>
            </a:extLst>
          </p:cNvPr>
          <p:cNvSpPr/>
          <p:nvPr/>
        </p:nvSpPr>
        <p:spPr>
          <a:xfrm>
            <a:off x="7201837" y="6604084"/>
            <a:ext cx="2977097" cy="253916"/>
          </a:xfrm>
          <a:prstGeom prst="rect">
            <a:avLst/>
          </a:prstGeom>
        </p:spPr>
        <p:txBody>
          <a:bodyPr wrap="none">
            <a:spAutoFit/>
          </a:bodyPr>
          <a:lstStyle/>
          <a:p>
            <a:r>
              <a:rPr lang="it-IT" sz="1050" b="1">
                <a:solidFill>
                  <a:srgbClr val="333333"/>
                </a:solidFill>
                <a:latin typeface="Source Sans Pro"/>
              </a:rPr>
              <a:t>Data di ultimo </a:t>
            </a:r>
            <a:r>
              <a:rPr lang="it-IT" sz="1050" b="1">
                <a:solidFill>
                  <a:srgbClr val="333333"/>
                </a:solidFill>
              </a:rPr>
              <a:t>aggiornamento</a:t>
            </a:r>
            <a:r>
              <a:rPr lang="it-IT" sz="1050">
                <a:solidFill>
                  <a:srgbClr val="333333"/>
                </a:solidFill>
                <a:latin typeface="Source Sans Pro"/>
              </a:rPr>
              <a:t>:15 settembre </a:t>
            </a:r>
            <a:r>
              <a:rPr lang="it-IT" sz="1050">
                <a:solidFill>
                  <a:srgbClr val="333333"/>
                </a:solidFill>
                <a:latin typeface="Source Sans Pro" panose="020B0503030403020204" pitchFamily="34" charset="0"/>
              </a:rPr>
              <a:t>2021</a:t>
            </a:r>
            <a:endParaRPr lang="it-IT" sz="1050"/>
          </a:p>
        </p:txBody>
      </p:sp>
      <p:pic>
        <p:nvPicPr>
          <p:cNvPr id="4098" name="Picture 2">
            <a:extLst>
              <a:ext uri="{FF2B5EF4-FFF2-40B4-BE49-F238E27FC236}">
                <a16:creationId xmlns:a16="http://schemas.microsoft.com/office/drawing/2014/main" id="{ED50131C-3485-43B1-A1D8-767B83BA62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526" y="1014172"/>
            <a:ext cx="6142350" cy="4532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055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B3270578-6B2D-4AFF-A567-63DA67997770}"/>
              </a:ext>
            </a:extLst>
          </p:cNvPr>
          <p:cNvSpPr/>
          <p:nvPr/>
        </p:nvSpPr>
        <p:spPr>
          <a:xfrm>
            <a:off x="2122966" y="5497966"/>
            <a:ext cx="988828" cy="4031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6" name="Immagine 5">
            <a:extLst>
              <a:ext uri="{FF2B5EF4-FFF2-40B4-BE49-F238E27FC236}">
                <a16:creationId xmlns:a16="http://schemas.microsoft.com/office/drawing/2014/main" id="{BCD8B1B4-145A-41CF-92AB-322EA28BBBAF}"/>
              </a:ext>
            </a:extLst>
          </p:cNvPr>
          <p:cNvPicPr>
            <a:picLocks noChangeAspect="1"/>
          </p:cNvPicPr>
          <p:nvPr/>
        </p:nvPicPr>
        <p:blipFill rotWithShape="1">
          <a:blip r:embed="rId2"/>
          <a:srcRect l="37348" t="43258" r="2630" b="47869"/>
          <a:stretch/>
        </p:blipFill>
        <p:spPr>
          <a:xfrm>
            <a:off x="41932" y="118844"/>
            <a:ext cx="12095475" cy="838087"/>
          </a:xfrm>
          <a:prstGeom prst="rect">
            <a:avLst/>
          </a:prstGeom>
        </p:spPr>
      </p:pic>
      <p:sp>
        <p:nvSpPr>
          <p:cNvPr id="8" name="CasellaDiTesto 7">
            <a:extLst>
              <a:ext uri="{FF2B5EF4-FFF2-40B4-BE49-F238E27FC236}">
                <a16:creationId xmlns:a16="http://schemas.microsoft.com/office/drawing/2014/main" id="{30D2BD75-176A-45F8-A3B1-71B284903107}"/>
              </a:ext>
            </a:extLst>
          </p:cNvPr>
          <p:cNvSpPr txBox="1"/>
          <p:nvPr/>
        </p:nvSpPr>
        <p:spPr>
          <a:xfrm>
            <a:off x="41932" y="288170"/>
            <a:ext cx="12359537" cy="523220"/>
          </a:xfrm>
          <a:prstGeom prst="rect">
            <a:avLst/>
          </a:prstGeom>
          <a:noFill/>
        </p:spPr>
        <p:txBody>
          <a:bodyPr wrap="none" rtlCol="0">
            <a:spAutoFit/>
          </a:bodyPr>
          <a:lstStyle/>
          <a:p>
            <a:r>
              <a:rPr lang="it-IT" sz="2750" b="1">
                <a:solidFill>
                  <a:schemeClr val="bg1"/>
                </a:solidFill>
              </a:rPr>
              <a:t>Casi in </a:t>
            </a:r>
            <a:r>
              <a:rPr lang="it-IT" sz="2750" b="1">
                <a:solidFill>
                  <a:srgbClr val="FFFF00"/>
                </a:solidFill>
              </a:rPr>
              <a:t>aumento</a:t>
            </a:r>
            <a:r>
              <a:rPr lang="it-IT" sz="2750" b="1">
                <a:solidFill>
                  <a:schemeClr val="bg1"/>
                </a:solidFill>
              </a:rPr>
              <a:t> in 3 Regioni/PPAA ma in nessuna fascia d’età, </a:t>
            </a:r>
            <a:r>
              <a:rPr lang="it-IT" sz="2750" b="1">
                <a:solidFill>
                  <a:srgbClr val="FFFF00"/>
                </a:solidFill>
              </a:rPr>
              <a:t>negli ultimi 7 giorni</a:t>
            </a:r>
          </a:p>
        </p:txBody>
      </p:sp>
      <p:sp>
        <p:nvSpPr>
          <p:cNvPr id="9" name="CasellaDiTesto 8">
            <a:extLst>
              <a:ext uri="{FF2B5EF4-FFF2-40B4-BE49-F238E27FC236}">
                <a16:creationId xmlns:a16="http://schemas.microsoft.com/office/drawing/2014/main" id="{9062F9CD-CE96-4997-888D-12FBC44B69AD}"/>
              </a:ext>
            </a:extLst>
          </p:cNvPr>
          <p:cNvSpPr txBox="1"/>
          <p:nvPr/>
        </p:nvSpPr>
        <p:spPr>
          <a:xfrm>
            <a:off x="317241" y="5813639"/>
            <a:ext cx="10538332" cy="261610"/>
          </a:xfrm>
          <a:prstGeom prst="rect">
            <a:avLst/>
          </a:prstGeom>
          <a:noFill/>
        </p:spPr>
        <p:txBody>
          <a:bodyPr wrap="square">
            <a:spAutoFit/>
          </a:bodyPr>
          <a:lstStyle/>
          <a:p>
            <a:r>
              <a:rPr lang="it-IT" sz="1100" b="0" i="1">
                <a:solidFill>
                  <a:srgbClr val="404040"/>
                </a:solidFill>
                <a:effectLst/>
              </a:rPr>
              <a:t>CONFRONTO TRA IL </a:t>
            </a:r>
            <a:r>
              <a:rPr lang="it-IT" sz="1100" b="1" i="1">
                <a:solidFill>
                  <a:srgbClr val="404040"/>
                </a:solidFill>
                <a:effectLst/>
              </a:rPr>
              <a:t>NUMERO CASI DI COVID-19 (PER 100.000 AB) </a:t>
            </a:r>
            <a:r>
              <a:rPr lang="it-IT" sz="1100" b="0" i="1">
                <a:solidFill>
                  <a:srgbClr val="404040"/>
                </a:solidFill>
                <a:effectLst/>
              </a:rPr>
              <a:t>DIAGNOSTICATI IN ITALIA PER REGIONE </a:t>
            </a:r>
            <a:r>
              <a:rPr lang="it-IT" sz="1100" i="1">
                <a:solidFill>
                  <a:srgbClr val="404040"/>
                </a:solidFill>
              </a:rPr>
              <a:t>E PER FASCIA D’ETA’ </a:t>
            </a:r>
            <a:r>
              <a:rPr lang="it-IT" sz="1100" b="0" i="1">
                <a:solidFill>
                  <a:srgbClr val="404040"/>
                </a:solidFill>
                <a:effectLst/>
              </a:rPr>
              <a:t>NEL PERIODO</a:t>
            </a:r>
            <a:r>
              <a:rPr lang="it-IT" sz="1100" i="1">
                <a:solidFill>
                  <a:srgbClr val="404040"/>
                </a:solidFill>
              </a:rPr>
              <a:t> </a:t>
            </a:r>
            <a:r>
              <a:rPr lang="it-IT" sz="1100" b="0" i="1">
                <a:solidFill>
                  <a:srgbClr val="404040"/>
                </a:solidFill>
                <a:effectLst/>
                <a:latin typeface="Lato"/>
              </a:rPr>
              <a:t> </a:t>
            </a:r>
            <a:r>
              <a:rPr lang="it-IT" sz="1100" i="1">
                <a:solidFill>
                  <a:srgbClr val="404040"/>
                </a:solidFill>
                <a:latin typeface="Lato"/>
              </a:rPr>
              <a:t>6</a:t>
            </a:r>
            <a:r>
              <a:rPr lang="it-IT" sz="1100" b="0" i="1">
                <a:solidFill>
                  <a:srgbClr val="404040"/>
                </a:solidFill>
                <a:effectLst/>
                <a:latin typeface="Lato"/>
              </a:rPr>
              <a:t>-12/9/2021</a:t>
            </a:r>
            <a:endParaRPr lang="it-IT" sz="1100" i="1">
              <a:solidFill>
                <a:srgbClr val="404040"/>
              </a:solidFill>
            </a:endParaRPr>
          </a:p>
        </p:txBody>
      </p:sp>
      <p:sp>
        <p:nvSpPr>
          <p:cNvPr id="13" name="Rettangolo 12">
            <a:extLst>
              <a:ext uri="{FF2B5EF4-FFF2-40B4-BE49-F238E27FC236}">
                <a16:creationId xmlns:a16="http://schemas.microsoft.com/office/drawing/2014/main" id="{E7776058-B94D-432C-A9E8-125AE28A6B8A}"/>
              </a:ext>
            </a:extLst>
          </p:cNvPr>
          <p:cNvSpPr/>
          <p:nvPr/>
        </p:nvSpPr>
        <p:spPr>
          <a:xfrm>
            <a:off x="7201837" y="6604084"/>
            <a:ext cx="3004349" cy="253916"/>
          </a:xfrm>
          <a:prstGeom prst="rect">
            <a:avLst/>
          </a:prstGeom>
        </p:spPr>
        <p:txBody>
          <a:bodyPr wrap="none">
            <a:spAutoFit/>
          </a:bodyPr>
          <a:lstStyle/>
          <a:p>
            <a:r>
              <a:rPr lang="it-IT" sz="1050" b="1">
                <a:solidFill>
                  <a:srgbClr val="333333"/>
                </a:solidFill>
                <a:latin typeface="Source Sans Pro"/>
              </a:rPr>
              <a:t>Data di ultimo </a:t>
            </a:r>
            <a:r>
              <a:rPr lang="it-IT" sz="1050" b="1">
                <a:solidFill>
                  <a:srgbClr val="333333"/>
                </a:solidFill>
              </a:rPr>
              <a:t>aggiornamento</a:t>
            </a:r>
            <a:r>
              <a:rPr lang="it-IT" sz="1050">
                <a:solidFill>
                  <a:srgbClr val="333333"/>
                </a:solidFill>
                <a:latin typeface="Source Sans Pro"/>
              </a:rPr>
              <a:t>: 15 settembre </a:t>
            </a:r>
            <a:r>
              <a:rPr lang="it-IT" sz="1050">
                <a:solidFill>
                  <a:srgbClr val="333333"/>
                </a:solidFill>
                <a:latin typeface="Source Sans Pro" panose="020B0503030403020204" pitchFamily="34" charset="0"/>
              </a:rPr>
              <a:t>2021</a:t>
            </a:r>
            <a:endParaRPr lang="it-IT" sz="1050"/>
          </a:p>
        </p:txBody>
      </p:sp>
      <p:pic>
        <p:nvPicPr>
          <p:cNvPr id="3076" name="Picture 4">
            <a:extLst>
              <a:ext uri="{FF2B5EF4-FFF2-40B4-BE49-F238E27FC236}">
                <a16:creationId xmlns:a16="http://schemas.microsoft.com/office/drawing/2014/main" id="{3D83063A-19BB-4AC3-9885-6EC2207D21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974" y="956931"/>
            <a:ext cx="6492210" cy="4790153"/>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a:extLst>
              <a:ext uri="{FF2B5EF4-FFF2-40B4-BE49-F238E27FC236}">
                <a16:creationId xmlns:a16="http://schemas.microsoft.com/office/drawing/2014/main" id="{B701EAE8-B2F2-4D97-BC47-98BBC17454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5743" y="980717"/>
            <a:ext cx="6336257" cy="4675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9552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CasellaDiTesto 169">
            <a:extLst>
              <a:ext uri="{FF2B5EF4-FFF2-40B4-BE49-F238E27FC236}">
                <a16:creationId xmlns:a16="http://schemas.microsoft.com/office/drawing/2014/main" id="{9F928B8A-3EB1-4DF1-BFCE-1A2F9A1160CD}"/>
              </a:ext>
            </a:extLst>
          </p:cNvPr>
          <p:cNvSpPr txBox="1"/>
          <p:nvPr/>
        </p:nvSpPr>
        <p:spPr>
          <a:xfrm>
            <a:off x="0" y="54932"/>
            <a:ext cx="11743660" cy="830997"/>
          </a:xfrm>
          <a:prstGeom prst="rect">
            <a:avLst/>
          </a:prstGeom>
          <a:noFill/>
        </p:spPr>
        <p:txBody>
          <a:bodyPr wrap="square">
            <a:spAutoFit/>
          </a:bodyPr>
          <a:lstStyle/>
          <a:p>
            <a:pPr algn="ctr"/>
            <a:r>
              <a:rPr lang="it-IT" sz="2400" b="1" dirty="0">
                <a:solidFill>
                  <a:srgbClr val="0064B7"/>
                </a:solidFill>
              </a:rPr>
              <a:t>STIMA NAZIONALE DELL’RT PUNTALE (1/9), RT OSPEDALIZZAZIONI (7/9) E RT «AUGMENTED» (7/9) CALCOLATI CON DATI AL 15/09/2021</a:t>
            </a:r>
          </a:p>
        </p:txBody>
      </p:sp>
      <p:sp>
        <p:nvSpPr>
          <p:cNvPr id="5" name="Rettangolo 4">
            <a:extLst>
              <a:ext uri="{FF2B5EF4-FFF2-40B4-BE49-F238E27FC236}">
                <a16:creationId xmlns:a16="http://schemas.microsoft.com/office/drawing/2014/main" id="{A5BE4D16-0C7B-441B-894E-231233E4FE0D}"/>
              </a:ext>
            </a:extLst>
          </p:cNvPr>
          <p:cNvSpPr/>
          <p:nvPr/>
        </p:nvSpPr>
        <p:spPr>
          <a:xfrm>
            <a:off x="7510328" y="6604084"/>
            <a:ext cx="3068469" cy="253916"/>
          </a:xfrm>
          <a:prstGeom prst="rect">
            <a:avLst/>
          </a:prstGeom>
        </p:spPr>
        <p:txBody>
          <a:bodyPr wrap="none">
            <a:spAutoFit/>
          </a:bodyPr>
          <a:lstStyle/>
          <a:p>
            <a:r>
              <a:rPr lang="it-IT" sz="1050" b="1" dirty="0">
                <a:solidFill>
                  <a:srgbClr val="333333"/>
                </a:solidFill>
                <a:latin typeface="Source Sans Pro"/>
              </a:rPr>
              <a:t>Data di ultimo aggiornamento</a:t>
            </a:r>
            <a:r>
              <a:rPr lang="it-IT" sz="1050">
                <a:solidFill>
                  <a:srgbClr val="333333"/>
                </a:solidFill>
                <a:latin typeface="Source Sans Pro"/>
              </a:rPr>
              <a:t>: 15 </a:t>
            </a:r>
            <a:r>
              <a:rPr lang="it-IT" sz="1050" dirty="0">
                <a:solidFill>
                  <a:srgbClr val="333333"/>
                </a:solidFill>
                <a:latin typeface="Source Sans Pro"/>
              </a:rPr>
              <a:t>settembre </a:t>
            </a:r>
            <a:r>
              <a:rPr lang="it-IT" sz="1050" b="0" i="0" dirty="0">
                <a:solidFill>
                  <a:srgbClr val="333333"/>
                </a:solidFill>
                <a:effectLst/>
                <a:latin typeface="Source Sans Pro" panose="020B0503030403020204" pitchFamily="34" charset="0"/>
              </a:rPr>
              <a:t>2021</a:t>
            </a:r>
            <a:endParaRPr lang="it-IT" sz="1050" dirty="0"/>
          </a:p>
        </p:txBody>
      </p:sp>
      <p:sp>
        <p:nvSpPr>
          <p:cNvPr id="6" name="CasellaDiTesto 5">
            <a:extLst>
              <a:ext uri="{FF2B5EF4-FFF2-40B4-BE49-F238E27FC236}">
                <a16:creationId xmlns:a16="http://schemas.microsoft.com/office/drawing/2014/main" id="{FDD407F9-D97C-40C4-9D32-E19852D92C02}"/>
              </a:ext>
            </a:extLst>
          </p:cNvPr>
          <p:cNvSpPr txBox="1"/>
          <p:nvPr/>
        </p:nvSpPr>
        <p:spPr>
          <a:xfrm>
            <a:off x="10007107" y="1668421"/>
            <a:ext cx="2184893" cy="923330"/>
          </a:xfrm>
          <a:prstGeom prst="rect">
            <a:avLst/>
          </a:prstGeom>
          <a:noFill/>
        </p:spPr>
        <p:txBody>
          <a:bodyPr wrap="square">
            <a:spAutoFit/>
          </a:bodyPr>
          <a:lstStyle/>
          <a:p>
            <a:r>
              <a:rPr lang="it-IT" sz="1800" dirty="0" err="1"/>
              <a:t>Augmented</a:t>
            </a:r>
            <a:r>
              <a:rPr lang="it-IT" sz="1800" dirty="0"/>
              <a:t>: </a:t>
            </a:r>
            <a:r>
              <a:rPr lang="it-IT" b="1" dirty="0"/>
              <a:t>0,82 </a:t>
            </a:r>
            <a:r>
              <a:rPr lang="it-IT" dirty="0"/>
              <a:t>(IC95%: 0,82-0,83)</a:t>
            </a:r>
            <a:r>
              <a:rPr lang="en-IT" sz="1800" dirty="0">
                <a:effectLst/>
              </a:rPr>
              <a:t> </a:t>
            </a:r>
            <a:br>
              <a:rPr lang="en-IT" sz="1800" dirty="0">
                <a:effectLst/>
              </a:rPr>
            </a:br>
            <a:r>
              <a:rPr lang="en-IT" sz="1800" dirty="0">
                <a:effectLst/>
              </a:rPr>
              <a:t>(</a:t>
            </a:r>
            <a:r>
              <a:rPr lang="it-IT" sz="1800" dirty="0">
                <a:effectLst/>
              </a:rPr>
              <a:t>al </a:t>
            </a:r>
            <a:r>
              <a:rPr lang="it-IT" dirty="0"/>
              <a:t>7</a:t>
            </a:r>
            <a:r>
              <a:rPr lang="it-IT" sz="1800" dirty="0">
                <a:effectLst/>
              </a:rPr>
              <a:t> settembre 2021</a:t>
            </a:r>
            <a:r>
              <a:rPr lang="en-IT" sz="1800" dirty="0">
                <a:effectLst/>
              </a:rPr>
              <a:t>)</a:t>
            </a:r>
            <a:endParaRPr lang="en-IT" sz="1800" dirty="0"/>
          </a:p>
        </p:txBody>
      </p:sp>
      <p:sp>
        <p:nvSpPr>
          <p:cNvPr id="8" name="CasellaDiTesto 7">
            <a:extLst>
              <a:ext uri="{FF2B5EF4-FFF2-40B4-BE49-F238E27FC236}">
                <a16:creationId xmlns:a16="http://schemas.microsoft.com/office/drawing/2014/main" id="{49C5373A-585E-420D-9426-FA7A20EA58D9}"/>
              </a:ext>
            </a:extLst>
          </p:cNvPr>
          <p:cNvSpPr txBox="1"/>
          <p:nvPr/>
        </p:nvSpPr>
        <p:spPr>
          <a:xfrm>
            <a:off x="9980179" y="2929184"/>
            <a:ext cx="2643716" cy="923330"/>
          </a:xfrm>
          <a:prstGeom prst="rect">
            <a:avLst/>
          </a:prstGeom>
          <a:noFill/>
        </p:spPr>
        <p:txBody>
          <a:bodyPr wrap="square">
            <a:spAutoFit/>
          </a:bodyPr>
          <a:lstStyle/>
          <a:p>
            <a:r>
              <a:rPr lang="it-IT" sz="1800" dirty="0"/>
              <a:t>Ospedalizzazioni: </a:t>
            </a:r>
            <a:r>
              <a:rPr lang="it-IT" sz="1800" b="1" dirty="0"/>
              <a:t>0,86</a:t>
            </a:r>
            <a:r>
              <a:rPr lang="it-IT" b="1" dirty="0"/>
              <a:t> </a:t>
            </a:r>
            <a:r>
              <a:rPr lang="it-IT" dirty="0"/>
              <a:t>(IC95%: 0,82-0,90)</a:t>
            </a:r>
            <a:endParaRPr lang="it-IT" sz="1800" dirty="0">
              <a:effectLst/>
            </a:endParaRPr>
          </a:p>
          <a:p>
            <a:r>
              <a:rPr lang="en-IT" sz="1800" dirty="0">
                <a:effectLst/>
              </a:rPr>
              <a:t>(</a:t>
            </a:r>
            <a:r>
              <a:rPr lang="it-IT" sz="1800" dirty="0">
                <a:effectLst/>
              </a:rPr>
              <a:t>al 7 settembre 2021</a:t>
            </a:r>
            <a:r>
              <a:rPr lang="en-IT" sz="1800" dirty="0">
                <a:effectLst/>
              </a:rPr>
              <a:t>)</a:t>
            </a:r>
            <a:endParaRPr lang="it-IT" dirty="0"/>
          </a:p>
        </p:txBody>
      </p:sp>
      <p:pic>
        <p:nvPicPr>
          <p:cNvPr id="9" name="Immagine 8">
            <a:extLst>
              <a:ext uri="{FF2B5EF4-FFF2-40B4-BE49-F238E27FC236}">
                <a16:creationId xmlns:a16="http://schemas.microsoft.com/office/drawing/2014/main" id="{19AD6B0F-3EC5-4FE4-B0D8-B4B578674372}"/>
              </a:ext>
            </a:extLst>
          </p:cNvPr>
          <p:cNvPicPr/>
          <p:nvPr/>
        </p:nvPicPr>
        <p:blipFill>
          <a:blip r:embed="rId2">
            <a:extLst>
              <a:ext uri="{28A0092B-C50C-407E-A947-70E740481C1C}">
                <a14:useLocalDpi xmlns:a14="http://schemas.microsoft.com/office/drawing/2010/main" val="0"/>
              </a:ext>
            </a:extLst>
          </a:blip>
          <a:srcRect/>
          <a:stretch/>
        </p:blipFill>
        <p:spPr bwMode="auto">
          <a:xfrm>
            <a:off x="1043965" y="947913"/>
            <a:ext cx="8936214" cy="4947856"/>
          </a:xfrm>
          <a:prstGeom prst="rect">
            <a:avLst/>
          </a:prstGeom>
          <a:noFill/>
          <a:ln>
            <a:noFill/>
          </a:ln>
        </p:spPr>
      </p:pic>
      <p:sp>
        <p:nvSpPr>
          <p:cNvPr id="10" name="CasellaDiTesto 9">
            <a:extLst>
              <a:ext uri="{FF2B5EF4-FFF2-40B4-BE49-F238E27FC236}">
                <a16:creationId xmlns:a16="http://schemas.microsoft.com/office/drawing/2014/main" id="{A0168411-B05F-4E38-B014-86F92D6456B7}"/>
              </a:ext>
            </a:extLst>
          </p:cNvPr>
          <p:cNvSpPr txBox="1"/>
          <p:nvPr/>
        </p:nvSpPr>
        <p:spPr>
          <a:xfrm>
            <a:off x="7762253" y="947913"/>
            <a:ext cx="3412710" cy="646331"/>
          </a:xfrm>
          <a:prstGeom prst="rect">
            <a:avLst/>
          </a:prstGeom>
          <a:noFill/>
        </p:spPr>
        <p:txBody>
          <a:bodyPr wrap="square">
            <a:spAutoFit/>
          </a:bodyPr>
          <a:lstStyle/>
          <a:p>
            <a:r>
              <a:rPr lang="it-IT" sz="1800" dirty="0"/>
              <a:t>Puntuale: </a:t>
            </a:r>
            <a:r>
              <a:rPr lang="it-IT" b="1" dirty="0"/>
              <a:t>0,83</a:t>
            </a:r>
            <a:r>
              <a:rPr lang="it-IT" dirty="0"/>
              <a:t> (IC95%: 0,82-0,83) </a:t>
            </a:r>
            <a:r>
              <a:rPr lang="it-IT" sz="1800" b="0" i="0" u="none" strike="noStrike" dirty="0">
                <a:solidFill>
                  <a:srgbClr val="000000"/>
                </a:solidFill>
                <a:effectLst/>
                <a:latin typeface="Calibri" panose="020F0502020204030204" pitchFamily="34" charset="0"/>
              </a:rPr>
              <a:t>(al 1 settembre 2021)</a:t>
            </a:r>
            <a:r>
              <a:rPr lang="it-IT" dirty="0"/>
              <a:t> </a:t>
            </a:r>
          </a:p>
        </p:txBody>
      </p:sp>
    </p:spTree>
    <p:extLst>
      <p:ext uri="{BB962C8B-B14F-4D97-AF65-F5344CB8AC3E}">
        <p14:creationId xmlns:p14="http://schemas.microsoft.com/office/powerpoint/2010/main" val="372405781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presidenz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idenza" id="{D413CCC6-6FDF-48FB-AFB5-EF01A5117BCE}" vid="{8C8DDC9F-EAEB-4901-AB1E-45017EF08236}"/>
    </a:ext>
  </a:extLst>
</a:theme>
</file>

<file path=ppt/theme/theme2.xml><?xml version="1.0" encoding="utf-8"?>
<a:theme xmlns:a="http://schemas.openxmlformats.org/drawingml/2006/main" name="7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5B63E7C816413449BE19C5D0687882B0" ma:contentTypeVersion="14" ma:contentTypeDescription="Creare un nuovo documento." ma:contentTypeScope="" ma:versionID="9d3c919990654082d909781a2c02d3fb">
  <xsd:schema xmlns:xsd="http://www.w3.org/2001/XMLSchema" xmlns:xs="http://www.w3.org/2001/XMLSchema" xmlns:p="http://schemas.microsoft.com/office/2006/metadata/properties" xmlns:ns3="3ec210cc-1385-4d77-bddf-45fa57c2a2bb" xmlns:ns4="57d7c0e4-8645-47b2-9061-8f723220d9b7" targetNamespace="http://schemas.microsoft.com/office/2006/metadata/properties" ma:root="true" ma:fieldsID="54e9748e58e4db3cb62675a12a402278" ns3:_="" ns4:_="">
    <xsd:import namespace="3ec210cc-1385-4d77-bddf-45fa57c2a2bb"/>
    <xsd:import namespace="57d7c0e4-8645-47b2-9061-8f723220d9b7"/>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c210cc-1385-4d77-bddf-45fa57c2a2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7d7c0e4-8645-47b2-9061-8f723220d9b7" elementFormDefault="qualified">
    <xsd:import namespace="http://schemas.microsoft.com/office/2006/documentManagement/types"/>
    <xsd:import namespace="http://schemas.microsoft.com/office/infopath/2007/PartnerControls"/>
    <xsd:element name="SharedWithUsers" ma:index="18"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Condiviso con dettagli" ma:internalName="SharedWithDetails" ma:readOnly="true">
      <xsd:simpleType>
        <xsd:restriction base="dms:Note">
          <xsd:maxLength value="255"/>
        </xsd:restriction>
      </xsd:simpleType>
    </xsd:element>
    <xsd:element name="SharingHintHash" ma:index="20" nillable="true" ma:displayName="Hash suggerimento condivisione"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74F7D4C-B545-486A-B9DB-B73742289FEB}">
  <ds:schemaRefs>
    <ds:schemaRef ds:uri="http://schemas.openxmlformats.org/package/2006/metadata/core-properties"/>
    <ds:schemaRef ds:uri="http://schemas.microsoft.com/office/2006/documentManagement/types"/>
    <ds:schemaRef ds:uri="57d7c0e4-8645-47b2-9061-8f723220d9b7"/>
    <ds:schemaRef ds:uri="http://schemas.microsoft.com/office/2006/metadata/properties"/>
    <ds:schemaRef ds:uri="3ec210cc-1385-4d77-bddf-45fa57c2a2bb"/>
    <ds:schemaRef ds:uri="http://www.w3.org/XML/1998/namespace"/>
    <ds:schemaRef ds:uri="http://purl.org/dc/elements/1.1/"/>
    <ds:schemaRef ds:uri="http://schemas.microsoft.com/office/infopath/2007/PartnerControls"/>
    <ds:schemaRef ds:uri="http://purl.org/dc/dcmitype/"/>
    <ds:schemaRef ds:uri="http://purl.org/dc/terms/"/>
  </ds:schemaRefs>
</ds:datastoreItem>
</file>

<file path=customXml/itemProps2.xml><?xml version="1.0" encoding="utf-8"?>
<ds:datastoreItem xmlns:ds="http://schemas.openxmlformats.org/officeDocument/2006/customXml" ds:itemID="{A5B310BE-C1F3-45CB-98B0-47FA7EE14373}">
  <ds:schemaRefs>
    <ds:schemaRef ds:uri="http://schemas.microsoft.com/sharepoint/v3/contenttype/forms"/>
  </ds:schemaRefs>
</ds:datastoreItem>
</file>

<file path=customXml/itemProps3.xml><?xml version="1.0" encoding="utf-8"?>
<ds:datastoreItem xmlns:ds="http://schemas.openxmlformats.org/officeDocument/2006/customXml" ds:itemID="{0EC707D1-F6F4-4CCE-B57F-F8FA92BB93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ec210cc-1385-4d77-bddf-45fa57c2a2bb"/>
    <ds:schemaRef ds:uri="57d7c0e4-8645-47b2-9061-8f723220d9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presidenza</Template>
  <TotalTime>0</TotalTime>
  <Words>2548</Words>
  <Application>Microsoft Office PowerPoint</Application>
  <PresentationFormat>Widescreen</PresentationFormat>
  <Paragraphs>696</Paragraphs>
  <Slides>37</Slides>
  <Notes>6</Notes>
  <HiddenSlides>0</HiddenSlides>
  <MMClips>0</MMClips>
  <ScaleCrop>false</ScaleCrop>
  <HeadingPairs>
    <vt:vector size="6" baseType="variant">
      <vt:variant>
        <vt:lpstr>Caratteri utilizzati</vt:lpstr>
      </vt:variant>
      <vt:variant>
        <vt:i4>16</vt:i4>
      </vt:variant>
      <vt:variant>
        <vt:lpstr>Tema</vt:lpstr>
      </vt:variant>
      <vt:variant>
        <vt:i4>2</vt:i4>
      </vt:variant>
      <vt:variant>
        <vt:lpstr>Titoli diapositive</vt:lpstr>
      </vt:variant>
      <vt:variant>
        <vt:i4>37</vt:i4>
      </vt:variant>
    </vt:vector>
  </HeadingPairs>
  <TitlesOfParts>
    <vt:vector size="55" baseType="lpstr">
      <vt:lpstr>MS Gothic</vt:lpstr>
      <vt:lpstr>Yu Gothic Light</vt:lpstr>
      <vt:lpstr>Arial</vt:lpstr>
      <vt:lpstr>Arial Narrow</vt:lpstr>
      <vt:lpstr>Calibri</vt:lpstr>
      <vt:lpstr>Calibri Light</vt:lpstr>
      <vt:lpstr>HelvLight</vt:lpstr>
      <vt:lpstr>Lato</vt:lpstr>
      <vt:lpstr>Raleway</vt:lpstr>
      <vt:lpstr>Source Sans Pro</vt:lpstr>
      <vt:lpstr>Symbol</vt:lpstr>
      <vt:lpstr>Tahoma</vt:lpstr>
      <vt:lpstr>Times New Roman</vt:lpstr>
      <vt:lpstr>Titillium Web</vt:lpstr>
      <vt:lpstr>Verdana</vt:lpstr>
      <vt:lpstr>Wingdings</vt:lpstr>
      <vt:lpstr>presidenza</vt:lpstr>
      <vt:lpstr>7_Tema di Office</vt:lpstr>
      <vt:lpstr>Epidemia COVID-19  Monitoraggio del rischio </vt:lpstr>
      <vt:lpstr>Presentazione standard di PowerPoint</vt:lpstr>
      <vt:lpstr>Presentazione standard di PowerPoint</vt:lpstr>
      <vt:lpstr>Andamento incidenza (14 gg) in quasi tutti i paesi europei (ECDC) fino al 16 settembre</vt:lpstr>
      <vt:lpstr>Presentazione standard di PowerPoint</vt:lpstr>
      <vt:lpstr>Casi notificati al sistema di Sorveglianza integrata COVID-19 in Italia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AA</dc:creator>
  <cp:lastModifiedBy>De Vecchis Daniela</cp:lastModifiedBy>
  <cp:revision>3</cp:revision>
  <cp:lastPrinted>2021-08-19T14:39:59Z</cp:lastPrinted>
  <dcterms:created xsi:type="dcterms:W3CDTF">2020-11-10T09:16:54Z</dcterms:created>
  <dcterms:modified xsi:type="dcterms:W3CDTF">2021-09-17T13:40:57Z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0x0101005B63E7C816413449BE19C5D0687882B0</vt:lpwstr>
  </property>
</Properties>
</file>