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44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368" r:id="rId13"/>
    <p:sldId id="1374" r:id="rId14"/>
    <p:sldId id="1307" r:id="rId15"/>
    <p:sldId id="1344" r:id="rId16"/>
    <p:sldId id="1371" r:id="rId17"/>
    <p:sldId id="1382" r:id="rId18"/>
    <p:sldId id="1383" r:id="rId19"/>
    <p:sldId id="1387" r:id="rId20"/>
    <p:sldId id="1384" r:id="rId21"/>
    <p:sldId id="1385" r:id="rId22"/>
    <p:sldId id="1386" r:id="rId23"/>
    <p:sldId id="1375" r:id="rId24"/>
    <p:sldId id="1308" r:id="rId25"/>
    <p:sldId id="1378" r:id="rId26"/>
    <p:sldId id="1351" r:id="rId27"/>
    <p:sldId id="1278" r:id="rId28"/>
    <p:sldId id="1283" r:id="rId29"/>
    <p:sldId id="1287" r:id="rId30"/>
    <p:sldId id="1366" r:id="rId31"/>
    <p:sldId id="1379" r:id="rId32"/>
    <p:sldId id="1358" r:id="rId33"/>
    <p:sldId id="1380" r:id="rId34"/>
    <p:sldId id="1349" r:id="rId35"/>
    <p:sldId id="1348" r:id="rId36"/>
    <p:sldId id="270" r:id="rId37"/>
    <p:sldId id="1350" r:id="rId38"/>
    <p:sldId id="1381" r:id="rId39"/>
    <p:sldId id="1389" r:id="rId40"/>
    <p:sldId id="1390" r:id="rId41"/>
    <p:sldId id="1391" r:id="rId42"/>
    <p:sldId id="1392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o Urdiales Alberto" initials="MUA" lastIdx="1" clrIdx="0">
    <p:extLst>
      <p:ext uri="{19B8F6BF-5375-455C-9EA6-DF929625EA0E}">
        <p15:presenceInfo xmlns:p15="http://schemas.microsoft.com/office/powerpoint/2012/main" userId="S::alberto.mateourdiales@iss.it::c247f04b-9e0b-4257-8bb5-2e16d304b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2FBCC-0564-454F-81C1-AEF041AD53CE}" v="14" dt="2021-10-14T10:15:16.357"/>
    <p1510:client id="{E0E22D34-67C4-4BAE-90CC-82C466C44700}" v="3" dt="2021-10-15T08:52:24.414"/>
    <p1510:client id="{F0B1E28F-E019-4DDF-A072-4F4106BC8D7A}" v="4" dt="2021-10-14T16:32:42.680"/>
    <p1510:client id="{FC9B1BEF-03A8-4B5C-BB55-0B495A5603CE}" v="1" dt="2021-10-15T07:26:43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 Manso Martina" userId="513a9d34-6994-41b9-901c-f28dde9905db" providerId="ADAL" clId="{8ECAC000-3F4B-4363-9A2C-26C7F63A9007}"/>
    <pc:docChg chg="undo custSel modSld">
      <pc:chgData name="Del Manso Martina" userId="513a9d34-6994-41b9-901c-f28dde9905db" providerId="ADAL" clId="{8ECAC000-3F4B-4363-9A2C-26C7F63A9007}" dt="2021-09-02T13:57:32.976" v="297" actId="13926"/>
      <pc:docMkLst>
        <pc:docMk/>
      </pc:docMkLst>
      <pc:sldChg chg="modSp">
        <pc:chgData name="Del Manso Martina" userId="513a9d34-6994-41b9-901c-f28dde9905db" providerId="ADAL" clId="{8ECAC000-3F4B-4363-9A2C-26C7F63A9007}" dt="2021-09-02T12:18:21.432" v="17" actId="6549"/>
        <pc:sldMkLst>
          <pc:docMk/>
          <pc:sldMk cId="638701303" sldId="262"/>
        </pc:sldMkLst>
        <pc:spChg chg="mod">
          <ac:chgData name="Del Manso Martina" userId="513a9d34-6994-41b9-901c-f28dde9905db" providerId="ADAL" clId="{8ECAC000-3F4B-4363-9A2C-26C7F63A9007}" dt="2021-09-02T12:18:21.432" v="17" actId="6549"/>
          <ac:spMkLst>
            <pc:docMk/>
            <pc:sldMk cId="638701303" sldId="262"/>
            <ac:spMk id="9" creationId="{02D42140-243D-4064-9F67-4AB0E0B3DB7E}"/>
          </ac:spMkLst>
        </pc:spChg>
      </pc:sldChg>
      <pc:sldChg chg="addSp delSp modSp">
        <pc:chgData name="Del Manso Martina" userId="513a9d34-6994-41b9-901c-f28dde9905db" providerId="ADAL" clId="{8ECAC000-3F4B-4363-9A2C-26C7F63A9007}" dt="2021-09-02T13:51:00.184" v="289" actId="14100"/>
        <pc:sldMkLst>
          <pc:docMk/>
          <pc:sldMk cId="2803379863" sldId="264"/>
        </pc:sldMkLst>
        <pc:spChg chg="mod">
          <ac:chgData name="Del Manso Martina" userId="513a9d34-6994-41b9-901c-f28dde9905db" providerId="ADAL" clId="{8ECAC000-3F4B-4363-9A2C-26C7F63A9007}" dt="2021-09-02T13:50:53.191" v="288" actId="13926"/>
          <ac:spMkLst>
            <pc:docMk/>
            <pc:sldMk cId="2803379863" sldId="264"/>
            <ac:spMk id="5" creationId="{2ADA2595-C5A4-43A4-857A-01FF2AA3A0B8}"/>
          </ac:spMkLst>
        </pc:spChg>
        <pc:spChg chg="mod">
          <ac:chgData name="Del Manso Martina" userId="513a9d34-6994-41b9-901c-f28dde9905db" providerId="ADAL" clId="{8ECAC000-3F4B-4363-9A2C-26C7F63A9007}" dt="2021-09-02T13:50:45.881" v="287" actId="6549"/>
          <ac:spMkLst>
            <pc:docMk/>
            <pc:sldMk cId="2803379863" sldId="264"/>
            <ac:spMk id="9" creationId="{40DEF99D-39EE-4972-9CC8-4D3B2A43FCF0}"/>
          </ac:spMkLst>
        </pc:spChg>
        <pc:picChg chg="del">
          <ac:chgData name="Del Manso Martina" userId="513a9d34-6994-41b9-901c-f28dde9905db" providerId="ADAL" clId="{8ECAC000-3F4B-4363-9A2C-26C7F63A9007}" dt="2021-09-02T13:50:30.870" v="263" actId="478"/>
          <ac:picMkLst>
            <pc:docMk/>
            <pc:sldMk cId="2803379863" sldId="264"/>
            <ac:picMk id="1026" creationId="{F72E8978-87F8-4238-B10D-821BDEF67F99}"/>
          </ac:picMkLst>
        </pc:picChg>
        <pc:picChg chg="add mod">
          <ac:chgData name="Del Manso Martina" userId="513a9d34-6994-41b9-901c-f28dde9905db" providerId="ADAL" clId="{8ECAC000-3F4B-4363-9A2C-26C7F63A9007}" dt="2021-09-02T13:51:00.184" v="289" actId="14100"/>
          <ac:picMkLst>
            <pc:docMk/>
            <pc:sldMk cId="2803379863" sldId="264"/>
            <ac:picMk id="6146" creationId="{FA41EEDA-2EC6-4758-887A-5412C0AF2EA8}"/>
          </ac:picMkLst>
        </pc:picChg>
      </pc:sldChg>
      <pc:sldChg chg="addSp delSp modSp">
        <pc:chgData name="Del Manso Martina" userId="513a9d34-6994-41b9-901c-f28dde9905db" providerId="ADAL" clId="{8ECAC000-3F4B-4363-9A2C-26C7F63A9007}" dt="2021-09-02T13:57:32.976" v="297" actId="13926"/>
        <pc:sldMkLst>
          <pc:docMk/>
          <pc:sldMk cId="986409818" sldId="265"/>
        </pc:sldMkLst>
        <pc:spChg chg="mod">
          <ac:chgData name="Del Manso Martina" userId="513a9d34-6994-41b9-901c-f28dde9905db" providerId="ADAL" clId="{8ECAC000-3F4B-4363-9A2C-26C7F63A9007}" dt="2021-09-02T13:57:32.976" v="297" actId="13926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Del Manso Martina" userId="513a9d34-6994-41b9-901c-f28dde9905db" providerId="ADAL" clId="{8ECAC000-3F4B-4363-9A2C-26C7F63A9007}" dt="2021-09-02T13:57:18.234" v="296" actId="20577"/>
          <ac:spMkLst>
            <pc:docMk/>
            <pc:sldMk cId="986409818" sldId="265"/>
            <ac:spMk id="7" creationId="{AEC6BB40-894F-49A6-9E3F-6B3F46916377}"/>
          </ac:spMkLst>
        </pc:spChg>
        <pc:picChg chg="add mod">
          <ac:chgData name="Del Manso Martina" userId="513a9d34-6994-41b9-901c-f28dde9905db" providerId="ADAL" clId="{8ECAC000-3F4B-4363-9A2C-26C7F63A9007}" dt="2021-09-02T13:57:02.044" v="291"/>
          <ac:picMkLst>
            <pc:docMk/>
            <pc:sldMk cId="986409818" sldId="265"/>
            <ac:picMk id="8" creationId="{7DCECCF3-F9F2-45E1-95A1-B0A17CF58C08}"/>
          </ac:picMkLst>
        </pc:picChg>
        <pc:picChg chg="del">
          <ac:chgData name="Del Manso Martina" userId="513a9d34-6994-41b9-901c-f28dde9905db" providerId="ADAL" clId="{8ECAC000-3F4B-4363-9A2C-26C7F63A9007}" dt="2021-09-02T13:57:00.994" v="290" actId="478"/>
          <ac:picMkLst>
            <pc:docMk/>
            <pc:sldMk cId="986409818" sldId="265"/>
            <ac:picMk id="9" creationId="{CD0F2047-F5C8-489C-BA02-6974D48EDADC}"/>
          </ac:picMkLst>
        </pc:picChg>
      </pc:sldChg>
      <pc:sldChg chg="addSp delSp modSp">
        <pc:chgData name="Del Manso Martina" userId="513a9d34-6994-41b9-901c-f28dde9905db" providerId="ADAL" clId="{8ECAC000-3F4B-4363-9A2C-26C7F63A9007}" dt="2021-09-02T12:43:42.815" v="89"/>
        <pc:sldMkLst>
          <pc:docMk/>
          <pc:sldMk cId="1755157831" sldId="272"/>
        </pc:sldMkLst>
        <pc:spChg chg="mod">
          <ac:chgData name="Del Manso Martina" userId="513a9d34-6994-41b9-901c-f28dde9905db" providerId="ADAL" clId="{8ECAC000-3F4B-4363-9A2C-26C7F63A9007}" dt="2021-09-02T12:43:42.815" v="89"/>
          <ac:spMkLst>
            <pc:docMk/>
            <pc:sldMk cId="1755157831" sldId="272"/>
            <ac:spMk id="4" creationId="{00000000-0000-0000-0000-000000000000}"/>
          </ac:spMkLst>
        </pc:spChg>
        <pc:picChg chg="add del">
          <ac:chgData name="Del Manso Martina" userId="513a9d34-6994-41b9-901c-f28dde9905db" providerId="ADAL" clId="{8ECAC000-3F4B-4363-9A2C-26C7F63A9007}" dt="2021-09-02T12:43:12.130" v="83"/>
          <ac:picMkLst>
            <pc:docMk/>
            <pc:sldMk cId="1755157831" sldId="272"/>
            <ac:picMk id="3" creationId="{140A2395-7B0A-4898-8CD0-6810FCED6C60}"/>
          </ac:picMkLst>
        </pc:picChg>
        <pc:picChg chg="add mod">
          <ac:chgData name="Del Manso Martina" userId="513a9d34-6994-41b9-901c-f28dde9905db" providerId="ADAL" clId="{8ECAC000-3F4B-4363-9A2C-26C7F63A9007}" dt="2021-09-02T12:43:30.185" v="88" actId="1076"/>
          <ac:picMkLst>
            <pc:docMk/>
            <pc:sldMk cId="1755157831" sldId="272"/>
            <ac:picMk id="5" creationId="{8710D2E2-7F3C-44F7-9699-31683F08EDD9}"/>
          </ac:picMkLst>
        </pc:picChg>
        <pc:picChg chg="add del">
          <ac:chgData name="Del Manso Martina" userId="513a9d34-6994-41b9-901c-f28dde9905db" providerId="ADAL" clId="{8ECAC000-3F4B-4363-9A2C-26C7F63A9007}" dt="2021-09-02T12:43:27.825" v="87" actId="478"/>
          <ac:picMkLst>
            <pc:docMk/>
            <pc:sldMk cId="1755157831" sldId="272"/>
            <ac:picMk id="6" creationId="{DF867C18-63C2-4D15-8C31-0242DB98DF03}"/>
          </ac:picMkLst>
        </pc:picChg>
      </pc:sldChg>
      <pc:sldChg chg="addSp delSp modSp">
        <pc:chgData name="Del Manso Martina" userId="513a9d34-6994-41b9-901c-f28dde9905db" providerId="ADAL" clId="{8ECAC000-3F4B-4363-9A2C-26C7F63A9007}" dt="2021-09-02T12:49:25.118" v="123" actId="20577"/>
        <pc:sldMkLst>
          <pc:docMk/>
          <pc:sldMk cId="217055414" sldId="1143"/>
        </pc:sldMkLst>
        <pc:spChg chg="mod">
          <ac:chgData name="Del Manso Martina" userId="513a9d34-6994-41b9-901c-f28dde9905db" providerId="ADAL" clId="{8ECAC000-3F4B-4363-9A2C-26C7F63A9007}" dt="2021-09-02T12:49:25.118" v="123" actId="2057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el Manso Martina" userId="513a9d34-6994-41b9-901c-f28dde9905db" providerId="ADAL" clId="{8ECAC000-3F4B-4363-9A2C-26C7F63A9007}" dt="2021-09-02T12:46:45.919" v="116" actId="6549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el Manso Martina" userId="513a9d34-6994-41b9-901c-f28dde9905db" providerId="ADAL" clId="{8ECAC000-3F4B-4363-9A2C-26C7F63A9007}" dt="2021-09-02T12:45:05.651" v="105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el Manso Martina" userId="513a9d34-6994-41b9-901c-f28dde9905db" providerId="ADAL" clId="{8ECAC000-3F4B-4363-9A2C-26C7F63A9007}" dt="2021-09-02T12:43:45.547" v="90"/>
          <ac:spMkLst>
            <pc:docMk/>
            <pc:sldMk cId="217055414" sldId="1143"/>
            <ac:spMk id="15" creationId="{2FD4F9E5-EADB-47AE-8DD6-8585E2F010AC}"/>
          </ac:spMkLst>
        </pc:spChg>
        <pc:picChg chg="add mod">
          <ac:chgData name="Del Manso Martina" userId="513a9d34-6994-41b9-901c-f28dde9905db" providerId="ADAL" clId="{8ECAC000-3F4B-4363-9A2C-26C7F63A9007}" dt="2021-09-02T12:44:32.155" v="101" actId="167"/>
          <ac:picMkLst>
            <pc:docMk/>
            <pc:sldMk cId="217055414" sldId="1143"/>
            <ac:picMk id="1026" creationId="{56569B32-EBB9-435F-B339-C1125876661B}"/>
          </ac:picMkLst>
        </pc:picChg>
        <pc:picChg chg="add mod">
          <ac:chgData name="Del Manso Martina" userId="513a9d34-6994-41b9-901c-f28dde9905db" providerId="ADAL" clId="{8ECAC000-3F4B-4363-9A2C-26C7F63A9007}" dt="2021-09-02T12:45:26.686" v="110" actId="14100"/>
          <ac:picMkLst>
            <pc:docMk/>
            <pc:sldMk cId="217055414" sldId="1143"/>
            <ac:picMk id="1028" creationId="{9EB26407-2386-4D68-A727-0FD7EC093A90}"/>
          </ac:picMkLst>
        </pc:picChg>
        <pc:picChg chg="del">
          <ac:chgData name="Del Manso Martina" userId="513a9d34-6994-41b9-901c-f28dde9905db" providerId="ADAL" clId="{8ECAC000-3F4B-4363-9A2C-26C7F63A9007}" dt="2021-09-02T12:44:05.987" v="92" actId="478"/>
          <ac:picMkLst>
            <pc:docMk/>
            <pc:sldMk cId="217055414" sldId="1143"/>
            <ac:picMk id="2050" creationId="{14BADE2D-0D0F-4E5C-99E9-22449AF933D0}"/>
          </ac:picMkLst>
        </pc:picChg>
        <pc:picChg chg="del">
          <ac:chgData name="Del Manso Martina" userId="513a9d34-6994-41b9-901c-f28dde9905db" providerId="ADAL" clId="{8ECAC000-3F4B-4363-9A2C-26C7F63A9007}" dt="2021-09-02T12:45:17.811" v="106" actId="478"/>
          <ac:picMkLst>
            <pc:docMk/>
            <pc:sldMk cId="217055414" sldId="1143"/>
            <ac:picMk id="2052" creationId="{C7C17A5C-BC0B-4E4C-B564-6A66BB3DEB8D}"/>
          </ac:picMkLst>
        </pc:picChg>
      </pc:sldChg>
      <pc:sldChg chg="modSp">
        <pc:chgData name="Del Manso Martina" userId="513a9d34-6994-41b9-901c-f28dde9905db" providerId="ADAL" clId="{8ECAC000-3F4B-4363-9A2C-26C7F63A9007}" dt="2021-09-02T13:08:22.748" v="166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8ECAC000-3F4B-4363-9A2C-26C7F63A9007}" dt="2021-09-02T13:08:22.748" v="166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">
        <pc:chgData name="Del Manso Martina" userId="513a9d34-6994-41b9-901c-f28dde9905db" providerId="ADAL" clId="{8ECAC000-3F4B-4363-9A2C-26C7F63A9007}" dt="2021-09-02T13:08:34.484" v="176" actId="20577"/>
        <pc:sldMkLst>
          <pc:docMk/>
          <pc:sldMk cId="873417740" sldId="1283"/>
        </pc:sldMkLst>
        <pc:spChg chg="mod">
          <ac:chgData name="Del Manso Martina" userId="513a9d34-6994-41b9-901c-f28dde9905db" providerId="ADAL" clId="{8ECAC000-3F4B-4363-9A2C-26C7F63A9007}" dt="2021-09-02T13:05:10.677" v="131" actId="20577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el Manso Martina" userId="513a9d34-6994-41b9-901c-f28dde9905db" providerId="ADAL" clId="{8ECAC000-3F4B-4363-9A2C-26C7F63A9007}" dt="2021-09-02T13:08:34.484" v="176" actId="20577"/>
          <ac:spMkLst>
            <pc:docMk/>
            <pc:sldMk cId="873417740" sldId="1283"/>
            <ac:spMk id="7" creationId="{BB41598A-F012-4C10-A84D-A023851AA4BE}"/>
          </ac:spMkLst>
        </pc:spChg>
        <pc:picChg chg="del">
          <ac:chgData name="Del Manso Martina" userId="513a9d34-6994-41b9-901c-f28dde9905db" providerId="ADAL" clId="{8ECAC000-3F4B-4363-9A2C-26C7F63A9007}" dt="2021-09-02T13:05:03.887" v="128" actId="478"/>
          <ac:picMkLst>
            <pc:docMk/>
            <pc:sldMk cId="873417740" sldId="1283"/>
            <ac:picMk id="1026" creationId="{41532982-1B6A-455B-BBDB-B9BCAC7EC0E5}"/>
          </ac:picMkLst>
        </pc:picChg>
        <pc:picChg chg="add">
          <ac:chgData name="Del Manso Martina" userId="513a9d34-6994-41b9-901c-f28dde9905db" providerId="ADAL" clId="{8ECAC000-3F4B-4363-9A2C-26C7F63A9007}" dt="2021-09-02T13:05:04.887" v="129"/>
          <ac:picMkLst>
            <pc:docMk/>
            <pc:sldMk cId="873417740" sldId="1283"/>
            <ac:picMk id="3074" creationId="{9915792E-4350-4D2A-88E4-DF9E718F2C11}"/>
          </ac:picMkLst>
        </pc:picChg>
      </pc:sldChg>
      <pc:sldChg chg="addSp delSp modSp">
        <pc:chgData name="Del Manso Martina" userId="513a9d34-6994-41b9-901c-f28dde9905db" providerId="ADAL" clId="{8ECAC000-3F4B-4363-9A2C-26C7F63A9007}" dt="2021-09-02T13:09:48.781" v="208" actId="6549"/>
        <pc:sldMkLst>
          <pc:docMk/>
          <pc:sldMk cId="3635425474" sldId="1287"/>
        </pc:sldMkLst>
        <pc:spChg chg="mod">
          <ac:chgData name="Del Manso Martina" userId="513a9d34-6994-41b9-901c-f28dde9905db" providerId="ADAL" clId="{8ECAC000-3F4B-4363-9A2C-26C7F63A9007}" dt="2021-09-02T13:09:38.259" v="190" actId="20577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Del Manso Martina" userId="513a9d34-6994-41b9-901c-f28dde9905db" providerId="ADAL" clId="{8ECAC000-3F4B-4363-9A2C-26C7F63A9007}" dt="2021-09-02T13:09:48.781" v="208" actId="6549"/>
          <ac:spMkLst>
            <pc:docMk/>
            <pc:sldMk cId="3635425474" sldId="1287"/>
            <ac:spMk id="6" creationId="{23167014-F99B-4102-9FDF-70714DE9EB3C}"/>
          </ac:spMkLst>
        </pc:spChg>
        <pc:picChg chg="del">
          <ac:chgData name="Del Manso Martina" userId="513a9d34-6994-41b9-901c-f28dde9905db" providerId="ADAL" clId="{8ECAC000-3F4B-4363-9A2C-26C7F63A9007}" dt="2021-09-02T13:08:50.048" v="177" actId="478"/>
          <ac:picMkLst>
            <pc:docMk/>
            <pc:sldMk cId="3635425474" sldId="1287"/>
            <ac:picMk id="2" creationId="{B3F88DE9-726A-4EFC-B73D-01020C4027F4}"/>
          </ac:picMkLst>
        </pc:picChg>
        <pc:picChg chg="add mod">
          <ac:chgData name="Del Manso Martina" userId="513a9d34-6994-41b9-901c-f28dde9905db" providerId="ADAL" clId="{8ECAC000-3F4B-4363-9A2C-26C7F63A9007}" dt="2021-09-02T13:08:54.552" v="179" actId="167"/>
          <ac:picMkLst>
            <pc:docMk/>
            <pc:sldMk cId="3635425474" sldId="1287"/>
            <ac:picMk id="5122" creationId="{CA0882F1-D464-4CE4-9B61-B772CE0E4372}"/>
          </ac:picMkLst>
        </pc:picChg>
      </pc:sldChg>
      <pc:sldChg chg="addSp delSp modSp">
        <pc:chgData name="Del Manso Martina" userId="513a9d34-6994-41b9-901c-f28dde9905db" providerId="ADAL" clId="{8ECAC000-3F4B-4363-9A2C-26C7F63A9007}" dt="2021-09-02T12:42:24.932" v="79" actId="20577"/>
        <pc:sldMkLst>
          <pc:docMk/>
          <pc:sldMk cId="0" sldId="1307"/>
        </pc:sldMkLst>
        <pc:spChg chg="mod">
          <ac:chgData name="Del Manso Martina" userId="513a9d34-6994-41b9-901c-f28dde9905db" providerId="ADAL" clId="{8ECAC000-3F4B-4363-9A2C-26C7F63A9007}" dt="2021-09-02T12:41:58.449" v="72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8ECAC000-3F4B-4363-9A2C-26C7F63A9007}" dt="2021-09-02T12:42:24.932" v="79" actId="20577"/>
          <ac:spMkLst>
            <pc:docMk/>
            <pc:sldMk cId="0" sldId="1307"/>
            <ac:spMk id="170" creationId="{9F928B8A-3EB1-4DF1-BFCE-1A2F9A1160CD}"/>
          </ac:spMkLst>
        </pc:spChg>
        <pc:grpChg chg="add del">
          <ac:chgData name="Del Manso Martina" userId="513a9d34-6994-41b9-901c-f28dde9905db" providerId="ADAL" clId="{8ECAC000-3F4B-4363-9A2C-26C7F63A9007}" dt="2021-09-02T12:41:26.564" v="62"/>
          <ac:grpSpMkLst>
            <pc:docMk/>
            <pc:sldMk cId="0" sldId="1307"/>
            <ac:grpSpMk id="6" creationId="{6F499E99-60FC-4056-A80B-693FD904FE9D}"/>
          </ac:grpSpMkLst>
        </pc:grpChg>
        <pc:picChg chg="mod">
          <ac:chgData name="Del Manso Martina" userId="513a9d34-6994-41b9-901c-f28dde9905db" providerId="ADAL" clId="{8ECAC000-3F4B-4363-9A2C-26C7F63A9007}" dt="2021-09-02T12:41:38.664" v="66" actId="1076"/>
          <ac:picMkLst>
            <pc:docMk/>
            <pc:sldMk cId="0" sldId="1307"/>
            <ac:picMk id="2" creationId="{2F7A7E8D-44A6-4145-BCB4-676B9926F6B5}"/>
          </ac:picMkLst>
        </pc:picChg>
        <pc:picChg chg="del">
          <ac:chgData name="Del Manso Martina" userId="513a9d34-6994-41b9-901c-f28dde9905db" providerId="ADAL" clId="{8ECAC000-3F4B-4363-9A2C-26C7F63A9007}" dt="2021-09-02T12:41:24.420" v="60" actId="478"/>
          <ac:picMkLst>
            <pc:docMk/>
            <pc:sldMk cId="0" sldId="1307"/>
            <ac:picMk id="3" creationId="{F5478C58-7FF3-47DC-96D7-4F43A642612A}"/>
          </ac:picMkLst>
        </pc:picChg>
      </pc:sldChg>
      <pc:sldChg chg="modSp">
        <pc:chgData name="Del Manso Martina" userId="513a9d34-6994-41b9-901c-f28dde9905db" providerId="ADAL" clId="{8ECAC000-3F4B-4363-9A2C-26C7F63A9007}" dt="2021-09-02T13:08:04.923" v="162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8ECAC000-3F4B-4363-9A2C-26C7F63A9007}" dt="2021-09-02T13:08:04.923" v="162" actId="13926"/>
          <ac:spMkLst>
            <pc:docMk/>
            <pc:sldMk cId="2366445357" sldId="1308"/>
            <ac:spMk id="5" creationId="{DF970081-94DA-4076-80A9-CF7BC0ABB794}"/>
          </ac:spMkLst>
        </pc:spChg>
      </pc:sldChg>
      <pc:sldChg chg="addSp delSp modSp">
        <pc:chgData name="Del Manso Martina" userId="513a9d34-6994-41b9-901c-f28dde9905db" providerId="ADAL" clId="{8ECAC000-3F4B-4363-9A2C-26C7F63A9007}" dt="2021-09-02T13:07:47.558" v="160" actId="20577"/>
        <pc:sldMkLst>
          <pc:docMk/>
          <pc:sldMk cId="2219548741" sldId="1344"/>
        </pc:sldMkLst>
        <pc:spChg chg="mod">
          <ac:chgData name="Del Manso Martina" userId="513a9d34-6994-41b9-901c-f28dde9905db" providerId="ADAL" clId="{8ECAC000-3F4B-4363-9A2C-26C7F63A9007}" dt="2021-09-02T13:07:36.688" v="158" actId="20577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el Manso Martina" userId="513a9d34-6994-41b9-901c-f28dde9905db" providerId="ADAL" clId="{8ECAC000-3F4B-4363-9A2C-26C7F63A9007}" dt="2021-09-02T13:07:09.373" v="155" actId="1076"/>
          <ac:spMkLst>
            <pc:docMk/>
            <pc:sldMk cId="2219548741" sldId="1344"/>
            <ac:spMk id="17" creationId="{BF4A1A64-BFAD-449E-B289-A31E3E316C41}"/>
          </ac:spMkLst>
        </pc:spChg>
        <pc:spChg chg="mod">
          <ac:chgData name="Del Manso Martina" userId="513a9d34-6994-41b9-901c-f28dde9905db" providerId="ADAL" clId="{8ECAC000-3F4B-4363-9A2C-26C7F63A9007}" dt="2021-09-02T13:07:41.773" v="159" actId="20577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el Manso Martina" userId="513a9d34-6994-41b9-901c-f28dde9905db" providerId="ADAL" clId="{8ECAC000-3F4B-4363-9A2C-26C7F63A9007}" dt="2021-09-02T13:07:01.087" v="153" actId="1076"/>
          <ac:spMkLst>
            <pc:docMk/>
            <pc:sldMk cId="2219548741" sldId="1344"/>
            <ac:spMk id="20" creationId="{2C0972BC-8124-436E-AE43-16DD8B158456}"/>
          </ac:spMkLst>
        </pc:spChg>
        <pc:spChg chg="mod">
          <ac:chgData name="Del Manso Martina" userId="513a9d34-6994-41b9-901c-f28dde9905db" providerId="ADAL" clId="{8ECAC000-3F4B-4363-9A2C-26C7F63A9007}" dt="2021-09-02T13:07:47.558" v="160" actId="20577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el Manso Martina" userId="513a9d34-6994-41b9-901c-f28dde9905db" providerId="ADAL" clId="{8ECAC000-3F4B-4363-9A2C-26C7F63A9007}" dt="2021-09-02T13:07:06.862" v="154" actId="1076"/>
          <ac:spMkLst>
            <pc:docMk/>
            <pc:sldMk cId="2219548741" sldId="1344"/>
            <ac:spMk id="24" creationId="{A8987B2B-EED1-4D6A-A8C6-0896F132F88F}"/>
          </ac:spMkLst>
        </pc:spChg>
        <pc:spChg chg="mod">
          <ac:chgData name="Del Manso Martina" userId="513a9d34-6994-41b9-901c-f28dde9905db" providerId="ADAL" clId="{8ECAC000-3F4B-4363-9A2C-26C7F63A9007}" dt="2021-09-02T13:07:32.383" v="157" actId="20577"/>
          <ac:spMkLst>
            <pc:docMk/>
            <pc:sldMk cId="2219548741" sldId="1344"/>
            <ac:spMk id="25" creationId="{21A5539F-FBA4-401F-A9BE-76A2DDCD4F49}"/>
          </ac:spMkLst>
        </pc:spChg>
        <pc:picChg chg="add mod">
          <ac:chgData name="Del Manso Martina" userId="513a9d34-6994-41b9-901c-f28dde9905db" providerId="ADAL" clId="{8ECAC000-3F4B-4363-9A2C-26C7F63A9007}" dt="2021-09-02T13:06:55.840" v="152" actId="167"/>
          <ac:picMkLst>
            <pc:docMk/>
            <pc:sldMk cId="2219548741" sldId="1344"/>
            <ac:picMk id="4098" creationId="{1D26BDE9-FA76-4E76-8907-F1041804D87F}"/>
          </ac:picMkLst>
        </pc:picChg>
        <pc:picChg chg="add mod">
          <ac:chgData name="Del Manso Martina" userId="513a9d34-6994-41b9-901c-f28dde9905db" providerId="ADAL" clId="{8ECAC000-3F4B-4363-9A2C-26C7F63A9007}" dt="2021-09-02T13:06:55.840" v="152" actId="167"/>
          <ac:picMkLst>
            <pc:docMk/>
            <pc:sldMk cId="2219548741" sldId="1344"/>
            <ac:picMk id="4100" creationId="{F7F98B4F-92C1-48BF-ADD4-15FEE57F2450}"/>
          </ac:picMkLst>
        </pc:picChg>
        <pc:picChg chg="add mod">
          <ac:chgData name="Del Manso Martina" userId="513a9d34-6994-41b9-901c-f28dde9905db" providerId="ADAL" clId="{8ECAC000-3F4B-4363-9A2C-26C7F63A9007}" dt="2021-09-02T13:06:55.840" v="152" actId="167"/>
          <ac:picMkLst>
            <pc:docMk/>
            <pc:sldMk cId="2219548741" sldId="1344"/>
            <ac:picMk id="4102" creationId="{29D196E3-D44C-4019-96AD-5E6BDB76DC46}"/>
          </ac:picMkLst>
        </pc:picChg>
        <pc:picChg chg="add mod">
          <ac:chgData name="Del Manso Martina" userId="513a9d34-6994-41b9-901c-f28dde9905db" providerId="ADAL" clId="{8ECAC000-3F4B-4363-9A2C-26C7F63A9007}" dt="2021-09-02T13:06:55.840" v="152" actId="167"/>
          <ac:picMkLst>
            <pc:docMk/>
            <pc:sldMk cId="2219548741" sldId="1344"/>
            <ac:picMk id="4104" creationId="{D4DABB0F-64F2-4640-89E1-6266BF6803B6}"/>
          </ac:picMkLst>
        </pc:picChg>
        <pc:picChg chg="del">
          <ac:chgData name="Del Manso Martina" userId="513a9d34-6994-41b9-901c-f28dde9905db" providerId="ADAL" clId="{8ECAC000-3F4B-4363-9A2C-26C7F63A9007}" dt="2021-09-02T13:05:36.652" v="132" actId="478"/>
          <ac:picMkLst>
            <pc:docMk/>
            <pc:sldMk cId="2219548741" sldId="1344"/>
            <ac:picMk id="5122" creationId="{AD3D7A51-C7BF-499D-A1A8-EA3D9181C56C}"/>
          </ac:picMkLst>
        </pc:picChg>
        <pc:picChg chg="del">
          <ac:chgData name="Del Manso Martina" userId="513a9d34-6994-41b9-901c-f28dde9905db" providerId="ADAL" clId="{8ECAC000-3F4B-4363-9A2C-26C7F63A9007}" dt="2021-09-02T13:05:54.767" v="135" actId="478"/>
          <ac:picMkLst>
            <pc:docMk/>
            <pc:sldMk cId="2219548741" sldId="1344"/>
            <ac:picMk id="5124" creationId="{3415D506-0159-43BA-A44E-A6D14CEBE61B}"/>
          </ac:picMkLst>
        </pc:picChg>
        <pc:picChg chg="del">
          <ac:chgData name="Del Manso Martina" userId="513a9d34-6994-41b9-901c-f28dde9905db" providerId="ADAL" clId="{8ECAC000-3F4B-4363-9A2C-26C7F63A9007}" dt="2021-09-02T13:06:08.783" v="138" actId="478"/>
          <ac:picMkLst>
            <pc:docMk/>
            <pc:sldMk cId="2219548741" sldId="1344"/>
            <ac:picMk id="5126" creationId="{E2405D10-E6DB-41D0-BA36-41BDAB712791}"/>
          </ac:picMkLst>
        </pc:picChg>
        <pc:picChg chg="del">
          <ac:chgData name="Del Manso Martina" userId="513a9d34-6994-41b9-901c-f28dde9905db" providerId="ADAL" clId="{8ECAC000-3F4B-4363-9A2C-26C7F63A9007}" dt="2021-09-02T13:06:18.329" v="141" actId="478"/>
          <ac:picMkLst>
            <pc:docMk/>
            <pc:sldMk cId="2219548741" sldId="1344"/>
            <ac:picMk id="5128" creationId="{6D4E1C34-775F-4AB3-A270-5A469FFD50D0}"/>
          </ac:picMkLst>
        </pc:picChg>
      </pc:sldChg>
      <pc:sldChg chg="modSp">
        <pc:chgData name="Del Manso Martina" userId="513a9d34-6994-41b9-901c-f28dde9905db" providerId="ADAL" clId="{8ECAC000-3F4B-4363-9A2C-26C7F63A9007}" dt="2021-09-02T13:08:15.958" v="164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8ECAC000-3F4B-4363-9A2C-26C7F63A9007}" dt="2021-09-02T13:08:15.958" v="164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addSp delSp modSp">
        <pc:chgData name="Del Manso Martina" userId="513a9d34-6994-41b9-901c-f28dde9905db" providerId="ADAL" clId="{8ECAC000-3F4B-4363-9A2C-26C7F63A9007}" dt="2021-09-02T12:50:05.489" v="127" actId="13926"/>
        <pc:sldMkLst>
          <pc:docMk/>
          <pc:sldMk cId="4019552098" sldId="1368"/>
        </pc:sldMkLst>
        <pc:spChg chg="mod">
          <ac:chgData name="Del Manso Martina" userId="513a9d34-6994-41b9-901c-f28dde9905db" providerId="ADAL" clId="{8ECAC000-3F4B-4363-9A2C-26C7F63A9007}" dt="2021-09-02T12:49:57.068" v="126" actId="207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el Manso Martina" userId="513a9d34-6994-41b9-901c-f28dde9905db" providerId="ADAL" clId="{8ECAC000-3F4B-4363-9A2C-26C7F63A9007}" dt="2021-09-02T12:50:05.489" v="127" actId="13926"/>
          <ac:spMkLst>
            <pc:docMk/>
            <pc:sldMk cId="4019552098" sldId="1368"/>
            <ac:spMk id="13" creationId="{E7776058-B94D-432C-A9E8-125AE28A6B8A}"/>
          </ac:spMkLst>
        </pc:spChg>
        <pc:picChg chg="add mod">
          <ac:chgData name="Del Manso Martina" userId="513a9d34-6994-41b9-901c-f28dde9905db" providerId="ADAL" clId="{8ECAC000-3F4B-4363-9A2C-26C7F63A9007}" dt="2021-09-02T12:48:24.408" v="122" actId="1076"/>
          <ac:picMkLst>
            <pc:docMk/>
            <pc:sldMk cId="4019552098" sldId="1368"/>
            <ac:picMk id="2050" creationId="{7A1A5934-A2E8-4F91-99C5-291A52C10EE5}"/>
          </ac:picMkLst>
        </pc:picChg>
        <pc:picChg chg="del">
          <ac:chgData name="Del Manso Martina" userId="513a9d34-6994-41b9-901c-f28dde9905db" providerId="ADAL" clId="{8ECAC000-3F4B-4363-9A2C-26C7F63A9007}" dt="2021-09-02T12:47:13.367" v="117" actId="478"/>
          <ac:picMkLst>
            <pc:docMk/>
            <pc:sldMk cId="4019552098" sldId="1368"/>
            <ac:picMk id="3074" creationId="{B34A88BB-92E2-4D90-81DE-E7D3E9CFCF34}"/>
          </ac:picMkLst>
        </pc:picChg>
      </pc:sldChg>
      <pc:sldChg chg="modSp">
        <pc:chgData name="Del Manso Martina" userId="513a9d34-6994-41b9-901c-f28dde9905db" providerId="ADAL" clId="{8ECAC000-3F4B-4363-9A2C-26C7F63A9007}" dt="2021-09-02T13:07:57.498" v="161" actId="13926"/>
        <pc:sldMkLst>
          <pc:docMk/>
          <pc:sldMk cId="2713627989" sldId="1371"/>
        </pc:sldMkLst>
        <pc:spChg chg="mod">
          <ac:chgData name="Del Manso Martina" userId="513a9d34-6994-41b9-901c-f28dde9905db" providerId="ADAL" clId="{8ECAC000-3F4B-4363-9A2C-26C7F63A9007}" dt="2021-09-02T13:07:57.498" v="161" actId="13926"/>
          <ac:spMkLst>
            <pc:docMk/>
            <pc:sldMk cId="2713627989" sldId="1371"/>
            <ac:spMk id="5" creationId="{694B7402-FB80-4D25-878D-A685FA339D26}"/>
          </ac:spMkLst>
        </pc:spChg>
      </pc:sldChg>
      <pc:sldChg chg="addSp delSp modSp">
        <pc:chgData name="Del Manso Martina" userId="513a9d34-6994-41b9-901c-f28dde9905db" providerId="ADAL" clId="{8ECAC000-3F4B-4363-9A2C-26C7F63A9007}" dt="2021-09-02T12:41:49.884" v="69" actId="20577"/>
        <pc:sldMkLst>
          <pc:docMk/>
          <pc:sldMk cId="3354586583" sldId="1374"/>
        </pc:sldMkLst>
        <pc:spChg chg="mod">
          <ac:chgData name="Del Manso Martina" userId="513a9d34-6994-41b9-901c-f28dde9905db" providerId="ADAL" clId="{8ECAC000-3F4B-4363-9A2C-26C7F63A9007}" dt="2021-09-02T12:41:49.884" v="69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el Manso Martina" userId="513a9d34-6994-41b9-901c-f28dde9905db" providerId="ADAL" clId="{8ECAC000-3F4B-4363-9A2C-26C7F63A9007}" dt="2021-09-02T12:34:53.471" v="49" actId="113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el Manso Martina" userId="513a9d34-6994-41b9-901c-f28dde9905db" providerId="ADAL" clId="{8ECAC000-3F4B-4363-9A2C-26C7F63A9007}" dt="2021-09-02T12:34:43.560" v="48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el Manso Martina" userId="513a9d34-6994-41b9-901c-f28dde9905db" providerId="ADAL" clId="{8ECAC000-3F4B-4363-9A2C-26C7F63A9007}" dt="2021-09-02T12:34:05.710" v="39" actId="113"/>
          <ac:spMkLst>
            <pc:docMk/>
            <pc:sldMk cId="3354586583" sldId="1374"/>
            <ac:spMk id="10" creationId="{A0168411-B05F-4E38-B014-86F92D6456B7}"/>
          </ac:spMkLst>
        </pc:spChg>
        <pc:spChg chg="mod">
          <ac:chgData name="Del Manso Martina" userId="513a9d34-6994-41b9-901c-f28dde9905db" providerId="ADAL" clId="{8ECAC000-3F4B-4363-9A2C-26C7F63A9007}" dt="2021-09-02T12:19:23.842" v="31" actId="20577"/>
          <ac:spMkLst>
            <pc:docMk/>
            <pc:sldMk cId="3354586583" sldId="1374"/>
            <ac:spMk id="170" creationId="{9F928B8A-3EB1-4DF1-BFCE-1A2F9A1160CD}"/>
          </ac:spMkLst>
        </pc:spChg>
        <pc:picChg chg="add mod ord">
          <ac:chgData name="Del Manso Martina" userId="513a9d34-6994-41b9-901c-f28dde9905db" providerId="ADAL" clId="{8ECAC000-3F4B-4363-9A2C-26C7F63A9007}" dt="2021-09-02T12:18:54.007" v="26" actId="171"/>
          <ac:picMkLst>
            <pc:docMk/>
            <pc:sldMk cId="3354586583" sldId="1374"/>
            <ac:picMk id="9" creationId="{19AD6B0F-3EC5-4FE4-B0D8-B4B578674372}"/>
          </ac:picMkLst>
        </pc:picChg>
        <pc:picChg chg="del">
          <ac:chgData name="Del Manso Martina" userId="513a9d34-6994-41b9-901c-f28dde9905db" providerId="ADAL" clId="{8ECAC000-3F4B-4363-9A2C-26C7F63A9007}" dt="2021-09-02T12:18:31.912" v="19" actId="478"/>
          <ac:picMkLst>
            <pc:docMk/>
            <pc:sldMk cId="3354586583" sldId="1374"/>
            <ac:picMk id="6148" creationId="{E23FD5FF-04E5-497E-953A-6B9ABBD1D243}"/>
          </ac:picMkLst>
        </pc:picChg>
      </pc:sldChg>
      <pc:sldChg chg="addSp delSp modSp">
        <pc:chgData name="Del Manso Martina" userId="513a9d34-6994-41b9-901c-f28dde9905db" providerId="ADAL" clId="{8ECAC000-3F4B-4363-9A2C-26C7F63A9007}" dt="2021-09-02T13:50:08.566" v="262" actId="13926"/>
        <pc:sldMkLst>
          <pc:docMk/>
          <pc:sldMk cId="2512203672" sldId="1378"/>
        </pc:sldMkLst>
        <pc:spChg chg="mod">
          <ac:chgData name="Del Manso Martina" userId="513a9d34-6994-41b9-901c-f28dde9905db" providerId="ADAL" clId="{8ECAC000-3F4B-4363-9A2C-26C7F63A9007}" dt="2021-09-02T13:50:08.566" v="262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Del Manso Martina" userId="513a9d34-6994-41b9-901c-f28dde9905db" providerId="ADAL" clId="{8ECAC000-3F4B-4363-9A2C-26C7F63A9007}" dt="2021-09-02T13:49:56.550" v="261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Del Manso Martina" userId="513a9d34-6994-41b9-901c-f28dde9905db" providerId="ADAL" clId="{8ECAC000-3F4B-4363-9A2C-26C7F63A9007}" dt="2021-09-02T13:47:55.335" v="239" actId="6549"/>
          <ac:spMkLst>
            <pc:docMk/>
            <pc:sldMk cId="2512203672" sldId="1378"/>
            <ac:spMk id="13" creationId="{1986040F-CC04-47AC-A299-6C3ED2CD29A5}"/>
          </ac:spMkLst>
        </pc:spChg>
        <pc:picChg chg="del">
          <ac:chgData name="Del Manso Martina" userId="513a9d34-6994-41b9-901c-f28dde9905db" providerId="ADAL" clId="{8ECAC000-3F4B-4363-9A2C-26C7F63A9007}" dt="2021-09-02T13:46:20.038" v="209" actId="478"/>
          <ac:picMkLst>
            <pc:docMk/>
            <pc:sldMk cId="2512203672" sldId="1378"/>
            <ac:picMk id="2" creationId="{EEE68BC6-8076-488A-92E1-CF20BE4E0550}"/>
          </ac:picMkLst>
        </pc:picChg>
        <pc:picChg chg="add mod">
          <ac:chgData name="Del Manso Martina" userId="513a9d34-6994-41b9-901c-f28dde9905db" providerId="ADAL" clId="{8ECAC000-3F4B-4363-9A2C-26C7F63A9007}" dt="2021-09-02T13:46:50.709" v="216" actId="14100"/>
          <ac:picMkLst>
            <pc:docMk/>
            <pc:sldMk cId="2512203672" sldId="1378"/>
            <ac:picMk id="7" creationId="{DE4E046B-E19B-46B6-8E59-1FC4F056335E}"/>
          </ac:picMkLst>
        </pc:picChg>
        <pc:picChg chg="add mod">
          <ac:chgData name="Del Manso Martina" userId="513a9d34-6994-41b9-901c-f28dde9905db" providerId="ADAL" clId="{8ECAC000-3F4B-4363-9A2C-26C7F63A9007}" dt="2021-09-02T13:46:55.429" v="218" actId="1076"/>
          <ac:picMkLst>
            <pc:docMk/>
            <pc:sldMk cId="2512203672" sldId="1378"/>
            <ac:picMk id="8" creationId="{1CD1A8A3-FCAF-4540-B286-D31F66773683}"/>
          </ac:picMkLst>
        </pc:picChg>
        <pc:picChg chg="del">
          <ac:chgData name="Del Manso Martina" userId="513a9d34-6994-41b9-901c-f28dde9905db" providerId="ADAL" clId="{8ECAC000-3F4B-4363-9A2C-26C7F63A9007}" dt="2021-09-02T13:46:43.093" v="212" actId="478"/>
          <ac:picMkLst>
            <pc:docMk/>
            <pc:sldMk cId="2512203672" sldId="1378"/>
            <ac:picMk id="9" creationId="{845E999B-6FE2-4A2B-A2D8-D9052BF29E83}"/>
          </ac:picMkLst>
        </pc:picChg>
      </pc:sldChg>
    </pc:docChg>
  </pc:docChgLst>
  <pc:docChgLst>
    <pc:chgData name="Daniele Petrone" userId="7f3d4e94-79c7-4b76-ab9b-5c7c44a6021f" providerId="ADAL" clId="{1E163902-3CBD-48F6-9CFD-D80CA88E32CB}"/>
    <pc:docChg chg="modSld">
      <pc:chgData name="Daniele Petrone" userId="7f3d4e94-79c7-4b76-ab9b-5c7c44a6021f" providerId="ADAL" clId="{1E163902-3CBD-48F6-9CFD-D80CA88E32CB}" dt="2021-10-01T13:16:14.523" v="3" actId="20577"/>
      <pc:docMkLst>
        <pc:docMk/>
      </pc:docMkLst>
      <pc:sldChg chg="modSp mod">
        <pc:chgData name="Daniele Petrone" userId="7f3d4e94-79c7-4b76-ab9b-5c7c44a6021f" providerId="ADAL" clId="{1E163902-3CBD-48F6-9CFD-D80CA88E32CB}" dt="2021-10-01T13:16:14.523" v="3" actId="20577"/>
        <pc:sldMkLst>
          <pc:docMk/>
          <pc:sldMk cId="986409818" sldId="265"/>
        </pc:sldMkLst>
        <pc:spChg chg="mod">
          <ac:chgData name="Daniele Petrone" userId="7f3d4e94-79c7-4b76-ab9b-5c7c44a6021f" providerId="ADAL" clId="{1E163902-3CBD-48F6-9CFD-D80CA88E32CB}" dt="2021-10-01T13:16:14.523" v="3" actId="20577"/>
          <ac:spMkLst>
            <pc:docMk/>
            <pc:sldMk cId="986409818" sldId="265"/>
            <ac:spMk id="7" creationId="{AEC6BB40-894F-49A6-9E3F-6B3F46916377}"/>
          </ac:spMkLst>
        </pc:spChg>
      </pc:sldChg>
    </pc:docChg>
  </pc:docChgLst>
  <pc:docChgLst>
    <pc:chgData name="Del Manso Martina" userId="513a9d34-6994-41b9-901c-f28dde9905db" providerId="ADAL" clId="{721FDDE2-3351-4D40-B453-FE7504C3452C}"/>
    <pc:docChg chg="undo custSel delSld modSld">
      <pc:chgData name="Del Manso Martina" userId="513a9d34-6994-41b9-901c-f28dde9905db" providerId="ADAL" clId="{721FDDE2-3351-4D40-B453-FE7504C3452C}" dt="2021-09-23T15:56:36.545" v="281" actId="20577"/>
      <pc:docMkLst>
        <pc:docMk/>
      </pc:docMkLst>
      <pc:sldChg chg="modSp">
        <pc:chgData name="Del Manso Martina" userId="513a9d34-6994-41b9-901c-f28dde9905db" providerId="ADAL" clId="{721FDDE2-3351-4D40-B453-FE7504C3452C}" dt="2021-09-23T10:51:13.592" v="264" actId="20577"/>
        <pc:sldMkLst>
          <pc:docMk/>
          <pc:sldMk cId="638701303" sldId="262"/>
        </pc:sldMkLst>
        <pc:spChg chg="mod">
          <ac:chgData name="Del Manso Martina" userId="513a9d34-6994-41b9-901c-f28dde9905db" providerId="ADAL" clId="{721FDDE2-3351-4D40-B453-FE7504C3452C}" dt="2021-09-23T10:51:13.592" v="264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addSp delSp modSp">
        <pc:chgData name="Del Manso Martina" userId="513a9d34-6994-41b9-901c-f28dde9905db" providerId="ADAL" clId="{721FDDE2-3351-4D40-B453-FE7504C3452C}" dt="2021-09-23T10:15:19.141" v="11" actId="1076"/>
        <pc:sldMkLst>
          <pc:docMk/>
          <pc:sldMk cId="2803379863" sldId="264"/>
        </pc:sldMkLst>
        <pc:spChg chg="mod">
          <ac:chgData name="Del Manso Martina" userId="513a9d34-6994-41b9-901c-f28dde9905db" providerId="ADAL" clId="{721FDDE2-3351-4D40-B453-FE7504C3452C}" dt="2021-09-23T10:15:16.132" v="10" actId="20577"/>
          <ac:spMkLst>
            <pc:docMk/>
            <pc:sldMk cId="2803379863" sldId="264"/>
            <ac:spMk id="9" creationId="{40DEF99D-39EE-4972-9CC8-4D3B2A43FCF0}"/>
          </ac:spMkLst>
        </pc:spChg>
        <pc:picChg chg="add mod">
          <ac:chgData name="Del Manso Martina" userId="513a9d34-6994-41b9-901c-f28dde9905db" providerId="ADAL" clId="{721FDDE2-3351-4D40-B453-FE7504C3452C}" dt="2021-09-23T10:15:19.141" v="11" actId="1076"/>
          <ac:picMkLst>
            <pc:docMk/>
            <pc:sldMk cId="2803379863" sldId="264"/>
            <ac:picMk id="2" creationId="{3FB29CE8-94A6-4952-B18B-1FCE6CBACD45}"/>
          </ac:picMkLst>
        </pc:picChg>
        <pc:picChg chg="del">
          <ac:chgData name="Del Manso Martina" userId="513a9d34-6994-41b9-901c-f28dde9905db" providerId="ADAL" clId="{721FDDE2-3351-4D40-B453-FE7504C3452C}" dt="2021-09-23T10:15:07.620" v="5" actId="478"/>
          <ac:picMkLst>
            <pc:docMk/>
            <pc:sldMk cId="2803379863" sldId="264"/>
            <ac:picMk id="1026" creationId="{C064E0EC-9509-4EE0-82A6-29164950C1D9}"/>
          </ac:picMkLst>
        </pc:picChg>
      </pc:sldChg>
      <pc:sldChg chg="modSp">
        <pc:chgData name="Del Manso Martina" userId="513a9d34-6994-41b9-901c-f28dde9905db" providerId="ADAL" clId="{721FDDE2-3351-4D40-B453-FE7504C3452C}" dt="2021-09-23T15:56:36.545" v="281" actId="20577"/>
        <pc:sldMkLst>
          <pc:docMk/>
          <pc:sldMk cId="986409818" sldId="265"/>
        </pc:sldMkLst>
        <pc:spChg chg="mod">
          <ac:chgData name="Del Manso Martina" userId="513a9d34-6994-41b9-901c-f28dde9905db" providerId="ADAL" clId="{721FDDE2-3351-4D40-B453-FE7504C3452C}" dt="2021-09-23T15:56:36.545" v="281" actId="20577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Del Manso Martina" userId="513a9d34-6994-41b9-901c-f28dde9905db" providerId="ADAL" clId="{721FDDE2-3351-4D40-B453-FE7504C3452C}" dt="2021-09-23T10:18:26.118" v="31" actId="20577"/>
          <ac:spMkLst>
            <pc:docMk/>
            <pc:sldMk cId="986409818" sldId="265"/>
            <ac:spMk id="7" creationId="{AEC6BB40-894F-49A6-9E3F-6B3F46916377}"/>
          </ac:spMkLst>
        </pc:spChg>
      </pc:sldChg>
      <pc:sldChg chg="addSp delSp modSp">
        <pc:chgData name="Del Manso Martina" userId="513a9d34-6994-41b9-901c-f28dde9905db" providerId="ADAL" clId="{721FDDE2-3351-4D40-B453-FE7504C3452C}" dt="2021-09-23T10:18:29.110" v="33" actId="20577"/>
        <pc:sldMkLst>
          <pc:docMk/>
          <pc:sldMk cId="1755157831" sldId="272"/>
        </pc:sldMkLst>
        <pc:spChg chg="mod">
          <ac:chgData name="Del Manso Martina" userId="513a9d34-6994-41b9-901c-f28dde9905db" providerId="ADAL" clId="{721FDDE2-3351-4D40-B453-FE7504C3452C}" dt="2021-09-23T10:18:29.110" v="33" actId="20577"/>
          <ac:spMkLst>
            <pc:docMk/>
            <pc:sldMk cId="1755157831" sldId="272"/>
            <ac:spMk id="4" creationId="{00000000-0000-0000-0000-000000000000}"/>
          </ac:spMkLst>
        </pc:spChg>
        <pc:picChg chg="add mod">
          <ac:chgData name="Del Manso Martina" userId="513a9d34-6994-41b9-901c-f28dde9905db" providerId="ADAL" clId="{721FDDE2-3351-4D40-B453-FE7504C3452C}" dt="2021-09-23T10:16:11.940" v="14" actId="1076"/>
          <ac:picMkLst>
            <pc:docMk/>
            <pc:sldMk cId="1755157831" sldId="272"/>
            <ac:picMk id="3" creationId="{34013460-7345-46A1-A5F3-3AE13EFD1575}"/>
          </ac:picMkLst>
        </pc:picChg>
        <pc:picChg chg="del">
          <ac:chgData name="Del Manso Martina" userId="513a9d34-6994-41b9-901c-f28dde9905db" providerId="ADAL" clId="{721FDDE2-3351-4D40-B453-FE7504C3452C}" dt="2021-09-23T10:16:07.941" v="12" actId="478"/>
          <ac:picMkLst>
            <pc:docMk/>
            <pc:sldMk cId="1755157831" sldId="272"/>
            <ac:picMk id="8" creationId="{58A72CCF-62A0-4A36-B3D8-E76BFFE9BC68}"/>
          </ac:picMkLst>
        </pc:picChg>
      </pc:sldChg>
      <pc:sldChg chg="modSp">
        <pc:chgData name="Del Manso Martina" userId="513a9d34-6994-41b9-901c-f28dde9905db" providerId="ADAL" clId="{721FDDE2-3351-4D40-B453-FE7504C3452C}" dt="2021-09-23T10:49:50.733" v="242" actId="20577"/>
        <pc:sldMkLst>
          <pc:docMk/>
          <pc:sldMk cId="1611669235" sldId="1104"/>
        </pc:sldMkLst>
        <pc:spChg chg="mod">
          <ac:chgData name="Del Manso Martina" userId="513a9d34-6994-41b9-901c-f28dde9905db" providerId="ADAL" clId="{721FDDE2-3351-4D40-B453-FE7504C3452C}" dt="2021-09-23T10:49:50.733" v="242" actId="20577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">
        <pc:chgData name="Del Manso Martina" userId="513a9d34-6994-41b9-901c-f28dde9905db" providerId="ADAL" clId="{721FDDE2-3351-4D40-B453-FE7504C3452C}" dt="2021-09-23T10:22:19.150" v="108" actId="20577"/>
        <pc:sldMkLst>
          <pc:docMk/>
          <pc:sldMk cId="217055414" sldId="1143"/>
        </pc:sldMkLst>
        <pc:spChg chg="mod">
          <ac:chgData name="Del Manso Martina" userId="513a9d34-6994-41b9-901c-f28dde9905db" providerId="ADAL" clId="{721FDDE2-3351-4D40-B453-FE7504C3452C}" dt="2021-09-23T10:19:24.972" v="85" actId="2057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el Manso Martina" userId="513a9d34-6994-41b9-901c-f28dde9905db" providerId="ADAL" clId="{721FDDE2-3351-4D40-B453-FE7504C3452C}" dt="2021-09-23T10:22:19.150" v="108" actId="20577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el Manso Martina" userId="513a9d34-6994-41b9-901c-f28dde9905db" providerId="ADAL" clId="{721FDDE2-3351-4D40-B453-FE7504C3452C}" dt="2021-09-23T10:18:18.342" v="27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el Manso Martina" userId="513a9d34-6994-41b9-901c-f28dde9905db" providerId="ADAL" clId="{721FDDE2-3351-4D40-B453-FE7504C3452C}" dt="2021-09-23T10:18:22.277" v="29" actId="20577"/>
          <ac:spMkLst>
            <pc:docMk/>
            <pc:sldMk cId="217055414" sldId="1143"/>
            <ac:spMk id="15" creationId="{2FD4F9E5-EADB-47AE-8DD6-8585E2F010AC}"/>
          </ac:spMkLst>
        </pc:spChg>
        <pc:picChg chg="add mod">
          <ac:chgData name="Del Manso Martina" userId="513a9d34-6994-41b9-901c-f28dde9905db" providerId="ADAL" clId="{721FDDE2-3351-4D40-B453-FE7504C3452C}" dt="2021-09-23T10:17:36.545" v="21" actId="167"/>
          <ac:picMkLst>
            <pc:docMk/>
            <pc:sldMk cId="217055414" sldId="1143"/>
            <ac:picMk id="1026" creationId="{FEA6B79E-51AC-41C4-8A81-C731843E0B1A}"/>
          </ac:picMkLst>
        </pc:picChg>
        <pc:picChg chg="add mod">
          <ac:chgData name="Del Manso Martina" userId="513a9d34-6994-41b9-901c-f28dde9905db" providerId="ADAL" clId="{721FDDE2-3351-4D40-B453-FE7504C3452C}" dt="2021-09-23T10:18:49.821" v="38" actId="14100"/>
          <ac:picMkLst>
            <pc:docMk/>
            <pc:sldMk cId="217055414" sldId="1143"/>
            <ac:picMk id="1028" creationId="{450CB334-E7A1-4822-A498-8B0C4C21FB2F}"/>
          </ac:picMkLst>
        </pc:picChg>
        <pc:picChg chg="del">
          <ac:chgData name="Del Manso Martina" userId="513a9d34-6994-41b9-901c-f28dde9905db" providerId="ADAL" clId="{721FDDE2-3351-4D40-B453-FE7504C3452C}" dt="2021-09-23T10:17:15.429" v="15" actId="478"/>
          <ac:picMkLst>
            <pc:docMk/>
            <pc:sldMk cId="217055414" sldId="1143"/>
            <ac:picMk id="2050" creationId="{09B68B45-C6FB-44C3-8CB3-F59D66C9236A}"/>
          </ac:picMkLst>
        </pc:picChg>
        <pc:picChg chg="del">
          <ac:chgData name="Del Manso Martina" userId="513a9d34-6994-41b9-901c-f28dde9905db" providerId="ADAL" clId="{721FDDE2-3351-4D40-B453-FE7504C3452C}" dt="2021-09-23T10:18:39.381" v="34" actId="478"/>
          <ac:picMkLst>
            <pc:docMk/>
            <pc:sldMk cId="217055414" sldId="1143"/>
            <ac:picMk id="4098" creationId="{ED50131C-3485-43B1-A1D8-767B83BA622F}"/>
          </ac:picMkLst>
        </pc:picChg>
      </pc:sldChg>
      <pc:sldChg chg="modSp">
        <pc:chgData name="Del Manso Martina" userId="513a9d34-6994-41b9-901c-f28dde9905db" providerId="ADAL" clId="{721FDDE2-3351-4D40-B453-FE7504C3452C}" dt="2021-09-23T10:49:55.757" v="243" actId="13926"/>
        <pc:sldMkLst>
          <pc:docMk/>
          <pc:sldMk cId="302778624" sldId="1252"/>
        </pc:sldMkLst>
        <pc:spChg chg="mod">
          <ac:chgData name="Del Manso Martina" userId="513a9d34-6994-41b9-901c-f28dde9905db" providerId="ADAL" clId="{721FDDE2-3351-4D40-B453-FE7504C3452C}" dt="2021-09-23T10:49:55.757" v="243" actId="13926"/>
          <ac:spMkLst>
            <pc:docMk/>
            <pc:sldMk cId="302778624" sldId="1252"/>
            <ac:spMk id="6" creationId="{18B3654A-7DA2-42C6-9E9B-3690B637422E}"/>
          </ac:spMkLst>
        </pc:spChg>
      </pc:sldChg>
      <pc:sldChg chg="modSp">
        <pc:chgData name="Del Manso Martina" userId="513a9d34-6994-41b9-901c-f28dde9905db" providerId="ADAL" clId="{721FDDE2-3351-4D40-B453-FE7504C3452C}" dt="2021-09-23T10:50:14.404" v="256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721FDDE2-3351-4D40-B453-FE7504C3452C}" dt="2021-09-23T10:50:14.404" v="256" actId="13926"/>
          <ac:spMkLst>
            <pc:docMk/>
            <pc:sldMk cId="3041254794" sldId="1253"/>
            <ac:spMk id="6" creationId="{4EF4BFAA-6F0D-4AEE-81AE-5391D6A45ACA}"/>
          </ac:spMkLst>
        </pc:spChg>
      </pc:sldChg>
      <pc:sldChg chg="modSp">
        <pc:chgData name="Del Manso Martina" userId="513a9d34-6994-41b9-901c-f28dde9905db" providerId="ADAL" clId="{721FDDE2-3351-4D40-B453-FE7504C3452C}" dt="2021-09-23T10:50:38.033" v="263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721FDDE2-3351-4D40-B453-FE7504C3452C}" dt="2021-09-23T10:50:38.033" v="263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">
        <pc:chgData name="Del Manso Martina" userId="513a9d34-6994-41b9-901c-f28dde9905db" providerId="ADAL" clId="{721FDDE2-3351-4D40-B453-FE7504C3452C}" dt="2021-09-23T15:53:42.783" v="279" actId="20577"/>
        <pc:sldMkLst>
          <pc:docMk/>
          <pc:sldMk cId="873417740" sldId="1283"/>
        </pc:sldMkLst>
        <pc:spChg chg="mod">
          <ac:chgData name="Del Manso Martina" userId="513a9d34-6994-41b9-901c-f28dde9905db" providerId="ADAL" clId="{721FDDE2-3351-4D40-B453-FE7504C3452C}" dt="2021-09-23T15:53:40.158" v="277" actId="13926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el Manso Martina" userId="513a9d34-6994-41b9-901c-f28dde9905db" providerId="ADAL" clId="{721FDDE2-3351-4D40-B453-FE7504C3452C}" dt="2021-09-23T15:53:42.783" v="279" actId="20577"/>
          <ac:spMkLst>
            <pc:docMk/>
            <pc:sldMk cId="873417740" sldId="1283"/>
            <ac:spMk id="7" creationId="{BB41598A-F012-4C10-A84D-A023851AA4BE}"/>
          </ac:spMkLst>
        </pc:spChg>
        <pc:picChg chg="del">
          <ac:chgData name="Del Manso Martina" userId="513a9d34-6994-41b9-901c-f28dde9905db" providerId="ADAL" clId="{721FDDE2-3351-4D40-B453-FE7504C3452C}" dt="2021-09-23T15:53:31.694" v="270" actId="478"/>
          <ac:picMkLst>
            <pc:docMk/>
            <pc:sldMk cId="873417740" sldId="1283"/>
            <ac:picMk id="1026" creationId="{4FAE08F3-306A-47E1-AEF7-15165FCC6098}"/>
          </ac:picMkLst>
        </pc:picChg>
        <pc:picChg chg="add">
          <ac:chgData name="Del Manso Martina" userId="513a9d34-6994-41b9-901c-f28dde9905db" providerId="ADAL" clId="{721FDDE2-3351-4D40-B453-FE7504C3452C}" dt="2021-09-23T15:53:32.032" v="271"/>
          <ac:picMkLst>
            <pc:docMk/>
            <pc:sldMk cId="873417740" sldId="1283"/>
            <ac:picMk id="6146" creationId="{BC9EE1FB-3910-47F4-856E-E91AE78889DA}"/>
          </ac:picMkLst>
        </pc:picChg>
      </pc:sldChg>
      <pc:sldChg chg="addSp delSp modSp">
        <pc:chgData name="Del Manso Martina" userId="513a9d34-6994-41b9-901c-f28dde9905db" providerId="ADAL" clId="{721FDDE2-3351-4D40-B453-FE7504C3452C}" dt="2021-09-23T15:53:24.334" v="269" actId="20577"/>
        <pc:sldMkLst>
          <pc:docMk/>
          <pc:sldMk cId="3635425474" sldId="1287"/>
        </pc:sldMkLst>
        <pc:spChg chg="del">
          <ac:chgData name="Del Manso Martina" userId="513a9d34-6994-41b9-901c-f28dde9905db" providerId="ADAL" clId="{721FDDE2-3351-4D40-B453-FE7504C3452C}" dt="2021-09-23T15:53:16.302" v="265" actId="478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Del Manso Martina" userId="513a9d34-6994-41b9-901c-f28dde9905db" providerId="ADAL" clId="{721FDDE2-3351-4D40-B453-FE7504C3452C}" dt="2021-09-23T15:53:20.159" v="267" actId="13926"/>
          <ac:spMkLst>
            <pc:docMk/>
            <pc:sldMk cId="3635425474" sldId="1287"/>
            <ac:spMk id="5" creationId="{B178C63C-B970-4C15-BCC0-282233919EFC}"/>
          </ac:spMkLst>
        </pc:spChg>
        <pc:spChg chg="mod">
          <ac:chgData name="Del Manso Martina" userId="513a9d34-6994-41b9-901c-f28dde9905db" providerId="ADAL" clId="{721FDDE2-3351-4D40-B453-FE7504C3452C}" dt="2021-09-23T15:53:24.334" v="269" actId="20577"/>
          <ac:spMkLst>
            <pc:docMk/>
            <pc:sldMk cId="3635425474" sldId="1287"/>
            <ac:spMk id="6" creationId="{23167014-F99B-4102-9FDF-70714DE9EB3C}"/>
          </ac:spMkLst>
        </pc:spChg>
        <pc:spChg chg="add">
          <ac:chgData name="Del Manso Martina" userId="513a9d34-6994-41b9-901c-f28dde9905db" providerId="ADAL" clId="{721FDDE2-3351-4D40-B453-FE7504C3452C}" dt="2021-09-23T15:53:16.630" v="266"/>
          <ac:spMkLst>
            <pc:docMk/>
            <pc:sldMk cId="3635425474" sldId="1287"/>
            <ac:spMk id="7" creationId="{521C454B-F5E8-4456-B826-7D75278D9657}"/>
          </ac:spMkLst>
        </pc:spChg>
        <pc:picChg chg="del">
          <ac:chgData name="Del Manso Martina" userId="513a9d34-6994-41b9-901c-f28dde9905db" providerId="ADAL" clId="{721FDDE2-3351-4D40-B453-FE7504C3452C}" dt="2021-09-23T15:53:16.302" v="265" actId="478"/>
          <ac:picMkLst>
            <pc:docMk/>
            <pc:sldMk cId="3635425474" sldId="1287"/>
            <ac:picMk id="2" creationId="{4AC01B06-B885-4704-874B-CAB94B8CDD48}"/>
          </ac:picMkLst>
        </pc:picChg>
        <pc:picChg chg="add">
          <ac:chgData name="Del Manso Martina" userId="513a9d34-6994-41b9-901c-f28dde9905db" providerId="ADAL" clId="{721FDDE2-3351-4D40-B453-FE7504C3452C}" dt="2021-09-23T15:53:16.630" v="266"/>
          <ac:picMkLst>
            <pc:docMk/>
            <pc:sldMk cId="3635425474" sldId="1287"/>
            <ac:picMk id="8" creationId="{ECD98C45-6BE2-4A94-9C0C-F887E948CEAD}"/>
          </ac:picMkLst>
        </pc:picChg>
      </pc:sldChg>
      <pc:sldChg chg="delSp modSp">
        <pc:chgData name="Del Manso Martina" userId="513a9d34-6994-41b9-901c-f28dde9905db" providerId="ADAL" clId="{721FDDE2-3351-4D40-B453-FE7504C3452C}" dt="2021-09-23T10:45:00.847" v="176" actId="313"/>
        <pc:sldMkLst>
          <pc:docMk/>
          <pc:sldMk cId="0" sldId="1307"/>
        </pc:sldMkLst>
        <pc:spChg chg="mod">
          <ac:chgData name="Del Manso Martina" userId="513a9d34-6994-41b9-901c-f28dde9905db" providerId="ADAL" clId="{721FDDE2-3351-4D40-B453-FE7504C3452C}" dt="2021-09-23T10:44:35.583" v="168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721FDDE2-3351-4D40-B453-FE7504C3452C}" dt="2021-09-23T10:45:00.847" v="176" actId="313"/>
          <ac:spMkLst>
            <pc:docMk/>
            <pc:sldMk cId="0" sldId="1307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721FDDE2-3351-4D40-B453-FE7504C3452C}" dt="2021-09-23T10:44:33.144" v="166" actId="1076"/>
          <ac:picMkLst>
            <pc:docMk/>
            <pc:sldMk cId="0" sldId="1307"/>
            <ac:picMk id="2" creationId="{F8749800-1558-4EBB-B99D-A4F805A5FC1D}"/>
          </ac:picMkLst>
        </pc:picChg>
        <pc:picChg chg="del">
          <ac:chgData name="Del Manso Martina" userId="513a9d34-6994-41b9-901c-f28dde9905db" providerId="ADAL" clId="{721FDDE2-3351-4D40-B453-FE7504C3452C}" dt="2021-09-23T10:44:18.343" v="163" actId="478"/>
          <ac:picMkLst>
            <pc:docMk/>
            <pc:sldMk cId="0" sldId="1307"/>
            <ac:picMk id="7" creationId="{87903F52-261D-4558-BFCB-6B9CC6BEC012}"/>
          </ac:picMkLst>
        </pc:picChg>
      </pc:sldChg>
      <pc:sldChg chg="modSp">
        <pc:chgData name="Del Manso Martina" userId="513a9d34-6994-41b9-901c-f28dde9905db" providerId="ADAL" clId="{721FDDE2-3351-4D40-B453-FE7504C3452C}" dt="2021-09-23T10:49:25.205" v="226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721FDDE2-3351-4D40-B453-FE7504C3452C}" dt="2021-09-23T10:49:25.205" v="226" actId="13926"/>
          <ac:spMkLst>
            <pc:docMk/>
            <pc:sldMk cId="2366445357" sldId="1308"/>
            <ac:spMk id="5" creationId="{DF970081-94DA-4076-80A9-CF7BC0ABB794}"/>
          </ac:spMkLst>
        </pc:spChg>
      </pc:sldChg>
      <pc:sldChg chg="modSp">
        <pc:chgData name="Del Manso Martina" userId="513a9d34-6994-41b9-901c-f28dde9905db" providerId="ADAL" clId="{721FDDE2-3351-4D40-B453-FE7504C3452C}" dt="2021-09-23T10:50:02.460" v="246" actId="13926"/>
        <pc:sldMkLst>
          <pc:docMk/>
          <pc:sldMk cId="2438228382" sldId="1339"/>
        </pc:sldMkLst>
        <pc:spChg chg="mod">
          <ac:chgData name="Del Manso Martina" userId="513a9d34-6994-41b9-901c-f28dde9905db" providerId="ADAL" clId="{721FDDE2-3351-4D40-B453-FE7504C3452C}" dt="2021-09-23T10:50:02.460" v="246" actId="13926"/>
          <ac:spMkLst>
            <pc:docMk/>
            <pc:sldMk cId="2438228382" sldId="1339"/>
            <ac:spMk id="3" creationId="{46B1FEDA-143A-4056-8586-6BEC18D7A754}"/>
          </ac:spMkLst>
        </pc:spChg>
      </pc:sldChg>
      <pc:sldChg chg="addSp delSp modSp">
        <pc:chgData name="Del Manso Martina" userId="513a9d34-6994-41b9-901c-f28dde9905db" providerId="ADAL" clId="{721FDDE2-3351-4D40-B453-FE7504C3452C}" dt="2021-09-23T10:47:48.743" v="219" actId="20577"/>
        <pc:sldMkLst>
          <pc:docMk/>
          <pc:sldMk cId="2219548741" sldId="1344"/>
        </pc:sldMkLst>
        <pc:spChg chg="mod">
          <ac:chgData name="Del Manso Martina" userId="513a9d34-6994-41b9-901c-f28dde9905db" providerId="ADAL" clId="{721FDDE2-3351-4D40-B453-FE7504C3452C}" dt="2021-09-23T10:47:34.254" v="216" actId="20577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el Manso Martina" userId="513a9d34-6994-41b9-901c-f28dde9905db" providerId="ADAL" clId="{721FDDE2-3351-4D40-B453-FE7504C3452C}" dt="2021-09-23T10:47:42.613" v="218" actId="20577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el Manso Martina" userId="513a9d34-6994-41b9-901c-f28dde9905db" providerId="ADAL" clId="{721FDDE2-3351-4D40-B453-FE7504C3452C}" dt="2021-09-23T10:47:48.743" v="219" actId="20577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el Manso Martina" userId="513a9d34-6994-41b9-901c-f28dde9905db" providerId="ADAL" clId="{721FDDE2-3351-4D40-B453-FE7504C3452C}" dt="2021-09-23T10:47:29.133" v="215" actId="20577"/>
          <ac:spMkLst>
            <pc:docMk/>
            <pc:sldMk cId="2219548741" sldId="1344"/>
            <ac:spMk id="25" creationId="{21A5539F-FBA4-401F-A9BE-76A2DDCD4F49}"/>
          </ac:spMkLst>
        </pc:spChg>
        <pc:picChg chg="add del mod">
          <ac:chgData name="Del Manso Martina" userId="513a9d34-6994-41b9-901c-f28dde9905db" providerId="ADAL" clId="{721FDDE2-3351-4D40-B453-FE7504C3452C}" dt="2021-09-23T10:45:19.532" v="180" actId="478"/>
          <ac:picMkLst>
            <pc:docMk/>
            <pc:sldMk cId="2219548741" sldId="1344"/>
            <ac:picMk id="14" creationId="{277DC8B6-A526-41CB-9F76-2A58A502D50F}"/>
          </ac:picMkLst>
        </pc:picChg>
        <pc:picChg chg="add del mod">
          <ac:chgData name="Del Manso Martina" userId="513a9d34-6994-41b9-901c-f28dde9905db" providerId="ADAL" clId="{721FDDE2-3351-4D40-B453-FE7504C3452C}" dt="2021-09-23T10:45:19.532" v="180" actId="478"/>
          <ac:picMkLst>
            <pc:docMk/>
            <pc:sldMk cId="2219548741" sldId="1344"/>
            <ac:picMk id="16" creationId="{4737EC37-57D6-4512-B9B4-D3FA6E45657D}"/>
          </ac:picMkLst>
        </pc:picChg>
        <pc:picChg chg="add del mod">
          <ac:chgData name="Del Manso Martina" userId="513a9d34-6994-41b9-901c-f28dde9905db" providerId="ADAL" clId="{721FDDE2-3351-4D40-B453-FE7504C3452C}" dt="2021-09-23T10:45:19.532" v="180" actId="478"/>
          <ac:picMkLst>
            <pc:docMk/>
            <pc:sldMk cId="2219548741" sldId="1344"/>
            <ac:picMk id="18" creationId="{ED1312FB-6AB1-4AFD-812B-4E2D089A59D8}"/>
          </ac:picMkLst>
        </pc:picChg>
        <pc:picChg chg="add mod">
          <ac:chgData name="Del Manso Martina" userId="513a9d34-6994-41b9-901c-f28dde9905db" providerId="ADAL" clId="{721FDDE2-3351-4D40-B453-FE7504C3452C}" dt="2021-09-23T10:46:32.477" v="202" actId="167"/>
          <ac:picMkLst>
            <pc:docMk/>
            <pc:sldMk cId="2219548741" sldId="1344"/>
            <ac:picMk id="4098" creationId="{AD46AA20-3BD0-490D-B937-AA56F706CA73}"/>
          </ac:picMkLst>
        </pc:picChg>
        <pc:picChg chg="add mod">
          <ac:chgData name="Del Manso Martina" userId="513a9d34-6994-41b9-901c-f28dde9905db" providerId="ADAL" clId="{721FDDE2-3351-4D40-B453-FE7504C3452C}" dt="2021-09-23T10:46:51.531" v="206" actId="167"/>
          <ac:picMkLst>
            <pc:docMk/>
            <pc:sldMk cId="2219548741" sldId="1344"/>
            <ac:picMk id="4100" creationId="{6E1AC222-1850-4B92-8710-729D2FF2A809}"/>
          </ac:picMkLst>
        </pc:picChg>
        <pc:picChg chg="add mod">
          <ac:chgData name="Del Manso Martina" userId="513a9d34-6994-41b9-901c-f28dde9905db" providerId="ADAL" clId="{721FDDE2-3351-4D40-B453-FE7504C3452C}" dt="2021-09-23T10:46:32.477" v="202" actId="167"/>
          <ac:picMkLst>
            <pc:docMk/>
            <pc:sldMk cId="2219548741" sldId="1344"/>
            <ac:picMk id="4102" creationId="{43FBF0C2-2C8A-4D05-AB03-64E24B8DE0FD}"/>
          </ac:picMkLst>
        </pc:picChg>
        <pc:picChg chg="add mod">
          <ac:chgData name="Del Manso Martina" userId="513a9d34-6994-41b9-901c-f28dde9905db" providerId="ADAL" clId="{721FDDE2-3351-4D40-B453-FE7504C3452C}" dt="2021-09-23T10:47:01.084" v="208" actId="732"/>
          <ac:picMkLst>
            <pc:docMk/>
            <pc:sldMk cId="2219548741" sldId="1344"/>
            <ac:picMk id="4104" creationId="{E61BE9AB-0845-4D4F-A118-DFCEFE5C991D}"/>
          </ac:picMkLst>
        </pc:picChg>
        <pc:picChg chg="del">
          <ac:chgData name="Del Manso Martina" userId="513a9d34-6994-41b9-901c-f28dde9905db" providerId="ADAL" clId="{721FDDE2-3351-4D40-B453-FE7504C3452C}" dt="2021-09-23T10:45:22.107" v="181" actId="478"/>
          <ac:picMkLst>
            <pc:docMk/>
            <pc:sldMk cId="2219548741" sldId="1344"/>
            <ac:picMk id="5122" creationId="{4AED4C8B-8DC8-4B3F-A3E4-8DC908A26E62}"/>
          </ac:picMkLst>
        </pc:picChg>
        <pc:picChg chg="add del">
          <ac:chgData name="Del Manso Martina" userId="513a9d34-6994-41b9-901c-f28dde9905db" providerId="ADAL" clId="{721FDDE2-3351-4D40-B453-FE7504C3452C}" dt="2021-09-23T10:45:19.532" v="180" actId="478"/>
          <ac:picMkLst>
            <pc:docMk/>
            <pc:sldMk cId="2219548741" sldId="1344"/>
            <ac:picMk id="5124" creationId="{7973DB20-AE2E-41F9-AB68-C9E0D97280C0}"/>
          </ac:picMkLst>
        </pc:picChg>
        <pc:picChg chg="del">
          <ac:chgData name="Del Manso Martina" userId="513a9d34-6994-41b9-901c-f28dde9905db" providerId="ADAL" clId="{721FDDE2-3351-4D40-B453-FE7504C3452C}" dt="2021-09-23T10:45:22.107" v="181" actId="478"/>
          <ac:picMkLst>
            <pc:docMk/>
            <pc:sldMk cId="2219548741" sldId="1344"/>
            <ac:picMk id="5126" creationId="{33942595-D428-41C4-AE07-2C2D9ECADADB}"/>
          </ac:picMkLst>
        </pc:picChg>
        <pc:picChg chg="del">
          <ac:chgData name="Del Manso Martina" userId="513a9d34-6994-41b9-901c-f28dde9905db" providerId="ADAL" clId="{721FDDE2-3351-4D40-B453-FE7504C3452C}" dt="2021-09-23T10:45:22.107" v="181" actId="478"/>
          <ac:picMkLst>
            <pc:docMk/>
            <pc:sldMk cId="2219548741" sldId="1344"/>
            <ac:picMk id="5128" creationId="{A2972828-72A7-4EC7-A575-1715E9587E0D}"/>
          </ac:picMkLst>
        </pc:picChg>
      </pc:sldChg>
      <pc:sldChg chg="modSp">
        <pc:chgData name="Del Manso Martina" userId="513a9d34-6994-41b9-901c-f28dde9905db" providerId="ADAL" clId="{721FDDE2-3351-4D40-B453-FE7504C3452C}" dt="2021-09-23T10:49:33.914" v="228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721FDDE2-3351-4D40-B453-FE7504C3452C}" dt="2021-09-23T10:49:33.914" v="228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modSp">
        <pc:chgData name="Del Manso Martina" userId="513a9d34-6994-41b9-901c-f28dde9905db" providerId="ADAL" clId="{721FDDE2-3351-4D40-B453-FE7504C3452C}" dt="2021-09-23T10:50:20.709" v="257" actId="13926"/>
        <pc:sldMkLst>
          <pc:docMk/>
          <pc:sldMk cId="77662351" sldId="1358"/>
        </pc:sldMkLst>
        <pc:spChg chg="mod">
          <ac:chgData name="Del Manso Martina" userId="513a9d34-6994-41b9-901c-f28dde9905db" providerId="ADAL" clId="{721FDDE2-3351-4D40-B453-FE7504C3452C}" dt="2021-09-23T10:50:20.709" v="257" actId="13926"/>
          <ac:spMkLst>
            <pc:docMk/>
            <pc:sldMk cId="77662351" sldId="1358"/>
            <ac:spMk id="3" creationId="{0A1D7235-6DC9-4F26-8980-56FABD8772E6}"/>
          </ac:spMkLst>
        </pc:spChg>
      </pc:sldChg>
      <pc:sldChg chg="modSp">
        <pc:chgData name="Del Manso Martina" userId="513a9d34-6994-41b9-901c-f28dde9905db" providerId="ADAL" clId="{721FDDE2-3351-4D40-B453-FE7504C3452C}" dt="2021-09-23T10:50:26.630" v="259" actId="13926"/>
        <pc:sldMkLst>
          <pc:docMk/>
          <pc:sldMk cId="2576783156" sldId="1366"/>
        </pc:sldMkLst>
        <pc:spChg chg="mod">
          <ac:chgData name="Del Manso Martina" userId="513a9d34-6994-41b9-901c-f28dde9905db" providerId="ADAL" clId="{721FDDE2-3351-4D40-B453-FE7504C3452C}" dt="2021-09-23T10:50:26.630" v="259" actId="13926"/>
          <ac:spMkLst>
            <pc:docMk/>
            <pc:sldMk cId="2576783156" sldId="1366"/>
            <ac:spMk id="3" creationId="{D90784EF-1334-4B0C-85FB-CDB17458521B}"/>
          </ac:spMkLst>
        </pc:spChg>
      </pc:sldChg>
      <pc:sldChg chg="addSp delSp modSp">
        <pc:chgData name="Del Manso Martina" userId="513a9d34-6994-41b9-901c-f28dde9905db" providerId="ADAL" clId="{721FDDE2-3351-4D40-B453-FE7504C3452C}" dt="2021-09-23T10:23:29.504" v="124" actId="20577"/>
        <pc:sldMkLst>
          <pc:docMk/>
          <pc:sldMk cId="4019552098" sldId="1368"/>
        </pc:sldMkLst>
        <pc:spChg chg="mod">
          <ac:chgData name="Del Manso Martina" userId="513a9d34-6994-41b9-901c-f28dde9905db" providerId="ADAL" clId="{721FDDE2-3351-4D40-B453-FE7504C3452C}" dt="2021-09-23T10:22:44.573" v="113" actId="20577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el Manso Martina" userId="513a9d34-6994-41b9-901c-f28dde9905db" providerId="ADAL" clId="{721FDDE2-3351-4D40-B453-FE7504C3452C}" dt="2021-09-23T10:23:27.711" v="122" actId="20577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el Manso Martina" userId="513a9d34-6994-41b9-901c-f28dde9905db" providerId="ADAL" clId="{721FDDE2-3351-4D40-B453-FE7504C3452C}" dt="2021-09-23T10:23:29.504" v="124" actId="20577"/>
          <ac:spMkLst>
            <pc:docMk/>
            <pc:sldMk cId="4019552098" sldId="1368"/>
            <ac:spMk id="13" creationId="{E7776058-B94D-432C-A9E8-125AE28A6B8A}"/>
          </ac:spMkLst>
        </pc:spChg>
        <pc:picChg chg="add mod">
          <ac:chgData name="Del Manso Martina" userId="513a9d34-6994-41b9-901c-f28dde9905db" providerId="ADAL" clId="{721FDDE2-3351-4D40-B453-FE7504C3452C}" dt="2021-09-23T10:22:38.384" v="112" actId="1076"/>
          <ac:picMkLst>
            <pc:docMk/>
            <pc:sldMk cId="4019552098" sldId="1368"/>
            <ac:picMk id="2050" creationId="{F5B2BF2E-BC36-49A9-B425-26A1B51549AA}"/>
          </ac:picMkLst>
        </pc:picChg>
        <pc:picChg chg="add mod">
          <ac:chgData name="Del Manso Martina" userId="513a9d34-6994-41b9-901c-f28dde9905db" providerId="ADAL" clId="{721FDDE2-3351-4D40-B453-FE7504C3452C}" dt="2021-09-23T10:23:15.261" v="119" actId="1076"/>
          <ac:picMkLst>
            <pc:docMk/>
            <pc:sldMk cId="4019552098" sldId="1368"/>
            <ac:picMk id="2052" creationId="{A1A45179-AC0B-449B-8BFF-499B00FDB68C}"/>
          </ac:picMkLst>
        </pc:picChg>
        <pc:picChg chg="del">
          <ac:chgData name="Del Manso Martina" userId="513a9d34-6994-41b9-901c-f28dde9905db" providerId="ADAL" clId="{721FDDE2-3351-4D40-B453-FE7504C3452C}" dt="2021-09-23T10:23:06.135" v="114" actId="478"/>
          <ac:picMkLst>
            <pc:docMk/>
            <pc:sldMk cId="4019552098" sldId="1368"/>
            <ac:picMk id="3074" creationId="{B701EAE8-B2F2-4D97-BC47-98BBC17454FF}"/>
          </ac:picMkLst>
        </pc:picChg>
        <pc:picChg chg="del">
          <ac:chgData name="Del Manso Martina" userId="513a9d34-6994-41b9-901c-f28dde9905db" providerId="ADAL" clId="{721FDDE2-3351-4D40-B453-FE7504C3452C}" dt="2021-09-23T10:22:33.414" v="109" actId="478"/>
          <ac:picMkLst>
            <pc:docMk/>
            <pc:sldMk cId="4019552098" sldId="1368"/>
            <ac:picMk id="3076" creationId="{3D83063A-19BB-4AC3-9885-6EC2207D2144}"/>
          </ac:picMkLst>
        </pc:picChg>
      </pc:sldChg>
      <pc:sldChg chg="addSp delSp modSp">
        <pc:chgData name="Del Manso Martina" userId="513a9d34-6994-41b9-901c-f28dde9905db" providerId="ADAL" clId="{721FDDE2-3351-4D40-B453-FE7504C3452C}" dt="2021-09-23T10:48:14.572" v="225" actId="20577"/>
        <pc:sldMkLst>
          <pc:docMk/>
          <pc:sldMk cId="2713627989" sldId="1371"/>
        </pc:sldMkLst>
        <pc:spChg chg="mod">
          <ac:chgData name="Del Manso Martina" userId="513a9d34-6994-41b9-901c-f28dde9905db" providerId="ADAL" clId="{721FDDE2-3351-4D40-B453-FE7504C3452C}" dt="2021-09-23T10:48:14.572" v="225" actId="20577"/>
          <ac:spMkLst>
            <pc:docMk/>
            <pc:sldMk cId="2713627989" sldId="1371"/>
            <ac:spMk id="5" creationId="{694B7402-FB80-4D25-878D-A685FA339D26}"/>
          </ac:spMkLst>
        </pc:spChg>
        <pc:picChg chg="add mod">
          <ac:chgData name="Del Manso Martina" userId="513a9d34-6994-41b9-901c-f28dde9905db" providerId="ADAL" clId="{721FDDE2-3351-4D40-B453-FE7504C3452C}" dt="2021-09-23T10:48:13.019" v="223" actId="1076"/>
          <ac:picMkLst>
            <pc:docMk/>
            <pc:sldMk cId="2713627989" sldId="1371"/>
            <ac:picMk id="5122" creationId="{DF0808E7-6A6A-4235-AC1B-6959BC7149C9}"/>
          </ac:picMkLst>
        </pc:picChg>
        <pc:picChg chg="del">
          <ac:chgData name="Del Manso Martina" userId="513a9d34-6994-41b9-901c-f28dde9905db" providerId="ADAL" clId="{721FDDE2-3351-4D40-B453-FE7504C3452C}" dt="2021-09-23T10:48:08.749" v="220" actId="478"/>
          <ac:picMkLst>
            <pc:docMk/>
            <pc:sldMk cId="2713627989" sldId="1371"/>
            <ac:picMk id="6146" creationId="{CC360E9F-F052-42E7-B745-199C136E9397}"/>
          </ac:picMkLst>
        </pc:picChg>
      </pc:sldChg>
      <pc:sldChg chg="addSp delSp modSp">
        <pc:chgData name="Del Manso Martina" userId="513a9d34-6994-41b9-901c-f28dde9905db" providerId="ADAL" clId="{721FDDE2-3351-4D40-B453-FE7504C3452C}" dt="2021-09-23T10:25:59.106" v="162" actId="20577"/>
        <pc:sldMkLst>
          <pc:docMk/>
          <pc:sldMk cId="3354586583" sldId="1374"/>
        </pc:sldMkLst>
        <pc:spChg chg="mod">
          <ac:chgData name="Del Manso Martina" userId="513a9d34-6994-41b9-901c-f28dde9905db" providerId="ADAL" clId="{721FDDE2-3351-4D40-B453-FE7504C3452C}" dt="2021-09-23T10:24:00.865" v="132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el Manso Martina" userId="513a9d34-6994-41b9-901c-f28dde9905db" providerId="ADAL" clId="{721FDDE2-3351-4D40-B453-FE7504C3452C}" dt="2021-09-23T10:25:59.106" v="162" actId="20577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el Manso Martina" userId="513a9d34-6994-41b9-901c-f28dde9905db" providerId="ADAL" clId="{721FDDE2-3351-4D40-B453-FE7504C3452C}" dt="2021-09-23T10:24:18.273" v="136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el Manso Martina" userId="513a9d34-6994-41b9-901c-f28dde9905db" providerId="ADAL" clId="{721FDDE2-3351-4D40-B453-FE7504C3452C}" dt="2021-09-23T10:25:48.059" v="160" actId="20577"/>
          <ac:spMkLst>
            <pc:docMk/>
            <pc:sldMk cId="3354586583" sldId="1374"/>
            <ac:spMk id="10" creationId="{A0168411-B05F-4E38-B014-86F92D6456B7}"/>
          </ac:spMkLst>
        </pc:spChg>
        <pc:picChg chg="add mod">
          <ac:chgData name="Del Manso Martina" userId="513a9d34-6994-41b9-901c-f28dde9905db" providerId="ADAL" clId="{721FDDE2-3351-4D40-B453-FE7504C3452C}" dt="2021-09-23T10:24:10.277" v="133" actId="14100"/>
          <ac:picMkLst>
            <pc:docMk/>
            <pc:sldMk cId="3354586583" sldId="1374"/>
            <ac:picMk id="3074" creationId="{B7F65B5A-764B-4DAB-9ACC-6A826151BF04}"/>
          </ac:picMkLst>
        </pc:picChg>
        <pc:picChg chg="del">
          <ac:chgData name="Del Manso Martina" userId="513a9d34-6994-41b9-901c-f28dde9905db" providerId="ADAL" clId="{721FDDE2-3351-4D40-B453-FE7504C3452C}" dt="2021-09-23T10:23:46.880" v="125" actId="478"/>
          <ac:picMkLst>
            <pc:docMk/>
            <pc:sldMk cId="3354586583" sldId="1374"/>
            <ac:picMk id="4098" creationId="{25E29090-AC45-4FE2-A1A8-FBB15BE8861D}"/>
          </ac:picMkLst>
        </pc:picChg>
      </pc:sldChg>
      <pc:sldChg chg="modSp">
        <pc:chgData name="Del Manso Martina" userId="513a9d34-6994-41b9-901c-f28dde9905db" providerId="ADAL" clId="{721FDDE2-3351-4D40-B453-FE7504C3452C}" dt="2021-09-23T10:49:29.904" v="227" actId="13926"/>
        <pc:sldMkLst>
          <pc:docMk/>
          <pc:sldMk cId="2512203672" sldId="1378"/>
        </pc:sldMkLst>
        <pc:spChg chg="mod">
          <ac:chgData name="Del Manso Martina" userId="513a9d34-6994-41b9-901c-f28dde9905db" providerId="ADAL" clId="{721FDDE2-3351-4D40-B453-FE7504C3452C}" dt="2021-09-23T10:49:29.904" v="227" actId="13926"/>
          <ac:spMkLst>
            <pc:docMk/>
            <pc:sldMk cId="2512203672" sldId="1378"/>
            <ac:spMk id="6" creationId="{84B1574A-A0EE-483B-BA94-A42631AE5E2D}"/>
          </ac:spMkLst>
        </pc:spChg>
      </pc:sldChg>
      <pc:sldChg chg="modSp">
        <pc:chgData name="Del Manso Martina" userId="513a9d34-6994-41b9-901c-f28dde9905db" providerId="ADAL" clId="{721FDDE2-3351-4D40-B453-FE7504C3452C}" dt="2021-09-23T10:50:23.415" v="258" actId="13926"/>
        <pc:sldMkLst>
          <pc:docMk/>
          <pc:sldMk cId="2190824143" sldId="1379"/>
        </pc:sldMkLst>
        <pc:spChg chg="mod">
          <ac:chgData name="Del Manso Martina" userId="513a9d34-6994-41b9-901c-f28dde9905db" providerId="ADAL" clId="{721FDDE2-3351-4D40-B453-FE7504C3452C}" dt="2021-09-23T10:50:23.415" v="258" actId="13926"/>
          <ac:spMkLst>
            <pc:docMk/>
            <pc:sldMk cId="2190824143" sldId="1379"/>
            <ac:spMk id="4" creationId="{C257C492-2516-426B-AFC7-F4A5F90305D3}"/>
          </ac:spMkLst>
        </pc:spChg>
      </pc:sldChg>
    </pc:docChg>
  </pc:docChgLst>
  <pc:docChgLst>
    <pc:chgData name="Mateo Urdiales Alberto" userId="c247f04b-9e0b-4257-8bb5-2e16d304bc91" providerId="ADAL" clId="{1D91DC37-2556-421B-8E21-04DFD501EBAF}"/>
    <pc:docChg chg="custSel modSld">
      <pc:chgData name="Mateo Urdiales Alberto" userId="c247f04b-9e0b-4257-8bb5-2e16d304bc91" providerId="ADAL" clId="{1D91DC37-2556-421B-8E21-04DFD501EBAF}" dt="2021-08-13T08:41:33.754" v="153" actId="13926"/>
      <pc:docMkLst>
        <pc:docMk/>
      </pc:docMkLst>
      <pc:sldChg chg="addSp delSp modSp mod">
        <pc:chgData name="Mateo Urdiales Alberto" userId="c247f04b-9e0b-4257-8bb5-2e16d304bc91" providerId="ADAL" clId="{1D91DC37-2556-421B-8E21-04DFD501EBAF}" dt="2021-08-12T13:46:26.655" v="25" actId="20577"/>
        <pc:sldMkLst>
          <pc:docMk/>
          <pc:sldMk cId="986409818" sldId="265"/>
        </pc:sldMkLst>
        <pc:spChg chg="mod">
          <ac:chgData name="Mateo Urdiales Alberto" userId="c247f04b-9e0b-4257-8bb5-2e16d304bc91" providerId="ADAL" clId="{1D91DC37-2556-421B-8E21-04DFD501EBAF}" dt="2021-08-12T13:45:02.179" v="7" actId="13926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Mateo Urdiales Alberto" userId="c247f04b-9e0b-4257-8bb5-2e16d304bc91" providerId="ADAL" clId="{1D91DC37-2556-421B-8E21-04DFD501EBAF}" dt="2021-08-12T13:46:26.655" v="25" actId="20577"/>
          <ac:spMkLst>
            <pc:docMk/>
            <pc:sldMk cId="986409818" sldId="265"/>
            <ac:spMk id="7" creationId="{AEC6BB40-894F-49A6-9E3F-6B3F46916377}"/>
          </ac:spMkLst>
        </pc:spChg>
        <pc:picChg chg="del">
          <ac:chgData name="Mateo Urdiales Alberto" userId="c247f04b-9e0b-4257-8bb5-2e16d304bc91" providerId="ADAL" clId="{1D91DC37-2556-421B-8E21-04DFD501EBAF}" dt="2021-08-12T13:44:21.228" v="0" actId="478"/>
          <ac:picMkLst>
            <pc:docMk/>
            <pc:sldMk cId="986409818" sldId="265"/>
            <ac:picMk id="4" creationId="{D177757D-448B-4419-AE1B-F157DE424CFE}"/>
          </ac:picMkLst>
        </pc:picChg>
        <pc:picChg chg="add mod">
          <ac:chgData name="Mateo Urdiales Alberto" userId="c247f04b-9e0b-4257-8bb5-2e16d304bc91" providerId="ADAL" clId="{1D91DC37-2556-421B-8E21-04DFD501EBAF}" dt="2021-08-12T13:44:23.142" v="4" actId="962"/>
          <ac:picMkLst>
            <pc:docMk/>
            <pc:sldMk cId="986409818" sldId="265"/>
            <ac:picMk id="5" creationId="{F351182E-587B-40D2-A163-90DBFF16622F}"/>
          </ac:picMkLst>
        </pc:picChg>
      </pc:sldChg>
      <pc:sldChg chg="modSp mod">
        <pc:chgData name="Mateo Urdiales Alberto" userId="c247f04b-9e0b-4257-8bb5-2e16d304bc91" providerId="ADAL" clId="{1D91DC37-2556-421B-8E21-04DFD501EBAF}" dt="2021-08-12T14:07:24.291" v="121" actId="20577"/>
        <pc:sldMkLst>
          <pc:docMk/>
          <pc:sldMk cId="3284697636" sldId="1278"/>
        </pc:sldMkLst>
        <pc:spChg chg="mod">
          <ac:chgData name="Mateo Urdiales Alberto" userId="c247f04b-9e0b-4257-8bb5-2e16d304bc91" providerId="ADAL" clId="{1D91DC37-2556-421B-8E21-04DFD501EBAF}" dt="2021-08-12T14:07:24.291" v="121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Mateo Urdiales Alberto" userId="c247f04b-9e0b-4257-8bb5-2e16d304bc91" providerId="ADAL" clId="{1D91DC37-2556-421B-8E21-04DFD501EBAF}" dt="2021-08-12T14:07:19.124" v="117" actId="13926"/>
        <pc:sldMkLst>
          <pc:docMk/>
          <pc:sldMk cId="873417740" sldId="1283"/>
        </pc:sldMkLst>
        <pc:spChg chg="mod">
          <ac:chgData name="Mateo Urdiales Alberto" userId="c247f04b-9e0b-4257-8bb5-2e16d304bc91" providerId="ADAL" clId="{1D91DC37-2556-421B-8E21-04DFD501EBAF}" dt="2021-08-12T14:07:19.124" v="117" actId="13926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Mateo Urdiales Alberto" userId="c247f04b-9e0b-4257-8bb5-2e16d304bc91" providerId="ADAL" clId="{1D91DC37-2556-421B-8E21-04DFD501EBAF}" dt="2021-08-12T14:07:10.630" v="113" actId="20577"/>
          <ac:spMkLst>
            <pc:docMk/>
            <pc:sldMk cId="873417740" sldId="1283"/>
            <ac:spMk id="7" creationId="{BB41598A-F012-4C10-A84D-A023851AA4BE}"/>
          </ac:spMkLst>
        </pc:spChg>
        <pc:picChg chg="add del mod">
          <ac:chgData name="Mateo Urdiales Alberto" userId="c247f04b-9e0b-4257-8bb5-2e16d304bc91" providerId="ADAL" clId="{1D91DC37-2556-421B-8E21-04DFD501EBAF}" dt="2021-08-12T14:07:05.814" v="109" actId="478"/>
          <ac:picMkLst>
            <pc:docMk/>
            <pc:sldMk cId="873417740" sldId="1283"/>
            <ac:picMk id="1026" creationId="{E39A05F5-668F-4BFC-8DFA-A9431325E95C}"/>
          </ac:picMkLst>
        </pc:picChg>
        <pc:picChg chg="add">
          <ac:chgData name="Mateo Urdiales Alberto" userId="c247f04b-9e0b-4257-8bb5-2e16d304bc91" providerId="ADAL" clId="{1D91DC37-2556-421B-8E21-04DFD501EBAF}" dt="2021-08-12T14:07:06.801" v="110"/>
          <ac:picMkLst>
            <pc:docMk/>
            <pc:sldMk cId="873417740" sldId="1283"/>
            <ac:picMk id="1028" creationId="{D3CB3172-8197-4854-A98E-8EA3CA15220C}"/>
          </ac:picMkLst>
        </pc:picChg>
        <pc:picChg chg="del">
          <ac:chgData name="Mateo Urdiales Alberto" userId="c247f04b-9e0b-4257-8bb5-2e16d304bc91" providerId="ADAL" clId="{1D91DC37-2556-421B-8E21-04DFD501EBAF}" dt="2021-08-12T14:07:05.814" v="109" actId="478"/>
          <ac:picMkLst>
            <pc:docMk/>
            <pc:sldMk cId="873417740" sldId="1283"/>
            <ac:picMk id="8194" creationId="{8AC457EC-FD5E-469B-94EB-0D2879F54304}"/>
          </ac:picMkLst>
        </pc:picChg>
      </pc:sldChg>
      <pc:sldChg chg="addSp delSp modSp mod">
        <pc:chgData name="Mateo Urdiales Alberto" userId="c247f04b-9e0b-4257-8bb5-2e16d304bc91" providerId="ADAL" clId="{1D91DC37-2556-421B-8E21-04DFD501EBAF}" dt="2021-08-12T14:08:35.150" v="136" actId="13926"/>
        <pc:sldMkLst>
          <pc:docMk/>
          <pc:sldMk cId="3635425474" sldId="1287"/>
        </pc:sldMkLst>
        <pc:spChg chg="mod">
          <ac:chgData name="Mateo Urdiales Alberto" userId="c247f04b-9e0b-4257-8bb5-2e16d304bc91" providerId="ADAL" clId="{1D91DC37-2556-421B-8E21-04DFD501EBAF}" dt="2021-08-12T14:08:24.908" v="135" actId="20577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Mateo Urdiales Alberto" userId="c247f04b-9e0b-4257-8bb5-2e16d304bc91" providerId="ADAL" clId="{1D91DC37-2556-421B-8E21-04DFD501EBAF}" dt="2021-08-12T14:08:35.150" v="136" actId="13926"/>
          <ac:spMkLst>
            <pc:docMk/>
            <pc:sldMk cId="3635425474" sldId="1287"/>
            <ac:spMk id="5" creationId="{B178C63C-B970-4C15-BCC0-282233919EFC}"/>
          </ac:spMkLst>
        </pc:spChg>
        <pc:spChg chg="mod">
          <ac:chgData name="Mateo Urdiales Alberto" userId="c247f04b-9e0b-4257-8bb5-2e16d304bc91" providerId="ADAL" clId="{1D91DC37-2556-421B-8E21-04DFD501EBAF}" dt="2021-08-12T14:07:55.541" v="127" actId="20577"/>
          <ac:spMkLst>
            <pc:docMk/>
            <pc:sldMk cId="3635425474" sldId="1287"/>
            <ac:spMk id="6" creationId="{23167014-F99B-4102-9FDF-70714DE9EB3C}"/>
          </ac:spMkLst>
        </pc:spChg>
        <pc:picChg chg="add mod">
          <ac:chgData name="Mateo Urdiales Alberto" userId="c247f04b-9e0b-4257-8bb5-2e16d304bc91" providerId="ADAL" clId="{1D91DC37-2556-421B-8E21-04DFD501EBAF}" dt="2021-08-12T14:07:52.313" v="124" actId="1076"/>
          <ac:picMkLst>
            <pc:docMk/>
            <pc:sldMk cId="3635425474" sldId="1287"/>
            <ac:picMk id="2050" creationId="{004EC16A-85B2-44F8-88CD-FBF7914C01EB}"/>
          </ac:picMkLst>
        </pc:picChg>
        <pc:picChg chg="del">
          <ac:chgData name="Mateo Urdiales Alberto" userId="c247f04b-9e0b-4257-8bb5-2e16d304bc91" providerId="ADAL" clId="{1D91DC37-2556-421B-8E21-04DFD501EBAF}" dt="2021-08-12T14:07:48.682" v="122" actId="478"/>
          <ac:picMkLst>
            <pc:docMk/>
            <pc:sldMk cId="3635425474" sldId="1287"/>
            <ac:picMk id="7170" creationId="{7C6F290A-8841-4DDA-B97E-C982DD963F9F}"/>
          </ac:picMkLst>
        </pc:picChg>
      </pc:sldChg>
      <pc:sldChg chg="addSp delSp modSp mod">
        <pc:chgData name="Mateo Urdiales Alberto" userId="c247f04b-9e0b-4257-8bb5-2e16d304bc91" providerId="ADAL" clId="{1D91DC37-2556-421B-8E21-04DFD501EBAF}" dt="2021-08-12T13:49:08.036" v="39" actId="14100"/>
        <pc:sldMkLst>
          <pc:docMk/>
          <pc:sldMk cId="0" sldId="1307"/>
        </pc:sldMkLst>
        <pc:spChg chg="mod">
          <ac:chgData name="Mateo Urdiales Alberto" userId="c247f04b-9e0b-4257-8bb5-2e16d304bc91" providerId="ADAL" clId="{1D91DC37-2556-421B-8E21-04DFD501EBAF}" dt="2021-08-12T13:48:58.660" v="35" actId="13926"/>
          <ac:spMkLst>
            <pc:docMk/>
            <pc:sldMk cId="0" sldId="1307"/>
            <ac:spMk id="170" creationId="{9F928B8A-3EB1-4DF1-BFCE-1A2F9A1160CD}"/>
          </ac:spMkLst>
        </pc:spChg>
        <pc:picChg chg="del">
          <ac:chgData name="Mateo Urdiales Alberto" userId="c247f04b-9e0b-4257-8bb5-2e16d304bc91" providerId="ADAL" clId="{1D91DC37-2556-421B-8E21-04DFD501EBAF}" dt="2021-08-12T13:48:25.748" v="26" actId="478"/>
          <ac:picMkLst>
            <pc:docMk/>
            <pc:sldMk cId="0" sldId="1307"/>
            <ac:picMk id="2" creationId="{CB2F6A19-B82D-4E33-AA84-80A7BEC22B44}"/>
          </ac:picMkLst>
        </pc:picChg>
        <pc:picChg chg="add mod">
          <ac:chgData name="Mateo Urdiales Alberto" userId="c247f04b-9e0b-4257-8bb5-2e16d304bc91" providerId="ADAL" clId="{1D91DC37-2556-421B-8E21-04DFD501EBAF}" dt="2021-08-12T13:49:08.036" v="39" actId="14100"/>
          <ac:picMkLst>
            <pc:docMk/>
            <pc:sldMk cId="0" sldId="1307"/>
            <ac:picMk id="4" creationId="{9E234EAF-D452-4B49-8166-F656E92AFE43}"/>
          </ac:picMkLst>
        </pc:picChg>
      </pc:sldChg>
      <pc:sldChg chg="addSp delSp modSp mod">
        <pc:chgData name="Mateo Urdiales Alberto" userId="c247f04b-9e0b-4257-8bb5-2e16d304bc91" providerId="ADAL" clId="{1D91DC37-2556-421B-8E21-04DFD501EBAF}" dt="2021-08-12T14:09:57.483" v="141" actId="13926"/>
        <pc:sldMkLst>
          <pc:docMk/>
          <pc:sldMk cId="77662351" sldId="1358"/>
        </pc:sldMkLst>
        <pc:spChg chg="mod">
          <ac:chgData name="Mateo Urdiales Alberto" userId="c247f04b-9e0b-4257-8bb5-2e16d304bc91" providerId="ADAL" clId="{1D91DC37-2556-421B-8E21-04DFD501EBAF}" dt="2021-08-12T14:09:57.483" v="141" actId="13926"/>
          <ac:spMkLst>
            <pc:docMk/>
            <pc:sldMk cId="77662351" sldId="1358"/>
            <ac:spMk id="3" creationId="{0A1D7235-6DC9-4F26-8980-56FABD8772E6}"/>
          </ac:spMkLst>
        </pc:spChg>
        <pc:picChg chg="add mod">
          <ac:chgData name="Mateo Urdiales Alberto" userId="c247f04b-9e0b-4257-8bb5-2e16d304bc91" providerId="ADAL" clId="{1D91DC37-2556-421B-8E21-04DFD501EBAF}" dt="2021-08-12T14:09:43.717" v="140" actId="1076"/>
          <ac:picMkLst>
            <pc:docMk/>
            <pc:sldMk cId="77662351" sldId="1358"/>
            <ac:picMk id="3074" creationId="{D232B50E-535C-4F43-80FB-2999D6FBC694}"/>
          </ac:picMkLst>
        </pc:picChg>
        <pc:picChg chg="del">
          <ac:chgData name="Mateo Urdiales Alberto" userId="c247f04b-9e0b-4257-8bb5-2e16d304bc91" providerId="ADAL" clId="{1D91DC37-2556-421B-8E21-04DFD501EBAF}" dt="2021-08-12T14:09:38.327" v="137" actId="478"/>
          <ac:picMkLst>
            <pc:docMk/>
            <pc:sldMk cId="77662351" sldId="1358"/>
            <ac:picMk id="9218" creationId="{42F2A578-4D57-4028-BEDA-F9C5B4395A43}"/>
          </ac:picMkLst>
        </pc:picChg>
      </pc:sldChg>
      <pc:sldChg chg="modSp mod">
        <pc:chgData name="Mateo Urdiales Alberto" userId="c247f04b-9e0b-4257-8bb5-2e16d304bc91" providerId="ADAL" clId="{1D91DC37-2556-421B-8E21-04DFD501EBAF}" dt="2021-08-13T08:41:33.754" v="153" actId="13926"/>
        <pc:sldMkLst>
          <pc:docMk/>
          <pc:sldMk cId="2576783156" sldId="1366"/>
        </pc:sldMkLst>
        <pc:spChg chg="mod">
          <ac:chgData name="Mateo Urdiales Alberto" userId="c247f04b-9e0b-4257-8bb5-2e16d304bc91" providerId="ADAL" clId="{1D91DC37-2556-421B-8E21-04DFD501EBAF}" dt="2021-08-13T08:41:33.754" v="153" actId="13926"/>
          <ac:spMkLst>
            <pc:docMk/>
            <pc:sldMk cId="2576783156" sldId="1366"/>
            <ac:spMk id="4" creationId="{C257C492-2516-426B-AFC7-F4A5F90305D3}"/>
          </ac:spMkLst>
        </pc:spChg>
        <pc:graphicFrameChg chg="mod modGraphic">
          <ac:chgData name="Mateo Urdiales Alberto" userId="c247f04b-9e0b-4257-8bb5-2e16d304bc91" providerId="ADAL" clId="{1D91DC37-2556-421B-8E21-04DFD501EBAF}" dt="2021-08-13T08:41:19.599" v="150" actId="113"/>
          <ac:graphicFrameMkLst>
            <pc:docMk/>
            <pc:sldMk cId="2576783156" sldId="1366"/>
            <ac:graphicFrameMk id="6" creationId="{4AAC2056-0A29-453D-BC92-741C5A37E567}"/>
          </ac:graphicFrameMkLst>
        </pc:graphicFrameChg>
      </pc:sldChg>
      <pc:sldChg chg="addSp delSp modSp mod">
        <pc:chgData name="Mateo Urdiales Alberto" userId="c247f04b-9e0b-4257-8bb5-2e16d304bc91" providerId="ADAL" clId="{1D91DC37-2556-421B-8E21-04DFD501EBAF}" dt="2021-08-12T14:02:46.705" v="107" actId="20577"/>
        <pc:sldMkLst>
          <pc:docMk/>
          <pc:sldMk cId="2512203672" sldId="1378"/>
        </pc:sldMkLst>
        <pc:spChg chg="mod">
          <ac:chgData name="Mateo Urdiales Alberto" userId="c247f04b-9e0b-4257-8bb5-2e16d304bc91" providerId="ADAL" clId="{1D91DC37-2556-421B-8E21-04DFD501EBAF}" dt="2021-08-12T14:00:31.076" v="50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Mateo Urdiales Alberto" userId="c247f04b-9e0b-4257-8bb5-2e16d304bc91" providerId="ADAL" clId="{1D91DC37-2556-421B-8E21-04DFD501EBAF}" dt="2021-08-12T14:02:42.030" v="104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Mateo Urdiales Alberto" userId="c247f04b-9e0b-4257-8bb5-2e16d304bc91" providerId="ADAL" clId="{1D91DC37-2556-421B-8E21-04DFD501EBAF}" dt="2021-08-12T14:02:46.705" v="107" actId="20577"/>
          <ac:spMkLst>
            <pc:docMk/>
            <pc:sldMk cId="2512203672" sldId="1378"/>
            <ac:spMk id="13" creationId="{1986040F-CC04-47AC-A299-6C3ED2CD29A5}"/>
          </ac:spMkLst>
        </pc:spChg>
        <pc:picChg chg="add mod">
          <ac:chgData name="Mateo Urdiales Alberto" userId="c247f04b-9e0b-4257-8bb5-2e16d304bc91" providerId="ADAL" clId="{1D91DC37-2556-421B-8E21-04DFD501EBAF}" dt="2021-08-12T14:00:09.940" v="44" actId="1076"/>
          <ac:picMkLst>
            <pc:docMk/>
            <pc:sldMk cId="2512203672" sldId="1378"/>
            <ac:picMk id="7" creationId="{412865D5-BFBD-438C-9A21-632BDA6D5D14}"/>
          </ac:picMkLst>
        </pc:picChg>
        <pc:picChg chg="add mod">
          <ac:chgData name="Mateo Urdiales Alberto" userId="c247f04b-9e0b-4257-8bb5-2e16d304bc91" providerId="ADAL" clId="{1D91DC37-2556-421B-8E21-04DFD501EBAF}" dt="2021-08-12T14:00:27.128" v="49" actId="14100"/>
          <ac:picMkLst>
            <pc:docMk/>
            <pc:sldMk cId="2512203672" sldId="1378"/>
            <ac:picMk id="8" creationId="{406F565E-322E-444E-9BF7-43A183C2B604}"/>
          </ac:picMkLst>
        </pc:picChg>
        <pc:picChg chg="del">
          <ac:chgData name="Mateo Urdiales Alberto" userId="c247f04b-9e0b-4257-8bb5-2e16d304bc91" providerId="ADAL" clId="{1D91DC37-2556-421B-8E21-04DFD501EBAF}" dt="2021-08-12T14:00:16.744" v="45" actId="478"/>
          <ac:picMkLst>
            <pc:docMk/>
            <pc:sldMk cId="2512203672" sldId="1378"/>
            <ac:picMk id="9" creationId="{80F3DF15-BEF7-4790-A3D8-AAFC5A7E0D9C}"/>
          </ac:picMkLst>
        </pc:picChg>
        <pc:picChg chg="del">
          <ac:chgData name="Mateo Urdiales Alberto" userId="c247f04b-9e0b-4257-8bb5-2e16d304bc91" providerId="ADAL" clId="{1D91DC37-2556-421B-8E21-04DFD501EBAF}" dt="2021-08-12T14:00:00.275" v="40" actId="478"/>
          <ac:picMkLst>
            <pc:docMk/>
            <pc:sldMk cId="2512203672" sldId="1378"/>
            <ac:picMk id="10" creationId="{42488AA9-75B3-481E-B034-B061821A897F}"/>
          </ac:picMkLst>
        </pc:picChg>
      </pc:sldChg>
    </pc:docChg>
  </pc:docChgLst>
  <pc:docChgLst>
    <pc:chgData name="Mateo Urdiales Alberto" userId="c247f04b-9e0b-4257-8bb5-2e16d304bc91" providerId="ADAL" clId="{770B308E-B657-43C0-9484-014832F2A045}"/>
    <pc:docChg chg="modSld">
      <pc:chgData name="Mateo Urdiales Alberto" userId="c247f04b-9e0b-4257-8bb5-2e16d304bc91" providerId="ADAL" clId="{770B308E-B657-43C0-9484-014832F2A045}" dt="2021-08-20T07:43:53.359" v="18" actId="13926"/>
      <pc:docMkLst>
        <pc:docMk/>
      </pc:docMkLst>
      <pc:sldChg chg="modSp mod">
        <pc:chgData name="Mateo Urdiales Alberto" userId="c247f04b-9e0b-4257-8bb5-2e16d304bc91" providerId="ADAL" clId="{770B308E-B657-43C0-9484-014832F2A045}" dt="2021-08-20T07:43:53.359" v="18" actId="13926"/>
        <pc:sldMkLst>
          <pc:docMk/>
          <pc:sldMk cId="2190824143" sldId="1379"/>
        </pc:sldMkLst>
        <pc:spChg chg="mod">
          <ac:chgData name="Mateo Urdiales Alberto" userId="c247f04b-9e0b-4257-8bb5-2e16d304bc91" providerId="ADAL" clId="{770B308E-B657-43C0-9484-014832F2A045}" dt="2021-08-20T07:43:53.359" v="18" actId="13926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Mateo Urdiales Alberto" userId="c247f04b-9e0b-4257-8bb5-2e16d304bc91" providerId="ADAL" clId="{770B308E-B657-43C0-9484-014832F2A045}" dt="2021-08-20T07:37:21.602" v="14" actId="20577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</pc:docChg>
  </pc:docChgLst>
  <pc:docChgLst>
    <pc:chgData name="Del Manso Martina" userId="513a9d34-6994-41b9-901c-f28dde9905db" providerId="ADAL" clId="{2C06B3BC-1007-4A10-AEC6-37A8DBE8BFB9}"/>
    <pc:docChg chg="undo custSel modSld">
      <pc:chgData name="Del Manso Martina" userId="513a9d34-6994-41b9-901c-f28dde9905db" providerId="ADAL" clId="{2C06B3BC-1007-4A10-AEC6-37A8DBE8BFB9}" dt="2021-09-10T09:01:32.028" v="124" actId="20577"/>
      <pc:docMkLst>
        <pc:docMk/>
      </pc:docMkLst>
      <pc:sldChg chg="modSp mod">
        <pc:chgData name="Del Manso Martina" userId="513a9d34-6994-41b9-901c-f28dde9905db" providerId="ADAL" clId="{2C06B3BC-1007-4A10-AEC6-37A8DBE8BFB9}" dt="2021-09-10T09:01:32.028" v="124" actId="20577"/>
        <pc:sldMkLst>
          <pc:docMk/>
          <pc:sldMk cId="1611669235" sldId="1104"/>
        </pc:sldMkLst>
        <pc:spChg chg="mod">
          <ac:chgData name="Del Manso Martina" userId="513a9d34-6994-41b9-901c-f28dde9905db" providerId="ADAL" clId="{2C06B3BC-1007-4A10-AEC6-37A8DBE8BFB9}" dt="2021-09-10T09:01:32.028" v="124" actId="20577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 mod">
        <pc:chgData name="Del Manso Martina" userId="513a9d34-6994-41b9-901c-f28dde9905db" providerId="ADAL" clId="{2C06B3BC-1007-4A10-AEC6-37A8DBE8BFB9}" dt="2021-09-10T08:06:20.851" v="108" actId="1076"/>
        <pc:sldMkLst>
          <pc:docMk/>
          <pc:sldMk cId="302778624" sldId="1252"/>
        </pc:sldMkLst>
        <pc:spChg chg="mod">
          <ac:chgData name="Del Manso Martina" userId="513a9d34-6994-41b9-901c-f28dde9905db" providerId="ADAL" clId="{2C06B3BC-1007-4A10-AEC6-37A8DBE8BFB9}" dt="2021-09-10T08:06:17.367" v="107" actId="13926"/>
          <ac:spMkLst>
            <pc:docMk/>
            <pc:sldMk cId="302778624" sldId="1252"/>
            <ac:spMk id="6" creationId="{18B3654A-7DA2-42C6-9E9B-3690B637422E}"/>
          </ac:spMkLst>
        </pc:spChg>
        <pc:picChg chg="add mod">
          <ac:chgData name="Del Manso Martina" userId="513a9d34-6994-41b9-901c-f28dde9905db" providerId="ADAL" clId="{2C06B3BC-1007-4A10-AEC6-37A8DBE8BFB9}" dt="2021-09-10T08:06:20.851" v="108" actId="1076"/>
          <ac:picMkLst>
            <pc:docMk/>
            <pc:sldMk cId="302778624" sldId="1252"/>
            <ac:picMk id="3" creationId="{712301E8-D140-4786-A236-D1268600B6A2}"/>
          </ac:picMkLst>
        </pc:picChg>
        <pc:picChg chg="del">
          <ac:chgData name="Del Manso Martina" userId="513a9d34-6994-41b9-901c-f28dde9905db" providerId="ADAL" clId="{2C06B3BC-1007-4A10-AEC6-37A8DBE8BFB9}" dt="2021-09-10T08:05:05.708" v="102" actId="478"/>
          <ac:picMkLst>
            <pc:docMk/>
            <pc:sldMk cId="302778624" sldId="1252"/>
            <ac:picMk id="7" creationId="{7402B297-0DEE-4724-913B-9203A06D00D1}"/>
          </ac:picMkLst>
        </pc:picChg>
      </pc:sldChg>
      <pc:sldChg chg="modSp mod">
        <pc:chgData name="Del Manso Martina" userId="513a9d34-6994-41b9-901c-f28dde9905db" providerId="ADAL" clId="{2C06B3BC-1007-4A10-AEC6-37A8DBE8BFB9}" dt="2021-09-10T08:07:12.847" v="120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2C06B3BC-1007-4A10-AEC6-37A8DBE8BFB9}" dt="2021-09-10T08:07:12.847" v="120" actId="13926"/>
          <ac:spMkLst>
            <pc:docMk/>
            <pc:sldMk cId="3041254794" sldId="1253"/>
            <ac:spMk id="6" creationId="{4EF4BFAA-6F0D-4AEE-81AE-5391D6A45ACA}"/>
          </ac:spMkLst>
        </pc:spChg>
        <pc:spChg chg="mod">
          <ac:chgData name="Del Manso Martina" userId="513a9d34-6994-41b9-901c-f28dde9905db" providerId="ADAL" clId="{2C06B3BC-1007-4A10-AEC6-37A8DBE8BFB9}" dt="2021-09-10T08:06:57.970" v="116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2C06B3BC-1007-4A10-AEC6-37A8DBE8BFB9}" dt="2021-09-10T08:07:17.467" v="121" actId="13926"/>
        <pc:sldMkLst>
          <pc:docMk/>
          <pc:sldMk cId="2438228382" sldId="1339"/>
        </pc:sldMkLst>
        <pc:spChg chg="mod">
          <ac:chgData name="Del Manso Martina" userId="513a9d34-6994-41b9-901c-f28dde9905db" providerId="ADAL" clId="{2C06B3BC-1007-4A10-AEC6-37A8DBE8BFB9}" dt="2021-09-10T08:07:17.467" v="121" actId="13926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el Manso Martina" userId="513a9d34-6994-41b9-901c-f28dde9905db" providerId="ADAL" clId="{2C06B3BC-1007-4A10-AEC6-37A8DBE8BFB9}" dt="2021-09-10T08:06:43.060" v="109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el Manso Martina" userId="513a9d34-6994-41b9-901c-f28dde9905db" providerId="ADAL" clId="{2C06B3BC-1007-4A10-AEC6-37A8DBE8BFB9}" dt="2021-09-10T08:07:57.921" v="122" actId="403"/>
        <pc:sldMkLst>
          <pc:docMk/>
          <pc:sldMk cId="2576783156" sldId="1366"/>
        </pc:sldMkLst>
        <pc:graphicFrameChg chg="modGraphic">
          <ac:chgData name="Del Manso Martina" userId="513a9d34-6994-41b9-901c-f28dde9905db" providerId="ADAL" clId="{2C06B3BC-1007-4A10-AEC6-37A8DBE8BFB9}" dt="2021-09-10T08:07:57.921" v="122" actId="403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addSp delSp modSp mod">
        <pc:chgData name="Del Manso Martina" userId="513a9d34-6994-41b9-901c-f28dde9905db" providerId="ADAL" clId="{2C06B3BC-1007-4A10-AEC6-37A8DBE8BFB9}" dt="2021-09-10T08:02:50.415" v="65" actId="13926"/>
        <pc:sldMkLst>
          <pc:docMk/>
          <pc:sldMk cId="2512203672" sldId="1378"/>
        </pc:sldMkLst>
        <pc:spChg chg="mod">
          <ac:chgData name="Del Manso Martina" userId="513a9d34-6994-41b9-901c-f28dde9905db" providerId="ADAL" clId="{2C06B3BC-1007-4A10-AEC6-37A8DBE8BFB9}" dt="2021-09-10T08:02:50.415" v="65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Del Manso Martina" userId="513a9d34-6994-41b9-901c-f28dde9905db" providerId="ADAL" clId="{2C06B3BC-1007-4A10-AEC6-37A8DBE8BFB9}" dt="2021-09-10T08:02:29.194" v="46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Del Manso Martina" userId="513a9d34-6994-41b9-901c-f28dde9905db" providerId="ADAL" clId="{2C06B3BC-1007-4A10-AEC6-37A8DBE8BFB9}" dt="2021-09-10T08:02:42.243" v="64" actId="6549"/>
          <ac:spMkLst>
            <pc:docMk/>
            <pc:sldMk cId="2512203672" sldId="1378"/>
            <ac:spMk id="13" creationId="{1986040F-CC04-47AC-A299-6C3ED2CD29A5}"/>
          </ac:spMkLst>
        </pc:spChg>
        <pc:picChg chg="del">
          <ac:chgData name="Del Manso Martina" userId="513a9d34-6994-41b9-901c-f28dde9905db" providerId="ADAL" clId="{2C06B3BC-1007-4A10-AEC6-37A8DBE8BFB9}" dt="2021-09-10T07:59:33.205" v="0" actId="478"/>
          <ac:picMkLst>
            <pc:docMk/>
            <pc:sldMk cId="2512203672" sldId="1378"/>
            <ac:picMk id="7" creationId="{DE4E046B-E19B-46B6-8E59-1FC4F056335E}"/>
          </ac:picMkLst>
        </pc:picChg>
        <pc:picChg chg="del">
          <ac:chgData name="Del Manso Martina" userId="513a9d34-6994-41b9-901c-f28dde9905db" providerId="ADAL" clId="{2C06B3BC-1007-4A10-AEC6-37A8DBE8BFB9}" dt="2021-09-10T07:59:46.240" v="3" actId="478"/>
          <ac:picMkLst>
            <pc:docMk/>
            <pc:sldMk cId="2512203672" sldId="1378"/>
            <ac:picMk id="8" creationId="{1CD1A8A3-FCAF-4540-B286-D31F66773683}"/>
          </ac:picMkLst>
        </pc:picChg>
        <pc:picChg chg="add mod modCrop">
          <ac:chgData name="Del Manso Martina" userId="513a9d34-6994-41b9-901c-f28dde9905db" providerId="ADAL" clId="{2C06B3BC-1007-4A10-AEC6-37A8DBE8BFB9}" dt="2021-09-10T08:00:30.814" v="15" actId="14100"/>
          <ac:picMkLst>
            <pc:docMk/>
            <pc:sldMk cId="2512203672" sldId="1378"/>
            <ac:picMk id="9" creationId="{C8EF9CFB-8D8E-4EC0-9394-F220EA3011C3}"/>
          </ac:picMkLst>
        </pc:picChg>
        <pc:picChg chg="add mod modCrop">
          <ac:chgData name="Del Manso Martina" userId="513a9d34-6994-41b9-901c-f28dde9905db" providerId="ADAL" clId="{2C06B3BC-1007-4A10-AEC6-37A8DBE8BFB9}" dt="2021-09-10T08:00:37.161" v="17" actId="1076"/>
          <ac:picMkLst>
            <pc:docMk/>
            <pc:sldMk cId="2512203672" sldId="1378"/>
            <ac:picMk id="10" creationId="{A8774892-9772-4912-A876-3FFAEF9F0F4A}"/>
          </ac:picMkLst>
        </pc:picChg>
      </pc:sldChg>
    </pc:docChg>
  </pc:docChgLst>
  <pc:docChgLst>
    <pc:chgData name="Daniele Petrone" userId="7f3d4e94-79c7-4b76-ab9b-5c7c44a6021f" providerId="ADAL" clId="{256575C4-E429-4BD3-AB3C-89BCF5AAEC1F}"/>
    <pc:docChg chg="custSel modSld">
      <pc:chgData name="Daniele Petrone" userId="7f3d4e94-79c7-4b76-ab9b-5c7c44a6021f" providerId="ADAL" clId="{256575C4-E429-4BD3-AB3C-89BCF5AAEC1F}" dt="2021-08-25T16:39:46.110" v="83" actId="20577"/>
      <pc:docMkLst>
        <pc:docMk/>
      </pc:docMkLst>
      <pc:sldChg chg="addSp delSp modSp mod">
        <pc:chgData name="Daniele Petrone" userId="7f3d4e94-79c7-4b76-ab9b-5c7c44a6021f" providerId="ADAL" clId="{256575C4-E429-4BD3-AB3C-89BCF5AAEC1F}" dt="2021-08-25T16:39:46.110" v="83" actId="20577"/>
        <pc:sldMkLst>
          <pc:docMk/>
          <pc:sldMk cId="0" sldId="1307"/>
        </pc:sldMkLst>
        <pc:spChg chg="mod">
          <ac:chgData name="Daniele Petrone" userId="7f3d4e94-79c7-4b76-ab9b-5c7c44a6021f" providerId="ADAL" clId="{256575C4-E429-4BD3-AB3C-89BCF5AAEC1F}" dt="2021-08-25T16:37:47.750" v="80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aniele Petrone" userId="7f3d4e94-79c7-4b76-ab9b-5c7c44a6021f" providerId="ADAL" clId="{256575C4-E429-4BD3-AB3C-89BCF5AAEC1F}" dt="2021-08-25T16:39:46.110" v="83" actId="20577"/>
          <ac:spMkLst>
            <pc:docMk/>
            <pc:sldMk cId="0" sldId="1307"/>
            <ac:spMk id="170" creationId="{9F928B8A-3EB1-4DF1-BFCE-1A2F9A1160CD}"/>
          </ac:spMkLst>
        </pc:spChg>
        <pc:picChg chg="add mod">
          <ac:chgData name="Daniele Petrone" userId="7f3d4e94-79c7-4b76-ab9b-5c7c44a6021f" providerId="ADAL" clId="{256575C4-E429-4BD3-AB3C-89BCF5AAEC1F}" dt="2021-08-25T16:37:42.848" v="76" actId="1076"/>
          <ac:picMkLst>
            <pc:docMk/>
            <pc:sldMk cId="0" sldId="1307"/>
            <ac:picMk id="2" creationId="{FB8B57F0-8373-4349-AE45-103CFDD23723}"/>
          </ac:picMkLst>
        </pc:picChg>
        <pc:picChg chg="del">
          <ac:chgData name="Daniele Petrone" userId="7f3d4e94-79c7-4b76-ab9b-5c7c44a6021f" providerId="ADAL" clId="{256575C4-E429-4BD3-AB3C-89BCF5AAEC1F}" dt="2021-08-25T16:37:29.588" v="73" actId="478"/>
          <ac:picMkLst>
            <pc:docMk/>
            <pc:sldMk cId="0" sldId="1307"/>
            <ac:picMk id="4" creationId="{9E234EAF-D452-4B49-8166-F656E92AFE43}"/>
          </ac:picMkLst>
        </pc:picChg>
      </pc:sldChg>
      <pc:sldChg chg="modSp mod">
        <pc:chgData name="Daniele Petrone" userId="7f3d4e94-79c7-4b76-ab9b-5c7c44a6021f" providerId="ADAL" clId="{256575C4-E429-4BD3-AB3C-89BCF5AAEC1F}" dt="2021-08-25T16:36:01.637" v="70" actId="13926"/>
        <pc:sldMkLst>
          <pc:docMk/>
          <pc:sldMk cId="3354586583" sldId="1374"/>
        </pc:sldMkLst>
        <pc:spChg chg="mod">
          <ac:chgData name="Daniele Petrone" userId="7f3d4e94-79c7-4b76-ab9b-5c7c44a6021f" providerId="ADAL" clId="{256575C4-E429-4BD3-AB3C-89BCF5AAEC1F}" dt="2021-08-25T16:31:34.857" v="4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aniele Petrone" userId="7f3d4e94-79c7-4b76-ab9b-5c7c44a6021f" providerId="ADAL" clId="{256575C4-E429-4BD3-AB3C-89BCF5AAEC1F}" dt="2021-08-25T16:35:04.533" v="61" actId="20577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aniele Petrone" userId="7f3d4e94-79c7-4b76-ab9b-5c7c44a6021f" providerId="ADAL" clId="{256575C4-E429-4BD3-AB3C-89BCF5AAEC1F}" dt="2021-08-25T16:35:33.041" v="69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aniele Petrone" userId="7f3d4e94-79c7-4b76-ab9b-5c7c44a6021f" providerId="ADAL" clId="{256575C4-E429-4BD3-AB3C-89BCF5AAEC1F}" dt="2021-08-25T16:34:42.708" v="49" actId="20577"/>
          <ac:spMkLst>
            <pc:docMk/>
            <pc:sldMk cId="3354586583" sldId="1374"/>
            <ac:spMk id="10" creationId="{A0168411-B05F-4E38-B014-86F92D6456B7}"/>
          </ac:spMkLst>
        </pc:spChg>
        <pc:spChg chg="mod">
          <ac:chgData name="Daniele Petrone" userId="7f3d4e94-79c7-4b76-ab9b-5c7c44a6021f" providerId="ADAL" clId="{256575C4-E429-4BD3-AB3C-89BCF5AAEC1F}" dt="2021-08-25T16:36:01.637" v="70" actId="13926"/>
          <ac:spMkLst>
            <pc:docMk/>
            <pc:sldMk cId="3354586583" sldId="1374"/>
            <ac:spMk id="170" creationId="{9F928B8A-3EB1-4DF1-BFCE-1A2F9A1160CD}"/>
          </ac:spMkLst>
        </pc:spChg>
        <pc:picChg chg="mod">
          <ac:chgData name="Daniele Petrone" userId="7f3d4e94-79c7-4b76-ab9b-5c7c44a6021f" providerId="ADAL" clId="{256575C4-E429-4BD3-AB3C-89BCF5AAEC1F}" dt="2021-08-25T16:31:29.730" v="0" actId="14826"/>
          <ac:picMkLst>
            <pc:docMk/>
            <pc:sldMk cId="3354586583" sldId="1374"/>
            <ac:picMk id="6148" creationId="{E23FD5FF-04E5-497E-953A-6B9ABBD1D243}"/>
          </ac:picMkLst>
        </pc:picChg>
      </pc:sldChg>
    </pc:docChg>
  </pc:docChgLst>
  <pc:docChgLst>
    <pc:chgData name="Del Manso Martina" userId="513a9d34-6994-41b9-901c-f28dde9905db" providerId="ADAL" clId="{FC9B1BEF-03A8-4B5C-BB55-0B495A5603CE}"/>
    <pc:docChg chg="addSld delSld modSld sldOrd">
      <pc:chgData name="Del Manso Martina" userId="513a9d34-6994-41b9-901c-f28dde9905db" providerId="ADAL" clId="{FC9B1BEF-03A8-4B5C-BB55-0B495A5603CE}" dt="2021-10-15T07:28:09.833" v="11" actId="20577"/>
      <pc:docMkLst>
        <pc:docMk/>
      </pc:docMkLst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638701303" sldId="262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1388003865" sldId="263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803379863" sldId="264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986409818" sldId="265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3142361226" sldId="267"/>
        </pc:sldMkLst>
      </pc:sldChg>
      <pc:sldChg chg="ord">
        <pc:chgData name="Del Manso Martina" userId="513a9d34-6994-41b9-901c-f28dde9905db" providerId="ADAL" clId="{FC9B1BEF-03A8-4B5C-BB55-0B495A5603CE}" dt="2021-10-15T07:27:09.435" v="4"/>
        <pc:sldMkLst>
          <pc:docMk/>
          <pc:sldMk cId="3321424322" sldId="270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1755157831" sldId="272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686546203" sldId="299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3754565494" sldId="303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2172557786" sldId="305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1238572040" sldId="323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3273421463" sldId="324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452104239" sldId="325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610918871" sldId="327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541214346" sldId="456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168379602" sldId="457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502137046" sldId="458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1611669235" sldId="1104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17055414" sldId="1143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302778624" sldId="1252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3041254794" sldId="1253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3284697636" sldId="1278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873417740" sldId="1283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3635425474" sldId="1287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4161791559" sldId="1290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0" sldId="1307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366445357" sldId="1308"/>
        </pc:sldMkLst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2438228382" sldId="1339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219548741" sldId="1344"/>
        </pc:sldMkLst>
      </pc:sldChg>
      <pc:sldChg chg="ord">
        <pc:chgData name="Del Manso Martina" userId="513a9d34-6994-41b9-901c-f28dde9905db" providerId="ADAL" clId="{FC9B1BEF-03A8-4B5C-BB55-0B495A5603CE}" dt="2021-10-15T07:27:09.435" v="4"/>
        <pc:sldMkLst>
          <pc:docMk/>
          <pc:sldMk cId="104554666" sldId="1348"/>
        </pc:sldMkLst>
      </pc:sldChg>
      <pc:sldChg chg="ord">
        <pc:chgData name="Del Manso Martina" userId="513a9d34-6994-41b9-901c-f28dde9905db" providerId="ADAL" clId="{FC9B1BEF-03A8-4B5C-BB55-0B495A5603CE}" dt="2021-10-15T07:27:09.435" v="4"/>
        <pc:sldMkLst>
          <pc:docMk/>
          <pc:sldMk cId="2052021106" sldId="1349"/>
        </pc:sldMkLst>
      </pc:sldChg>
      <pc:sldChg chg="ord">
        <pc:chgData name="Del Manso Martina" userId="513a9d34-6994-41b9-901c-f28dde9905db" providerId="ADAL" clId="{FC9B1BEF-03A8-4B5C-BB55-0B495A5603CE}" dt="2021-10-15T07:27:09.435" v="4"/>
        <pc:sldMkLst>
          <pc:docMk/>
          <pc:sldMk cId="1591379267" sldId="1350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4206354991" sldId="1351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77662351" sldId="1358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576783156" sldId="1366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4019552098" sldId="1368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713627989" sldId="1371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3354586583" sldId="1374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642488643" sldId="1375"/>
        </pc:sldMkLst>
      </pc:sldChg>
      <pc:sldChg chg="modSp add del mod">
        <pc:chgData name="Del Manso Martina" userId="513a9d34-6994-41b9-901c-f28dde9905db" providerId="ADAL" clId="{FC9B1BEF-03A8-4B5C-BB55-0B495A5603CE}" dt="2021-10-15T07:28:09.833" v="11" actId="20577"/>
        <pc:sldMkLst>
          <pc:docMk/>
          <pc:sldMk cId="2512203672" sldId="1378"/>
        </pc:sldMkLst>
        <pc:spChg chg="mod">
          <ac:chgData name="Del Manso Martina" userId="513a9d34-6994-41b9-901c-f28dde9905db" providerId="ADAL" clId="{FC9B1BEF-03A8-4B5C-BB55-0B495A5603CE}" dt="2021-10-15T07:28:09.833" v="11" actId="20577"/>
          <ac:spMkLst>
            <pc:docMk/>
            <pc:sldMk cId="2512203672" sldId="1378"/>
            <ac:spMk id="13" creationId="{1986040F-CC04-47AC-A299-6C3ED2CD29A5}"/>
          </ac:spMkLst>
        </pc:spChg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2190824143" sldId="1379"/>
        </pc:sldMkLst>
      </pc:sldChg>
      <pc:sldChg chg="ord">
        <pc:chgData name="Del Manso Martina" userId="513a9d34-6994-41b9-901c-f28dde9905db" providerId="ADAL" clId="{FC9B1BEF-03A8-4B5C-BB55-0B495A5603CE}" dt="2021-10-15T07:27:09.435" v="4"/>
        <pc:sldMkLst>
          <pc:docMk/>
          <pc:sldMk cId="818448085" sldId="1380"/>
        </pc:sldMkLst>
      </pc:sldChg>
      <pc:sldChg chg="ord">
        <pc:chgData name="Del Manso Martina" userId="513a9d34-6994-41b9-901c-f28dde9905db" providerId="ADAL" clId="{FC9B1BEF-03A8-4B5C-BB55-0B495A5603CE}" dt="2021-10-15T07:27:09.435" v="4"/>
        <pc:sldMkLst>
          <pc:docMk/>
          <pc:sldMk cId="3191928204" sldId="1381"/>
        </pc:sldMkLst>
      </pc:sldChg>
      <pc:sldChg chg="add del">
        <pc:chgData name="Del Manso Martina" userId="513a9d34-6994-41b9-901c-f28dde9905db" providerId="ADAL" clId="{FC9B1BEF-03A8-4B5C-BB55-0B495A5603CE}" dt="2021-10-15T07:26:43.449" v="1"/>
        <pc:sldMkLst>
          <pc:docMk/>
          <pc:sldMk cId="361953530" sldId="1382"/>
        </pc:sldMkLst>
      </pc:sldChg>
      <pc:sldChg chg="modSp add del mod">
        <pc:chgData name="Del Manso Martina" userId="513a9d34-6994-41b9-901c-f28dde9905db" providerId="ADAL" clId="{FC9B1BEF-03A8-4B5C-BB55-0B495A5603CE}" dt="2021-10-15T07:27:49.299" v="7" actId="20577"/>
        <pc:sldMkLst>
          <pc:docMk/>
          <pc:sldMk cId="3003740372" sldId="1383"/>
        </pc:sldMkLst>
        <pc:spChg chg="mod">
          <ac:chgData name="Del Manso Martina" userId="513a9d34-6994-41b9-901c-f28dde9905db" providerId="ADAL" clId="{FC9B1BEF-03A8-4B5C-BB55-0B495A5603CE}" dt="2021-10-15T07:27:49.299" v="7" actId="20577"/>
          <ac:spMkLst>
            <pc:docMk/>
            <pc:sldMk cId="3003740372" sldId="1383"/>
            <ac:spMk id="5" creationId="{A5BE4D16-0C7B-441B-894E-231233E4FE0D}"/>
          </ac:spMkLst>
        </pc:spChg>
      </pc:sldChg>
      <pc:sldChg chg="modSp add del mod">
        <pc:chgData name="Del Manso Martina" userId="513a9d34-6994-41b9-901c-f28dde9905db" providerId="ADAL" clId="{FC9B1BEF-03A8-4B5C-BB55-0B495A5603CE}" dt="2021-10-15T07:27:53.777" v="8" actId="20577"/>
        <pc:sldMkLst>
          <pc:docMk/>
          <pc:sldMk cId="2362881473" sldId="1384"/>
        </pc:sldMkLst>
        <pc:spChg chg="mod">
          <ac:chgData name="Del Manso Martina" userId="513a9d34-6994-41b9-901c-f28dde9905db" providerId="ADAL" clId="{FC9B1BEF-03A8-4B5C-BB55-0B495A5603CE}" dt="2021-10-15T07:27:53.777" v="8" actId="20577"/>
          <ac:spMkLst>
            <pc:docMk/>
            <pc:sldMk cId="2362881473" sldId="1384"/>
            <ac:spMk id="5" creationId="{A5BE4D16-0C7B-441B-894E-231233E4FE0D}"/>
          </ac:spMkLst>
        </pc:spChg>
      </pc:sldChg>
      <pc:sldChg chg="modSp add del mod">
        <pc:chgData name="Del Manso Martina" userId="513a9d34-6994-41b9-901c-f28dde9905db" providerId="ADAL" clId="{FC9B1BEF-03A8-4B5C-BB55-0B495A5603CE}" dt="2021-10-15T07:27:56.645" v="9" actId="20577"/>
        <pc:sldMkLst>
          <pc:docMk/>
          <pc:sldMk cId="64134116" sldId="1385"/>
        </pc:sldMkLst>
        <pc:spChg chg="mod">
          <ac:chgData name="Del Manso Martina" userId="513a9d34-6994-41b9-901c-f28dde9905db" providerId="ADAL" clId="{FC9B1BEF-03A8-4B5C-BB55-0B495A5603CE}" dt="2021-10-15T07:27:56.645" v="9" actId="20577"/>
          <ac:spMkLst>
            <pc:docMk/>
            <pc:sldMk cId="64134116" sldId="1385"/>
            <ac:spMk id="5" creationId="{A5BE4D16-0C7B-441B-894E-231233E4FE0D}"/>
          </ac:spMkLst>
        </pc:spChg>
      </pc:sldChg>
      <pc:sldChg chg="modSp add del mod">
        <pc:chgData name="Del Manso Martina" userId="513a9d34-6994-41b9-901c-f28dde9905db" providerId="ADAL" clId="{FC9B1BEF-03A8-4B5C-BB55-0B495A5603CE}" dt="2021-10-15T07:28:00.712" v="10" actId="20577"/>
        <pc:sldMkLst>
          <pc:docMk/>
          <pc:sldMk cId="4134094896" sldId="1386"/>
        </pc:sldMkLst>
        <pc:spChg chg="mod">
          <ac:chgData name="Del Manso Martina" userId="513a9d34-6994-41b9-901c-f28dde9905db" providerId="ADAL" clId="{FC9B1BEF-03A8-4B5C-BB55-0B495A5603CE}" dt="2021-10-15T07:28:00.712" v="10" actId="20577"/>
          <ac:spMkLst>
            <pc:docMk/>
            <pc:sldMk cId="4134094896" sldId="1386"/>
            <ac:spMk id="7" creationId="{FAF8EDB8-8901-4639-B6B1-1AEA10A33F3D}"/>
          </ac:spMkLst>
        </pc:spChg>
      </pc:sldChg>
      <pc:sldChg chg="modSp add del mod">
        <pc:chgData name="Del Manso Martina" userId="513a9d34-6994-41b9-901c-f28dde9905db" providerId="ADAL" clId="{FC9B1BEF-03A8-4B5C-BB55-0B495A5603CE}" dt="2021-10-15T07:27:43.585" v="6" actId="20577"/>
        <pc:sldMkLst>
          <pc:docMk/>
          <pc:sldMk cId="1771034633" sldId="1387"/>
        </pc:sldMkLst>
        <pc:spChg chg="mod">
          <ac:chgData name="Del Manso Martina" userId="513a9d34-6994-41b9-901c-f28dde9905db" providerId="ADAL" clId="{FC9B1BEF-03A8-4B5C-BB55-0B495A5603CE}" dt="2021-10-15T07:27:43.585" v="6" actId="20577"/>
          <ac:spMkLst>
            <pc:docMk/>
            <pc:sldMk cId="1771034633" sldId="1387"/>
            <ac:spMk id="5" creationId="{A7AE2D6A-5384-451E-9531-26A7E58F3BA2}"/>
          </ac:spMkLst>
        </pc:spChg>
      </pc:sldChg>
      <pc:sldChg chg="del">
        <pc:chgData name="Del Manso Martina" userId="513a9d34-6994-41b9-901c-f28dde9905db" providerId="ADAL" clId="{FC9B1BEF-03A8-4B5C-BB55-0B495A5603CE}" dt="2021-10-15T07:27:03.269" v="2" actId="47"/>
        <pc:sldMkLst>
          <pc:docMk/>
          <pc:sldMk cId="4132217650" sldId="1388"/>
        </pc:sldMkLst>
      </pc:sldChg>
      <pc:sldChg chg="add">
        <pc:chgData name="Del Manso Martina" userId="513a9d34-6994-41b9-901c-f28dde9905db" providerId="ADAL" clId="{FC9B1BEF-03A8-4B5C-BB55-0B495A5603CE}" dt="2021-10-15T07:26:43.449" v="1"/>
        <pc:sldMkLst>
          <pc:docMk/>
          <pc:sldMk cId="3060481681" sldId="1389"/>
        </pc:sldMkLst>
      </pc:sldChg>
      <pc:sldChg chg="add">
        <pc:chgData name="Del Manso Martina" userId="513a9d34-6994-41b9-901c-f28dde9905db" providerId="ADAL" clId="{FC9B1BEF-03A8-4B5C-BB55-0B495A5603CE}" dt="2021-10-15T07:26:43.449" v="1"/>
        <pc:sldMkLst>
          <pc:docMk/>
          <pc:sldMk cId="3332946657" sldId="1390"/>
        </pc:sldMkLst>
      </pc:sldChg>
      <pc:sldChg chg="add">
        <pc:chgData name="Del Manso Martina" userId="513a9d34-6994-41b9-901c-f28dde9905db" providerId="ADAL" clId="{FC9B1BEF-03A8-4B5C-BB55-0B495A5603CE}" dt="2021-10-15T07:26:43.449" v="1"/>
        <pc:sldMkLst>
          <pc:docMk/>
          <pc:sldMk cId="3758168231" sldId="1391"/>
        </pc:sldMkLst>
      </pc:sldChg>
      <pc:sldChg chg="add">
        <pc:chgData name="Del Manso Martina" userId="513a9d34-6994-41b9-901c-f28dde9905db" providerId="ADAL" clId="{FC9B1BEF-03A8-4B5C-BB55-0B495A5603CE}" dt="2021-10-15T07:26:43.449" v="1"/>
        <pc:sldMkLst>
          <pc:docMk/>
          <pc:sldMk cId="4258647994" sldId="1392"/>
        </pc:sldMkLst>
      </pc:sldChg>
      <pc:sldMasterChg chg="delSldLayout">
        <pc:chgData name="Del Manso Martina" userId="513a9d34-6994-41b9-901c-f28dde9905db" providerId="ADAL" clId="{FC9B1BEF-03A8-4B5C-BB55-0B495A5603CE}" dt="2021-10-15T07:27:03.269" v="2" actId="47"/>
        <pc:sldMasterMkLst>
          <pc:docMk/>
          <pc:sldMasterMk cId="1293819102" sldId="2147483660"/>
        </pc:sldMasterMkLst>
        <pc:sldLayoutChg chg="del">
          <pc:chgData name="Del Manso Martina" userId="513a9d34-6994-41b9-901c-f28dde9905db" providerId="ADAL" clId="{FC9B1BEF-03A8-4B5C-BB55-0B495A5603CE}" dt="2021-10-15T07:27:03.269" v="2" actId="47"/>
          <pc:sldLayoutMkLst>
            <pc:docMk/>
            <pc:sldMasterMk cId="1293819102" sldId="2147483660"/>
            <pc:sldLayoutMk cId="794753164" sldId="2147483776"/>
          </pc:sldLayoutMkLst>
        </pc:sldLayoutChg>
      </pc:sldMasterChg>
    </pc:docChg>
  </pc:docChgLst>
  <pc:docChgLst>
    <pc:chgData name="Pezzotti Patrizio" userId="f10bec71-5780-49cb-a2a5-012dfecc32af" providerId="ADAL" clId="{1D5551C5-8978-47D5-8858-411603E8FF7F}"/>
    <pc:docChg chg="modSld">
      <pc:chgData name="Pezzotti Patrizio" userId="f10bec71-5780-49cb-a2a5-012dfecc32af" providerId="ADAL" clId="{1D5551C5-8978-47D5-8858-411603E8FF7F}" dt="2021-08-20T08:04:07.038" v="13" actId="14734"/>
      <pc:docMkLst>
        <pc:docMk/>
      </pc:docMkLst>
      <pc:sldChg chg="modSp mod">
        <pc:chgData name="Pezzotti Patrizio" userId="f10bec71-5780-49cb-a2a5-012dfecc32af" providerId="ADAL" clId="{1D5551C5-8978-47D5-8858-411603E8FF7F}" dt="2021-08-20T08:04:07.038" v="13" actId="14734"/>
        <pc:sldMkLst>
          <pc:docMk/>
          <pc:sldMk cId="4206354991" sldId="1351"/>
        </pc:sldMkLst>
        <pc:spChg chg="mod">
          <ac:chgData name="Pezzotti Patrizio" userId="f10bec71-5780-49cb-a2a5-012dfecc32af" providerId="ADAL" clId="{1D5551C5-8978-47D5-8858-411603E8FF7F}" dt="2021-08-20T08:03:00.801" v="11" actId="20577"/>
          <ac:spMkLst>
            <pc:docMk/>
            <pc:sldMk cId="4206354991" sldId="1351"/>
            <ac:spMk id="2" creationId="{393FEEEF-165E-485D-8759-B861A44E130D}"/>
          </ac:spMkLst>
        </pc:spChg>
        <pc:graphicFrameChg chg="modGraphic">
          <ac:chgData name="Pezzotti Patrizio" userId="f10bec71-5780-49cb-a2a5-012dfecc32af" providerId="ADAL" clId="{1D5551C5-8978-47D5-8858-411603E8FF7F}" dt="2021-08-20T08:04:07.038" v="13" actId="14734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Pezzotti Patrizio" userId="f10bec71-5780-49cb-a2a5-012dfecc32af" providerId="ADAL" clId="{1D5551C5-8978-47D5-8858-411603E8FF7F}" dt="2021-08-20T07:59:13.264" v="0" actId="1076"/>
        <pc:sldMkLst>
          <pc:docMk/>
          <pc:sldMk cId="3354586583" sldId="1374"/>
        </pc:sldMkLst>
        <pc:spChg chg="mod">
          <ac:chgData name="Pezzotti Patrizio" userId="f10bec71-5780-49cb-a2a5-012dfecc32af" providerId="ADAL" clId="{1D5551C5-8978-47D5-8858-411603E8FF7F}" dt="2021-08-20T07:59:13.264" v="0" actId="1076"/>
          <ac:spMkLst>
            <pc:docMk/>
            <pc:sldMk cId="3354586583" sldId="1374"/>
            <ac:spMk id="10" creationId="{A0168411-B05F-4E38-B014-86F92D6456B7}"/>
          </ac:spMkLst>
        </pc:spChg>
      </pc:sldChg>
    </pc:docChg>
  </pc:docChgLst>
  <pc:docChgLst>
    <pc:chgData name="Daniele Petrone" userId="7f3d4e94-79c7-4b76-ab9b-5c7c44a6021f" providerId="ADAL" clId="{3D11A185-63B7-4A2D-88C8-7CAC60298F02}"/>
    <pc:docChg chg="undo redo custSel delSld modSld modMainMaster">
      <pc:chgData name="Daniele Petrone" userId="7f3d4e94-79c7-4b76-ab9b-5c7c44a6021f" providerId="ADAL" clId="{3D11A185-63B7-4A2D-88C8-7CAC60298F02}" dt="2021-10-08T07:16:46.717" v="1680" actId="13926"/>
      <pc:docMkLst>
        <pc:docMk/>
      </pc:docMkLst>
      <pc:sldChg chg="modSp mod">
        <pc:chgData name="Daniele Petrone" userId="7f3d4e94-79c7-4b76-ab9b-5c7c44a6021f" providerId="ADAL" clId="{3D11A185-63B7-4A2D-88C8-7CAC60298F02}" dt="2021-10-07T13:28:39.954" v="1" actId="20577"/>
        <pc:sldMkLst>
          <pc:docMk/>
          <pc:sldMk cId="638701303" sldId="262"/>
        </pc:sldMkLst>
        <pc:spChg chg="mod">
          <ac:chgData name="Daniele Petrone" userId="7f3d4e94-79c7-4b76-ab9b-5c7c44a6021f" providerId="ADAL" clId="{3D11A185-63B7-4A2D-88C8-7CAC60298F02}" dt="2021-10-07T13:28:39.954" v="1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2803379863" sldId="264"/>
        </pc:sldMkLst>
        <pc:spChg chg="mod">
          <ac:chgData name="Daniele Petrone" userId="7f3d4e94-79c7-4b76-ab9b-5c7c44a6021f" providerId="ADAL" clId="{3D11A185-63B7-4A2D-88C8-7CAC60298F02}" dt="2021-10-07T13:29:41.100" v="50" actId="20577"/>
          <ac:spMkLst>
            <pc:docMk/>
            <pc:sldMk cId="2803379863" sldId="264"/>
            <ac:spMk id="9" creationId="{40DEF99D-39EE-4972-9CC8-4D3B2A43FCF0}"/>
          </ac:spMkLst>
        </pc:spChg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2803379863" sldId="264"/>
            <ac:spMk id="10" creationId="{A67F56C2-50A4-4508-B251-4D6155B47E4E}"/>
          </ac:spMkLst>
        </pc:spChg>
        <pc:picChg chg="mod">
          <ac:chgData name="Daniele Petrone" userId="7f3d4e94-79c7-4b76-ab9b-5c7c44a6021f" providerId="ADAL" clId="{3D11A185-63B7-4A2D-88C8-7CAC60298F02}" dt="2021-10-07T13:29:58.144" v="56" actId="1076"/>
          <ac:picMkLst>
            <pc:docMk/>
            <pc:sldMk cId="2803379863" sldId="264"/>
            <ac:picMk id="4" creationId="{96963F3E-C669-4863-A9A5-E1E370282724}"/>
          </ac:picMkLst>
        </pc:picChg>
      </pc:sldChg>
      <pc:sldChg chg="addSp delSp modSp mod">
        <pc:chgData name="Daniele Petrone" userId="7f3d4e94-79c7-4b76-ab9b-5c7c44a6021f" providerId="ADAL" clId="{3D11A185-63B7-4A2D-88C8-7CAC60298F02}" dt="2021-10-07T13:41:57.949" v="302" actId="13926"/>
        <pc:sldMkLst>
          <pc:docMk/>
          <pc:sldMk cId="986409818" sldId="265"/>
        </pc:sldMkLst>
        <pc:spChg chg="mod">
          <ac:chgData name="Daniele Petrone" userId="7f3d4e94-79c7-4b76-ab9b-5c7c44a6021f" providerId="ADAL" clId="{3D11A185-63B7-4A2D-88C8-7CAC60298F02}" dt="2021-10-07T13:41:57.949" v="302" actId="13926"/>
          <ac:spMkLst>
            <pc:docMk/>
            <pc:sldMk cId="986409818" sldId="265"/>
            <ac:spMk id="2" creationId="{0A5554CB-8779-44BC-8170-14C8B0EA57C1}"/>
          </ac:spMkLst>
        </pc:spChg>
        <pc:spChg chg="del mod">
          <ac:chgData name="Daniele Petrone" userId="7f3d4e94-79c7-4b76-ab9b-5c7c44a6021f" providerId="ADAL" clId="{3D11A185-63B7-4A2D-88C8-7CAC60298F02}" dt="2021-10-07T13:39:04.350" v="93" actId="478"/>
          <ac:spMkLst>
            <pc:docMk/>
            <pc:sldMk cId="986409818" sldId="265"/>
            <ac:spMk id="4" creationId="{CB1081E5-1C40-4CA5-9D83-D6C7D24563A8}"/>
          </ac:spMkLst>
        </pc:spChg>
        <pc:spChg chg="mod">
          <ac:chgData name="Daniele Petrone" userId="7f3d4e94-79c7-4b76-ab9b-5c7c44a6021f" providerId="ADAL" clId="{3D11A185-63B7-4A2D-88C8-7CAC60298F02}" dt="2021-10-07T13:41:45.902" v="291" actId="20577"/>
          <ac:spMkLst>
            <pc:docMk/>
            <pc:sldMk cId="986409818" sldId="265"/>
            <ac:spMk id="7" creationId="{AEC6BB40-894F-49A6-9E3F-6B3F46916377}"/>
          </ac:spMkLst>
        </pc:spChg>
        <pc:picChg chg="del">
          <ac:chgData name="Daniele Petrone" userId="7f3d4e94-79c7-4b76-ab9b-5c7c44a6021f" providerId="ADAL" clId="{3D11A185-63B7-4A2D-88C8-7CAC60298F02}" dt="2021-10-07T13:39:05.005" v="94" actId="478"/>
          <ac:picMkLst>
            <pc:docMk/>
            <pc:sldMk cId="986409818" sldId="265"/>
            <ac:picMk id="3" creationId="{FE9A7B49-F57E-46C5-8D11-B7F2DAA6094A}"/>
          </ac:picMkLst>
        </pc:picChg>
        <pc:picChg chg="del">
          <ac:chgData name="Daniele Petrone" userId="7f3d4e94-79c7-4b76-ab9b-5c7c44a6021f" providerId="ADAL" clId="{3D11A185-63B7-4A2D-88C8-7CAC60298F02}" dt="2021-10-07T13:39:05.829" v="95" actId="478"/>
          <ac:picMkLst>
            <pc:docMk/>
            <pc:sldMk cId="986409818" sldId="265"/>
            <ac:picMk id="5" creationId="{F351182E-587B-40D2-A163-90DBFF16622F}"/>
          </ac:picMkLst>
        </pc:picChg>
        <pc:picChg chg="add del mod">
          <ac:chgData name="Daniele Petrone" userId="7f3d4e94-79c7-4b76-ab9b-5c7c44a6021f" providerId="ADAL" clId="{3D11A185-63B7-4A2D-88C8-7CAC60298F02}" dt="2021-10-07T13:38:58.543" v="91"/>
          <ac:picMkLst>
            <pc:docMk/>
            <pc:sldMk cId="986409818" sldId="265"/>
            <ac:picMk id="6" creationId="{855099B0-EFB0-4FAD-AA80-DED152E71300}"/>
          </ac:picMkLst>
        </pc:picChg>
        <pc:picChg chg="add del">
          <ac:chgData name="Daniele Petrone" userId="7f3d4e94-79c7-4b76-ab9b-5c7c44a6021f" providerId="ADAL" clId="{3D11A185-63B7-4A2D-88C8-7CAC60298F02}" dt="2021-10-07T13:39:10.870" v="97" actId="478"/>
          <ac:picMkLst>
            <pc:docMk/>
            <pc:sldMk cId="986409818" sldId="265"/>
            <ac:picMk id="8" creationId="{88577AD4-EAA2-44DC-BCC1-E9C223371CBC}"/>
          </ac:picMkLst>
        </pc:picChg>
        <pc:picChg chg="add del">
          <ac:chgData name="Daniele Petrone" userId="7f3d4e94-79c7-4b76-ab9b-5c7c44a6021f" providerId="ADAL" clId="{3D11A185-63B7-4A2D-88C8-7CAC60298F02}" dt="2021-10-07T13:40:50.781" v="99" actId="478"/>
          <ac:picMkLst>
            <pc:docMk/>
            <pc:sldMk cId="986409818" sldId="265"/>
            <ac:picMk id="9" creationId="{18B39761-C936-40AA-9DA3-C5CF78F6A6EB}"/>
          </ac:picMkLst>
        </pc:picChg>
        <pc:picChg chg="add mod">
          <ac:chgData name="Daniele Petrone" userId="7f3d4e94-79c7-4b76-ab9b-5c7c44a6021f" providerId="ADAL" clId="{3D11A185-63B7-4A2D-88C8-7CAC60298F02}" dt="2021-10-07T13:41:26.152" v="272" actId="14100"/>
          <ac:picMkLst>
            <pc:docMk/>
            <pc:sldMk cId="986409818" sldId="265"/>
            <ac:picMk id="10" creationId="{4E3B72CB-A973-4CC4-8261-046167A56926}"/>
          </ac:picMkLst>
        </pc:picChg>
        <pc:picChg chg="del mod">
          <ac:chgData name="Daniele Petrone" userId="7f3d4e94-79c7-4b76-ab9b-5c7c44a6021f" providerId="ADAL" clId="{3D11A185-63B7-4A2D-88C8-7CAC60298F02}" dt="2021-10-07T13:38:45.956" v="87" actId="478"/>
          <ac:picMkLst>
            <pc:docMk/>
            <pc:sldMk cId="986409818" sldId="265"/>
            <ac:picMk id="9218" creationId="{3627A045-2C78-429B-85EF-F36169686FBE}"/>
          </ac:picMkLst>
        </pc:picChg>
      </pc:sldChg>
      <pc:sldChg chg="del">
        <pc:chgData name="Daniele Petrone" userId="7f3d4e94-79c7-4b76-ab9b-5c7c44a6021f" providerId="ADAL" clId="{3D11A185-63B7-4A2D-88C8-7CAC60298F02}" dt="2021-10-07T14:43:12.911" v="1202" actId="47"/>
        <pc:sldMkLst>
          <pc:docMk/>
          <pc:sldMk cId="3142361226" sldId="267"/>
        </pc:sldMkLst>
      </pc:sldChg>
      <pc:sldChg chg="del">
        <pc:chgData name="Daniele Petrone" userId="7f3d4e94-79c7-4b76-ab9b-5c7c44a6021f" providerId="ADAL" clId="{3D11A185-63B7-4A2D-88C8-7CAC60298F02}" dt="2021-10-07T13:59:19.172" v="768" actId="47"/>
        <pc:sldMkLst>
          <pc:docMk/>
          <pc:sldMk cId="3321424322" sldId="270"/>
        </pc:sldMkLst>
      </pc:sldChg>
      <pc:sldChg chg="addSp delSp modSp mod">
        <pc:chgData name="Daniele Petrone" userId="7f3d4e94-79c7-4b76-ab9b-5c7c44a6021f" providerId="ADAL" clId="{3D11A185-63B7-4A2D-88C8-7CAC60298F02}" dt="2021-10-07T13:36:04.638" v="80" actId="20577"/>
        <pc:sldMkLst>
          <pc:docMk/>
          <pc:sldMk cId="1755157831" sldId="272"/>
        </pc:sldMkLst>
        <pc:spChg chg="mod">
          <ac:chgData name="Daniele Petrone" userId="7f3d4e94-79c7-4b76-ab9b-5c7c44a6021f" providerId="ADAL" clId="{3D11A185-63B7-4A2D-88C8-7CAC60298F02}" dt="2021-10-07T13:36:04.638" v="80" actId="20577"/>
          <ac:spMkLst>
            <pc:docMk/>
            <pc:sldMk cId="1755157831" sldId="272"/>
            <ac:spMk id="4" creationId="{00000000-0000-0000-0000-000000000000}"/>
          </ac:spMkLst>
        </pc:spChg>
        <pc:picChg chg="add">
          <ac:chgData name="Daniele Petrone" userId="7f3d4e94-79c7-4b76-ab9b-5c7c44a6021f" providerId="ADAL" clId="{3D11A185-63B7-4A2D-88C8-7CAC60298F02}" dt="2021-10-07T13:35:48.880" v="63"/>
          <ac:picMkLst>
            <pc:docMk/>
            <pc:sldMk cId="1755157831" sldId="272"/>
            <ac:picMk id="3" creationId="{DA25165B-9467-448B-9248-9B996BE468C3}"/>
          </ac:picMkLst>
        </pc:picChg>
        <pc:picChg chg="del mod">
          <ac:chgData name="Daniele Petrone" userId="7f3d4e94-79c7-4b76-ab9b-5c7c44a6021f" providerId="ADAL" clId="{3D11A185-63B7-4A2D-88C8-7CAC60298F02}" dt="2021-10-07T13:35:46.216" v="62" actId="478"/>
          <ac:picMkLst>
            <pc:docMk/>
            <pc:sldMk cId="1755157831" sldId="272"/>
            <ac:picMk id="5" creationId="{122DCFB0-459C-4974-B990-6526C1937AA4}"/>
          </ac:picMkLst>
        </pc:picChg>
      </pc:sldChg>
      <pc:sldChg chg="addSp modSp mod">
        <pc:chgData name="Daniele Petrone" userId="7f3d4e94-79c7-4b76-ab9b-5c7c44a6021f" providerId="ADAL" clId="{3D11A185-63B7-4A2D-88C8-7CAC60298F02}" dt="2021-10-07T15:37:09.517" v="1558" actId="1076"/>
        <pc:sldMkLst>
          <pc:docMk/>
          <pc:sldMk cId="686546203" sldId="299"/>
        </pc:sldMkLst>
        <pc:spChg chg="mod">
          <ac:chgData name="Daniele Petrone" userId="7f3d4e94-79c7-4b76-ab9b-5c7c44a6021f" providerId="ADAL" clId="{3D11A185-63B7-4A2D-88C8-7CAC60298F02}" dt="2021-10-07T15:37:06.692" v="1557" actId="1076"/>
          <ac:spMkLst>
            <pc:docMk/>
            <pc:sldMk cId="686546203" sldId="299"/>
            <ac:spMk id="2" creationId="{7B943B49-D5AF-4A5E-99CE-C529EC0782C6}"/>
          </ac:spMkLst>
        </pc:spChg>
        <pc:spChg chg="mod">
          <ac:chgData name="Daniele Petrone" userId="7f3d4e94-79c7-4b76-ab9b-5c7c44a6021f" providerId="ADAL" clId="{3D11A185-63B7-4A2D-88C8-7CAC60298F02}" dt="2021-10-07T15:36:35.368" v="1552" actId="164"/>
          <ac:spMkLst>
            <pc:docMk/>
            <pc:sldMk cId="686546203" sldId="299"/>
            <ac:spMk id="21" creationId="{05B63E5D-4DFA-445F-B16B-B758D79D6BE2}"/>
          </ac:spMkLst>
        </pc:spChg>
        <pc:spChg chg="mod">
          <ac:chgData name="Daniele Petrone" userId="7f3d4e94-79c7-4b76-ab9b-5c7c44a6021f" providerId="ADAL" clId="{3D11A185-63B7-4A2D-88C8-7CAC60298F02}" dt="2021-10-07T15:36:35.368" v="1552" actId="164"/>
          <ac:spMkLst>
            <pc:docMk/>
            <pc:sldMk cId="686546203" sldId="299"/>
            <ac:spMk id="25" creationId="{50166FC6-3837-41CF-8A56-77BEE60AF47E}"/>
          </ac:spMkLst>
        </pc:spChg>
        <pc:spChg chg="mod">
          <ac:chgData name="Daniele Petrone" userId="7f3d4e94-79c7-4b76-ab9b-5c7c44a6021f" providerId="ADAL" clId="{3D11A185-63B7-4A2D-88C8-7CAC60298F02}" dt="2021-10-07T15:36:35.368" v="1552" actId="164"/>
          <ac:spMkLst>
            <pc:docMk/>
            <pc:sldMk cId="686546203" sldId="299"/>
            <ac:spMk id="26" creationId="{35B85B0D-AF80-4327-8346-2EAFEB85BF9B}"/>
          </ac:spMkLst>
        </pc:spChg>
        <pc:spChg chg="mod">
          <ac:chgData name="Daniele Petrone" userId="7f3d4e94-79c7-4b76-ab9b-5c7c44a6021f" providerId="ADAL" clId="{3D11A185-63B7-4A2D-88C8-7CAC60298F02}" dt="2021-10-07T15:36:21.867" v="1548" actId="164"/>
          <ac:spMkLst>
            <pc:docMk/>
            <pc:sldMk cId="686546203" sldId="299"/>
            <ac:spMk id="30" creationId="{466BECCD-C392-4060-A4BB-9B7AA6DFB71F}"/>
          </ac:spMkLst>
        </pc:spChg>
        <pc:spChg chg="mod">
          <ac:chgData name="Daniele Petrone" userId="7f3d4e94-79c7-4b76-ab9b-5c7c44a6021f" providerId="ADAL" clId="{3D11A185-63B7-4A2D-88C8-7CAC60298F02}" dt="2021-10-07T15:36:35.368" v="1552" actId="164"/>
          <ac:spMkLst>
            <pc:docMk/>
            <pc:sldMk cId="686546203" sldId="299"/>
            <ac:spMk id="33" creationId="{2F060FFA-74C3-4A58-B575-3FD09210E76C}"/>
          </ac:spMkLst>
        </pc:spChg>
        <pc:spChg chg="mod">
          <ac:chgData name="Daniele Petrone" userId="7f3d4e94-79c7-4b76-ab9b-5c7c44a6021f" providerId="ADAL" clId="{3D11A185-63B7-4A2D-88C8-7CAC60298F02}" dt="2021-10-07T15:36:21.867" v="1548" actId="164"/>
          <ac:spMkLst>
            <pc:docMk/>
            <pc:sldMk cId="686546203" sldId="299"/>
            <ac:spMk id="38" creationId="{980E63E6-7D24-4506-A791-A64687302C23}"/>
          </ac:spMkLst>
        </pc:spChg>
        <pc:spChg chg="mod">
          <ac:chgData name="Daniele Petrone" userId="7f3d4e94-79c7-4b76-ab9b-5c7c44a6021f" providerId="ADAL" clId="{3D11A185-63B7-4A2D-88C8-7CAC60298F02}" dt="2021-10-07T15:36:21.867" v="1548" actId="164"/>
          <ac:spMkLst>
            <pc:docMk/>
            <pc:sldMk cId="686546203" sldId="299"/>
            <ac:spMk id="43" creationId="{4484E413-7D23-4655-9E18-5726C32D3FD5}"/>
          </ac:spMkLst>
        </pc:spChg>
        <pc:spChg chg="mod">
          <ac:chgData name="Daniele Petrone" userId="7f3d4e94-79c7-4b76-ab9b-5c7c44a6021f" providerId="ADAL" clId="{3D11A185-63B7-4A2D-88C8-7CAC60298F02}" dt="2021-10-07T15:36:21.867" v="1548" actId="164"/>
          <ac:spMkLst>
            <pc:docMk/>
            <pc:sldMk cId="686546203" sldId="299"/>
            <ac:spMk id="65" creationId="{B719C546-7679-45CA-8DD3-3B9434DDF1C2}"/>
          </ac:spMkLst>
        </pc:spChg>
        <pc:grpChg chg="add 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3" creationId="{0F95A849-4209-49FA-88B3-569FF85E6C96}"/>
          </ac:grpSpMkLst>
        </pc:grpChg>
        <pc:grpChg chg="add mod">
          <ac:chgData name="Daniele Petrone" userId="7f3d4e94-79c7-4b76-ab9b-5c7c44a6021f" providerId="ADAL" clId="{3D11A185-63B7-4A2D-88C8-7CAC60298F02}" dt="2021-10-07T15:37:09.517" v="1558" actId="1076"/>
          <ac:grpSpMkLst>
            <pc:docMk/>
            <pc:sldMk cId="686546203" sldId="299"/>
            <ac:grpSpMk id="4" creationId="{C2276A9F-B354-4C53-BD85-A4D301A25E9D}"/>
          </ac:grpSpMkLst>
        </pc:grpChg>
        <pc:grpChg chg="mod">
          <ac:chgData name="Daniele Petrone" userId="7f3d4e94-79c7-4b76-ab9b-5c7c44a6021f" providerId="ADAL" clId="{3D11A185-63B7-4A2D-88C8-7CAC60298F02}" dt="2021-10-07T15:36:35.368" v="1552" actId="164"/>
          <ac:grpSpMkLst>
            <pc:docMk/>
            <pc:sldMk cId="686546203" sldId="299"/>
            <ac:grpSpMk id="27" creationId="{73891708-78D5-464A-8963-0D9999BC0F07}"/>
          </ac:grpSpMkLst>
        </pc:grpChg>
        <pc:grpChg chg="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28" creationId="{A08073D8-5D11-40E6-8E02-3FCDF9211C3A}"/>
          </ac:grpSpMkLst>
        </pc:grpChg>
        <pc:grpChg chg="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31" creationId="{9A6637F8-2470-4693-B98E-68C977B34AB3}"/>
          </ac:grpSpMkLst>
        </pc:grpChg>
        <pc:grpChg chg="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34" creationId="{B9014B2B-7D4F-4483-BF88-CA1E45D62E99}"/>
          </ac:grpSpMkLst>
        </pc:grpChg>
        <pc:grpChg chg="mod">
          <ac:chgData name="Daniele Petrone" userId="7f3d4e94-79c7-4b76-ab9b-5c7c44a6021f" providerId="ADAL" clId="{3D11A185-63B7-4A2D-88C8-7CAC60298F02}" dt="2021-10-07T15:36:35.368" v="1552" actId="164"/>
          <ac:grpSpMkLst>
            <pc:docMk/>
            <pc:sldMk cId="686546203" sldId="299"/>
            <ac:grpSpMk id="40" creationId="{B785FF8B-A5D8-4F2E-87C2-9BA524D0F8B1}"/>
          </ac:grpSpMkLst>
        </pc:grpChg>
        <pc:grpChg chg="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41" creationId="{335E709F-5C14-4A24-A1E3-363486750E8A}"/>
          </ac:grpSpMkLst>
        </pc:grpChg>
        <pc:grpChg chg="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44" creationId="{85836C56-F2F1-4D99-9E7D-B4B81DE3BFD4}"/>
          </ac:grpSpMkLst>
        </pc:grpChg>
        <pc:grpChg chg="mod">
          <ac:chgData name="Daniele Petrone" userId="7f3d4e94-79c7-4b76-ab9b-5c7c44a6021f" providerId="ADAL" clId="{3D11A185-63B7-4A2D-88C8-7CAC60298F02}" dt="2021-10-07T15:36:21.867" v="1548" actId="164"/>
          <ac:grpSpMkLst>
            <pc:docMk/>
            <pc:sldMk cId="686546203" sldId="299"/>
            <ac:grpSpMk id="61" creationId="{42B9844C-D3DC-4F4B-B98A-7B0E8B2E18CA}"/>
          </ac:grpSpMkLst>
        </pc:grpChg>
        <pc:graphicFrameChg chg="mod">
          <ac:chgData name="Daniele Petrone" userId="7f3d4e94-79c7-4b76-ab9b-5c7c44a6021f" providerId="ADAL" clId="{3D11A185-63B7-4A2D-88C8-7CAC60298F02}" dt="2021-10-07T15:36:21.867" v="1548" actId="164"/>
          <ac:graphicFrameMkLst>
            <pc:docMk/>
            <pc:sldMk cId="686546203" sldId="299"/>
            <ac:graphicFrameMk id="35" creationId="{A96FCA55-B1CE-4B90-9CE0-50F9758D1920}"/>
          </ac:graphicFrameMkLst>
        </pc:graphicFrameChg>
        <pc:graphicFrameChg chg="mod">
          <ac:chgData name="Daniele Petrone" userId="7f3d4e94-79c7-4b76-ab9b-5c7c44a6021f" providerId="ADAL" clId="{3D11A185-63B7-4A2D-88C8-7CAC60298F02}" dt="2021-10-07T15:36:21.867" v="1548" actId="164"/>
          <ac:graphicFrameMkLst>
            <pc:docMk/>
            <pc:sldMk cId="686546203" sldId="299"/>
            <ac:graphicFrameMk id="36" creationId="{FB45F967-EDDF-44A1-BC0D-CC4F3D29A28D}"/>
          </ac:graphicFrameMkLst>
        </pc:graphicFrameChg>
        <pc:graphicFrameChg chg="mod">
          <ac:chgData name="Daniele Petrone" userId="7f3d4e94-79c7-4b76-ab9b-5c7c44a6021f" providerId="ADAL" clId="{3D11A185-63B7-4A2D-88C8-7CAC60298F02}" dt="2021-10-07T15:36:21.867" v="1548" actId="164"/>
          <ac:graphicFrameMkLst>
            <pc:docMk/>
            <pc:sldMk cId="686546203" sldId="299"/>
            <ac:graphicFrameMk id="62" creationId="{7C038830-D155-4940-87D7-7E4935252840}"/>
          </ac:graphicFrameMkLst>
        </pc:graphicFrameChg>
        <pc:graphicFrameChg chg="mod">
          <ac:chgData name="Daniele Petrone" userId="7f3d4e94-79c7-4b76-ab9b-5c7c44a6021f" providerId="ADAL" clId="{3D11A185-63B7-4A2D-88C8-7CAC60298F02}" dt="2021-10-07T15:36:21.867" v="1548" actId="164"/>
          <ac:graphicFrameMkLst>
            <pc:docMk/>
            <pc:sldMk cId="686546203" sldId="299"/>
            <ac:graphicFrameMk id="63" creationId="{B95E4C0D-BD14-4DB6-8ABC-486CB781EE48}"/>
          </ac:graphicFrameMkLst>
        </pc:graphicFrame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29" creationId="{8BD61E83-5BA2-4053-873C-57BC377935F1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32" creationId="{36BB8274-CEA8-4CAC-B6CA-8AE3E5AF6D27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37" creationId="{C376A38B-D937-435A-BFA5-D55C73DB859C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39" creationId="{7B2A76CD-FAB0-48DB-A40E-9A471C967F0C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42" creationId="{14526C3D-D577-4455-8131-BB2B5723B690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60" creationId="{D511BB4F-8BE6-474D-BA10-D607B6635547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64" creationId="{966601C0-4596-40EC-B28F-7651AAD270D2}"/>
          </ac:cxnSpMkLst>
        </pc:cxnChg>
        <pc:cxnChg chg="mod">
          <ac:chgData name="Daniele Petrone" userId="7f3d4e94-79c7-4b76-ab9b-5c7c44a6021f" providerId="ADAL" clId="{3D11A185-63B7-4A2D-88C8-7CAC60298F02}" dt="2021-10-07T15:36:21.867" v="1548" actId="164"/>
          <ac:cxnSpMkLst>
            <pc:docMk/>
            <pc:sldMk cId="686546203" sldId="299"/>
            <ac:cxnSpMk id="66" creationId="{F69D44B5-9E81-4B40-AEBF-B55463BEC037}"/>
          </ac:cxnSpMkLst>
        </pc:cxnChg>
      </pc:sldChg>
      <pc:sldChg chg="modSp mod">
        <pc:chgData name="Daniele Petrone" userId="7f3d4e94-79c7-4b76-ab9b-5c7c44a6021f" providerId="ADAL" clId="{3D11A185-63B7-4A2D-88C8-7CAC60298F02}" dt="2021-10-07T15:37:39.499" v="1563" actId="1076"/>
        <pc:sldMkLst>
          <pc:docMk/>
          <pc:sldMk cId="2172557786" sldId="305"/>
        </pc:sldMkLst>
        <pc:spChg chg="mod">
          <ac:chgData name="Daniele Petrone" userId="7f3d4e94-79c7-4b76-ab9b-5c7c44a6021f" providerId="ADAL" clId="{3D11A185-63B7-4A2D-88C8-7CAC60298F02}" dt="2021-10-07T15:37:39.499" v="1563" actId="1076"/>
          <ac:spMkLst>
            <pc:docMk/>
            <pc:sldMk cId="2172557786" sldId="305"/>
            <ac:spMk id="2" creationId="{7B943B49-D5AF-4A5E-99CE-C529EC0782C6}"/>
          </ac:spMkLst>
        </pc:spChg>
        <pc:grpChg chg="mod">
          <ac:chgData name="Daniele Petrone" userId="7f3d4e94-79c7-4b76-ab9b-5c7c44a6021f" providerId="ADAL" clId="{3D11A185-63B7-4A2D-88C8-7CAC60298F02}" dt="2021-10-07T15:37:27.145" v="1560" actId="1076"/>
          <ac:grpSpMkLst>
            <pc:docMk/>
            <pc:sldMk cId="2172557786" sldId="305"/>
            <ac:grpSpMk id="5" creationId="{6388F26F-6F74-4FC8-9C14-E929C905908C}"/>
          </ac:grpSpMkLst>
        </pc:grpChg>
      </pc:sldChg>
      <pc:sldChg chg="modSp mod">
        <pc:chgData name="Daniele Petrone" userId="7f3d4e94-79c7-4b76-ab9b-5c7c44a6021f" providerId="ADAL" clId="{3D11A185-63B7-4A2D-88C8-7CAC60298F02}" dt="2021-10-07T15:38:39.700" v="1573" actId="1076"/>
        <pc:sldMkLst>
          <pc:docMk/>
          <pc:sldMk cId="3273421463" sldId="324"/>
        </pc:sldMkLst>
        <pc:spChg chg="mod">
          <ac:chgData name="Daniele Petrone" userId="7f3d4e94-79c7-4b76-ab9b-5c7c44a6021f" providerId="ADAL" clId="{3D11A185-63B7-4A2D-88C8-7CAC60298F02}" dt="2021-10-07T15:38:39.700" v="1573" actId="1076"/>
          <ac:spMkLst>
            <pc:docMk/>
            <pc:sldMk cId="3273421463" sldId="324"/>
            <ac:spMk id="4" creationId="{2EFA294F-F5E2-4B10-B8C8-028D819276C7}"/>
          </ac:spMkLst>
        </pc:spChg>
      </pc:sldChg>
      <pc:sldChg chg="modSp del mod">
        <pc:chgData name="Daniele Petrone" userId="7f3d4e94-79c7-4b76-ab9b-5c7c44a6021f" providerId="ADAL" clId="{3D11A185-63B7-4A2D-88C8-7CAC60298F02}" dt="2021-10-07T15:39:06.219" v="1577" actId="1076"/>
        <pc:sldMkLst>
          <pc:docMk/>
          <pc:sldMk cId="610918871" sldId="327"/>
        </pc:sldMkLst>
        <pc:spChg chg="mod">
          <ac:chgData name="Daniele Petrone" userId="7f3d4e94-79c7-4b76-ab9b-5c7c44a6021f" providerId="ADAL" clId="{3D11A185-63B7-4A2D-88C8-7CAC60298F02}" dt="2021-10-07T15:39:01.661" v="1576" actId="1076"/>
          <ac:spMkLst>
            <pc:docMk/>
            <pc:sldMk cId="610918871" sldId="327"/>
            <ac:spMk id="3" creationId="{2EEA1B24-1BFB-41EA-885E-0EA715276C17}"/>
          </ac:spMkLst>
        </pc:spChg>
        <pc:spChg chg="mod">
          <ac:chgData name="Daniele Petrone" userId="7f3d4e94-79c7-4b76-ab9b-5c7c44a6021f" providerId="ADAL" clId="{3D11A185-63B7-4A2D-88C8-7CAC60298F02}" dt="2021-10-07T15:39:06.219" v="1577" actId="1076"/>
          <ac:spMkLst>
            <pc:docMk/>
            <pc:sldMk cId="610918871" sldId="327"/>
            <ac:spMk id="4" creationId="{2EFA294F-F5E2-4B10-B8C8-028D819276C7}"/>
          </ac:spMkLst>
        </pc:spChg>
      </pc:sldChg>
      <pc:sldChg chg="addSp modSp mod">
        <pc:chgData name="Daniele Petrone" userId="7f3d4e94-79c7-4b76-ab9b-5c7c44a6021f" providerId="ADAL" clId="{3D11A185-63B7-4A2D-88C8-7CAC60298F02}" dt="2021-10-07T15:36:27.328" v="1551" actId="1076"/>
        <pc:sldMkLst>
          <pc:docMk/>
          <pc:sldMk cId="541214346" sldId="456"/>
        </pc:sldMkLst>
        <pc:spChg chg="mod">
          <ac:chgData name="Daniele Petrone" userId="7f3d4e94-79c7-4b76-ab9b-5c7c44a6021f" providerId="ADAL" clId="{3D11A185-63B7-4A2D-88C8-7CAC60298F02}" dt="2021-10-07T15:36:27.328" v="1551" actId="1076"/>
          <ac:spMkLst>
            <pc:docMk/>
            <pc:sldMk cId="541214346" sldId="456"/>
            <ac:spMk id="2" creationId="{DE5BC2DC-D5C7-4FE1-890A-B2193CCB4FB6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5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6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21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1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2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3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4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5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6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38" creationId="{548329B7-9757-45D7-B204-8D7B115AE6CD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1" creationId="{05FE46DF-95E1-4203-AD64-586CC72684F4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2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3" creationId="{B2998C33-E50A-4007-8950-DA310ACD6968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6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7" creationId="{21931329-88C9-430A-B45D-4EF547F72781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8" creationId="{D0E2416D-3026-4EA3-BA4E-8154D1F401B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49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53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54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57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61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62" creationId="{00000000-0000-0000-0000-000000000000}"/>
          </ac:spMkLst>
        </pc:spChg>
        <pc:spChg chg="mod">
          <ac:chgData name="Daniele Petrone" userId="7f3d4e94-79c7-4b76-ab9b-5c7c44a6021f" providerId="ADAL" clId="{3D11A185-63B7-4A2D-88C8-7CAC60298F02}" dt="2021-10-07T15:35:42.757" v="1541" actId="164"/>
          <ac:spMkLst>
            <pc:docMk/>
            <pc:sldMk cId="541214346" sldId="456"/>
            <ac:spMk id="63" creationId="{10DB711A-FAF6-4449-A897-7DDBF7E176E9}"/>
          </ac:spMkLst>
        </pc:spChg>
        <pc:grpChg chg="add mod">
          <ac:chgData name="Daniele Petrone" userId="7f3d4e94-79c7-4b76-ab9b-5c7c44a6021f" providerId="ADAL" clId="{3D11A185-63B7-4A2D-88C8-7CAC60298F02}" dt="2021-10-07T15:35:46.947" v="1542" actId="1076"/>
          <ac:grpSpMkLst>
            <pc:docMk/>
            <pc:sldMk cId="541214346" sldId="456"/>
            <ac:grpSpMk id="4" creationId="{C1CF9ADE-8587-4233-B990-589FA5027634}"/>
          </ac:grpSpMkLst>
        </pc:grp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3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14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37" creationId="{7474A0AC-4B00-468C-AA21-F06CBDE881E7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39" creationId="{13D0FFF0-B2A4-46EA-A1D3-2A7C6D582A66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40" creationId="{42E5BAFB-7874-4739-9744-D30AAC022D86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51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52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55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59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60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64" creationId="{C6FEEEB0-9C25-4025-B5B1-7AB24A26FC7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68" creationId="{00000000-0000-0000-0000-000000000000}"/>
          </ac:cxnSpMkLst>
        </pc:cxnChg>
        <pc:cxnChg chg="mod">
          <ac:chgData name="Daniele Petrone" userId="7f3d4e94-79c7-4b76-ab9b-5c7c44a6021f" providerId="ADAL" clId="{3D11A185-63B7-4A2D-88C8-7CAC60298F02}" dt="2021-10-07T15:35:42.757" v="1541" actId="164"/>
          <ac:cxnSpMkLst>
            <pc:docMk/>
            <pc:sldMk cId="541214346" sldId="456"/>
            <ac:cxnSpMk id="69" creationId="{00000000-0000-0000-0000-000000000000}"/>
          </ac:cxnSpMkLst>
        </pc:cxnChg>
      </pc:sldChg>
      <pc:sldChg chg="addSp modSp mod">
        <pc:chgData name="Daniele Petrone" userId="7f3d4e94-79c7-4b76-ab9b-5c7c44a6021f" providerId="ADAL" clId="{3D11A185-63B7-4A2D-88C8-7CAC60298F02}" dt="2021-10-07T15:38:28.914" v="1572" actId="1076"/>
        <pc:sldMkLst>
          <pc:docMk/>
          <pc:sldMk cId="168379602" sldId="457"/>
        </pc:sldMkLst>
        <pc:spChg chg="mod">
          <ac:chgData name="Daniele Petrone" userId="7f3d4e94-79c7-4b76-ab9b-5c7c44a6021f" providerId="ADAL" clId="{3D11A185-63B7-4A2D-88C8-7CAC60298F02}" dt="2021-10-07T15:38:10.049" v="1570" actId="1076"/>
          <ac:spMkLst>
            <pc:docMk/>
            <pc:sldMk cId="168379602" sldId="457"/>
            <ac:spMk id="2" creationId="{7B943B49-D5AF-4A5E-99CE-C529EC0782C6}"/>
          </ac:spMkLst>
        </pc:spChg>
        <pc:spChg chg="mod">
          <ac:chgData name="Daniele Petrone" userId="7f3d4e94-79c7-4b76-ab9b-5c7c44a6021f" providerId="ADAL" clId="{3D11A185-63B7-4A2D-88C8-7CAC60298F02}" dt="2021-10-07T15:38:25.156" v="1571" actId="164"/>
          <ac:spMkLst>
            <pc:docMk/>
            <pc:sldMk cId="168379602" sldId="457"/>
            <ac:spMk id="31" creationId="{8E986D96-87C7-4BD8-A924-612D484FFF80}"/>
          </ac:spMkLst>
        </pc:spChg>
        <pc:spChg chg="mod">
          <ac:chgData name="Daniele Petrone" userId="7f3d4e94-79c7-4b76-ab9b-5c7c44a6021f" providerId="ADAL" clId="{3D11A185-63B7-4A2D-88C8-7CAC60298F02}" dt="2021-10-07T15:38:25.156" v="1571" actId="164"/>
          <ac:spMkLst>
            <pc:docMk/>
            <pc:sldMk cId="168379602" sldId="457"/>
            <ac:spMk id="64" creationId="{3A085C8E-FBE4-4806-9E65-3D4808BD5631}"/>
          </ac:spMkLst>
        </pc:spChg>
        <pc:spChg chg="mod">
          <ac:chgData name="Daniele Petrone" userId="7f3d4e94-79c7-4b76-ab9b-5c7c44a6021f" providerId="ADAL" clId="{3D11A185-63B7-4A2D-88C8-7CAC60298F02}" dt="2021-10-07T15:38:25.156" v="1571" actId="164"/>
          <ac:spMkLst>
            <pc:docMk/>
            <pc:sldMk cId="168379602" sldId="457"/>
            <ac:spMk id="71" creationId="{EC050CF8-9C37-4607-8341-44041C17F730}"/>
          </ac:spMkLst>
        </pc:spChg>
        <pc:spChg chg="mod">
          <ac:chgData name="Daniele Petrone" userId="7f3d4e94-79c7-4b76-ab9b-5c7c44a6021f" providerId="ADAL" clId="{3D11A185-63B7-4A2D-88C8-7CAC60298F02}" dt="2021-10-07T15:38:25.156" v="1571" actId="164"/>
          <ac:spMkLst>
            <pc:docMk/>
            <pc:sldMk cId="168379602" sldId="457"/>
            <ac:spMk id="78" creationId="{A6CA0526-51DA-4618-94BF-859CDDC616FF}"/>
          </ac:spMkLst>
        </pc:spChg>
        <pc:grpChg chg="add mod">
          <ac:chgData name="Daniele Petrone" userId="7f3d4e94-79c7-4b76-ab9b-5c7c44a6021f" providerId="ADAL" clId="{3D11A185-63B7-4A2D-88C8-7CAC60298F02}" dt="2021-10-07T15:38:28.914" v="1572" actId="1076"/>
          <ac:grpSpMkLst>
            <pc:docMk/>
            <pc:sldMk cId="168379602" sldId="457"/>
            <ac:grpSpMk id="3" creationId="{75BD3500-B3EA-4DCD-B52E-E7DA0A989184}"/>
          </ac:grpSpMkLst>
        </pc:grpChg>
        <pc:grpChg chg="mod">
          <ac:chgData name="Daniele Petrone" userId="7f3d4e94-79c7-4b76-ab9b-5c7c44a6021f" providerId="ADAL" clId="{3D11A185-63B7-4A2D-88C8-7CAC60298F02}" dt="2021-10-07T15:38:25.156" v="1571" actId="164"/>
          <ac:grpSpMkLst>
            <pc:docMk/>
            <pc:sldMk cId="168379602" sldId="457"/>
            <ac:grpSpMk id="33" creationId="{5B3A53E8-47D5-4E47-A5AA-DA66AA942D15}"/>
          </ac:grpSpMkLst>
        </pc:grpChg>
        <pc:grpChg chg="mod">
          <ac:chgData name="Daniele Petrone" userId="7f3d4e94-79c7-4b76-ab9b-5c7c44a6021f" providerId="ADAL" clId="{3D11A185-63B7-4A2D-88C8-7CAC60298F02}" dt="2021-10-07T15:38:25.156" v="1571" actId="164"/>
          <ac:grpSpMkLst>
            <pc:docMk/>
            <pc:sldMk cId="168379602" sldId="457"/>
            <ac:grpSpMk id="65" creationId="{A9B5D040-F99B-443E-8674-9D4DAEE51CDF}"/>
          </ac:grpSpMkLst>
        </pc:grpChg>
        <pc:grpChg chg="mod">
          <ac:chgData name="Daniele Petrone" userId="7f3d4e94-79c7-4b76-ab9b-5c7c44a6021f" providerId="ADAL" clId="{3D11A185-63B7-4A2D-88C8-7CAC60298F02}" dt="2021-10-07T15:38:25.156" v="1571" actId="164"/>
          <ac:grpSpMkLst>
            <pc:docMk/>
            <pc:sldMk cId="168379602" sldId="457"/>
            <ac:grpSpMk id="72" creationId="{606A103F-58B2-40BF-A717-23C17E746546}"/>
          </ac:grpSpMkLst>
        </pc:grpChg>
        <pc:grpChg chg="mod">
          <ac:chgData name="Daniele Petrone" userId="7f3d4e94-79c7-4b76-ab9b-5c7c44a6021f" providerId="ADAL" clId="{3D11A185-63B7-4A2D-88C8-7CAC60298F02}" dt="2021-10-07T15:38:25.156" v="1571" actId="164"/>
          <ac:grpSpMkLst>
            <pc:docMk/>
            <pc:sldMk cId="168379602" sldId="457"/>
            <ac:grpSpMk id="79" creationId="{5AC6F5FC-B4E6-4EFC-9F40-6A1E29C41A3E}"/>
          </ac:grpSpMkLst>
        </pc:grpChg>
        <pc:graphicFrameChg chg="mod">
          <ac:chgData name="Daniele Petrone" userId="7f3d4e94-79c7-4b76-ab9b-5c7c44a6021f" providerId="ADAL" clId="{3D11A185-63B7-4A2D-88C8-7CAC60298F02}" dt="2021-10-07T15:28:50.356" v="1453"/>
          <ac:graphicFrameMkLst>
            <pc:docMk/>
            <pc:sldMk cId="168379602" sldId="457"/>
            <ac:graphicFrameMk id="36" creationId="{6609DF0A-D179-455F-8E47-2E5F28D22955}"/>
          </ac:graphicFrameMkLst>
        </pc:graphicFrameChg>
      </pc:sldChg>
      <pc:sldChg chg="modSp mod">
        <pc:chgData name="Daniele Petrone" userId="7f3d4e94-79c7-4b76-ab9b-5c7c44a6021f" providerId="ADAL" clId="{3D11A185-63B7-4A2D-88C8-7CAC60298F02}" dt="2021-10-07T15:38:55.263" v="1575" actId="1076"/>
        <pc:sldMkLst>
          <pc:docMk/>
          <pc:sldMk cId="502137046" sldId="458"/>
        </pc:sldMkLst>
        <pc:spChg chg="mod">
          <ac:chgData name="Daniele Petrone" userId="7f3d4e94-79c7-4b76-ab9b-5c7c44a6021f" providerId="ADAL" clId="{3D11A185-63B7-4A2D-88C8-7CAC60298F02}" dt="2021-10-07T15:38:51.234" v="1574" actId="1076"/>
          <ac:spMkLst>
            <pc:docMk/>
            <pc:sldMk cId="502137046" sldId="458"/>
            <ac:spMk id="2" creationId="{7B943B49-D5AF-4A5E-99CE-C529EC0782C6}"/>
          </ac:spMkLst>
        </pc:spChg>
        <pc:spChg chg="mod">
          <ac:chgData name="Daniele Petrone" userId="7f3d4e94-79c7-4b76-ab9b-5c7c44a6021f" providerId="ADAL" clId="{3D11A185-63B7-4A2D-88C8-7CAC60298F02}" dt="2021-10-07T15:38:55.263" v="1575" actId="1076"/>
          <ac:spMkLst>
            <pc:docMk/>
            <pc:sldMk cId="502137046" sldId="458"/>
            <ac:spMk id="24" creationId="{6EFCB8A4-7A8A-4FE3-8434-9F8BC9444C15}"/>
          </ac:spMkLst>
        </pc:spChg>
      </pc:sldChg>
      <pc:sldChg chg="del">
        <pc:chgData name="Daniele Petrone" userId="7f3d4e94-79c7-4b76-ab9b-5c7c44a6021f" providerId="ADAL" clId="{3D11A185-63B7-4A2D-88C8-7CAC60298F02}" dt="2021-10-07T14:43:12.911" v="1202" actId="47"/>
        <pc:sldMkLst>
          <pc:docMk/>
          <pc:sldMk cId="3841400447" sldId="458"/>
        </pc:sldMkLst>
      </pc:sldChg>
      <pc:sldChg chg="del">
        <pc:chgData name="Daniele Petrone" userId="7f3d4e94-79c7-4b76-ab9b-5c7c44a6021f" providerId="ADAL" clId="{3D11A185-63B7-4A2D-88C8-7CAC60298F02}" dt="2021-10-07T14:43:12.911" v="1202" actId="47"/>
        <pc:sldMkLst>
          <pc:docMk/>
          <pc:sldMk cId="1494172426" sldId="459"/>
        </pc:sldMkLst>
      </pc:sldChg>
      <pc:sldChg chg="del">
        <pc:chgData name="Daniele Petrone" userId="7f3d4e94-79c7-4b76-ab9b-5c7c44a6021f" providerId="ADAL" clId="{3D11A185-63B7-4A2D-88C8-7CAC60298F02}" dt="2021-10-07T14:43:12.911" v="1202" actId="47"/>
        <pc:sldMkLst>
          <pc:docMk/>
          <pc:sldMk cId="168379602" sldId="460"/>
        </pc:sldMkLst>
      </pc:sldChg>
      <pc:sldChg chg="del">
        <pc:chgData name="Daniele Petrone" userId="7f3d4e94-79c7-4b76-ab9b-5c7c44a6021f" providerId="ADAL" clId="{3D11A185-63B7-4A2D-88C8-7CAC60298F02}" dt="2021-10-07T14:43:12.911" v="1202" actId="47"/>
        <pc:sldMkLst>
          <pc:docMk/>
          <pc:sldMk cId="3733835033" sldId="461"/>
        </pc:sldMkLst>
      </pc:sldChg>
      <pc:sldChg chg="modSp mod">
        <pc:chgData name="Daniele Petrone" userId="7f3d4e94-79c7-4b76-ab9b-5c7c44a6021f" providerId="ADAL" clId="{3D11A185-63B7-4A2D-88C8-7CAC60298F02}" dt="2021-10-07T14:20:25.998" v="1006" actId="20577"/>
        <pc:sldMkLst>
          <pc:docMk/>
          <pc:sldMk cId="1611669235" sldId="1104"/>
        </pc:sldMkLst>
        <pc:spChg chg="mod">
          <ac:chgData name="Daniele Petrone" userId="7f3d4e94-79c7-4b76-ab9b-5c7c44a6021f" providerId="ADAL" clId="{3D11A185-63B7-4A2D-88C8-7CAC60298F02}" dt="2021-10-07T14:20:25.998" v="1006" actId="20577"/>
          <ac:spMkLst>
            <pc:docMk/>
            <pc:sldMk cId="1611669235" sldId="1104"/>
            <ac:spMk id="19" creationId="{15F5E56C-8A46-4E65-887D-0869EACBE9A3}"/>
          </ac:spMkLst>
        </pc:sp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217055414" sldId="1143"/>
        </pc:sldMkLst>
        <pc:spChg chg="mod">
          <ac:chgData name="Daniele Petrone" userId="7f3d4e94-79c7-4b76-ab9b-5c7c44a6021f" providerId="ADAL" clId="{3D11A185-63B7-4A2D-88C8-7CAC60298F02}" dt="2021-10-07T13:44:10.678" v="355" actId="2057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aniele Petrone" userId="7f3d4e94-79c7-4b76-ab9b-5c7c44a6021f" providerId="ADAL" clId="{3D11A185-63B7-4A2D-88C8-7CAC60298F02}" dt="2021-10-07T13:44:32.678" v="376" actId="20577"/>
          <ac:spMkLst>
            <pc:docMk/>
            <pc:sldMk cId="217055414" sldId="1143"/>
            <ac:spMk id="15" creationId="{2FD4F9E5-EADB-47AE-8DD6-8585E2F010AC}"/>
          </ac:spMkLst>
        </pc:spChg>
        <pc:picChg chg="mod">
          <ac:chgData name="Daniele Petrone" userId="7f3d4e94-79c7-4b76-ab9b-5c7c44a6021f" providerId="ADAL" clId="{3D11A185-63B7-4A2D-88C8-7CAC60298F02}" dt="2021-10-07T13:43:04.425" v="341" actId="14100"/>
          <ac:picMkLst>
            <pc:docMk/>
            <pc:sldMk cId="217055414" sldId="1143"/>
            <ac:picMk id="2" creationId="{1FA1217C-0461-4467-B9C5-F8128A7A3195}"/>
          </ac:picMkLst>
        </pc:picChg>
        <pc:picChg chg="mod">
          <ac:chgData name="Daniele Petrone" userId="7f3d4e94-79c7-4b76-ab9b-5c7c44a6021f" providerId="ADAL" clId="{3D11A185-63B7-4A2D-88C8-7CAC60298F02}" dt="2021-10-07T13:43:32.670" v="342" actId="14826"/>
          <ac:picMkLst>
            <pc:docMk/>
            <pc:sldMk cId="217055414" sldId="1143"/>
            <ac:picMk id="3" creationId="{40A2E0E0-A1BA-431E-AE56-B442AF13B19F}"/>
          </ac:picMkLst>
        </pc:picChg>
      </pc:sldChg>
      <pc:sldChg chg="modSp mod">
        <pc:chgData name="Daniele Petrone" userId="7f3d4e94-79c7-4b76-ab9b-5c7c44a6021f" providerId="ADAL" clId="{3D11A185-63B7-4A2D-88C8-7CAC60298F02}" dt="2021-10-07T16:20:04.034" v="1589" actId="13926"/>
        <pc:sldMkLst>
          <pc:docMk/>
          <pc:sldMk cId="302778624" sldId="1252"/>
        </pc:sldMkLst>
        <pc:spChg chg="mod">
          <ac:chgData name="Daniele Petrone" userId="7f3d4e94-79c7-4b76-ab9b-5c7c44a6021f" providerId="ADAL" clId="{3D11A185-63B7-4A2D-88C8-7CAC60298F02}" dt="2021-10-07T16:20:04.034" v="1589" actId="13926"/>
          <ac:spMkLst>
            <pc:docMk/>
            <pc:sldMk cId="302778624" sldId="1252"/>
            <ac:spMk id="6" creationId="{18B3654A-7DA2-42C6-9E9B-3690B637422E}"/>
          </ac:spMkLst>
        </pc:spChg>
        <pc:picChg chg="mod">
          <ac:chgData name="Daniele Petrone" userId="7f3d4e94-79c7-4b76-ab9b-5c7c44a6021f" providerId="ADAL" clId="{3D11A185-63B7-4A2D-88C8-7CAC60298F02}" dt="2021-10-07T16:20:00.982" v="1588" actId="1076"/>
          <ac:picMkLst>
            <pc:docMk/>
            <pc:sldMk cId="302778624" sldId="1252"/>
            <ac:picMk id="3" creationId="{5588ED37-96F6-40F8-A2D4-B8C4DCC762C8}"/>
          </ac:picMkLst>
        </pc:picChg>
      </pc:sldChg>
      <pc:sldChg chg="modSp mod">
        <pc:chgData name="Daniele Petrone" userId="7f3d4e94-79c7-4b76-ab9b-5c7c44a6021f" providerId="ADAL" clId="{3D11A185-63B7-4A2D-88C8-7CAC60298F02}" dt="2021-10-08T07:16:46.717" v="1680" actId="13926"/>
        <pc:sldMkLst>
          <pc:docMk/>
          <pc:sldMk cId="3041254794" sldId="1253"/>
        </pc:sldMkLst>
        <pc:spChg chg="mod">
          <ac:chgData name="Daniele Petrone" userId="7f3d4e94-79c7-4b76-ab9b-5c7c44a6021f" providerId="ADAL" clId="{3D11A185-63B7-4A2D-88C8-7CAC60298F02}" dt="2021-10-08T07:16:46.717" v="1680" actId="13926"/>
          <ac:spMkLst>
            <pc:docMk/>
            <pc:sldMk cId="3041254794" sldId="1253"/>
            <ac:spMk id="6" creationId="{4EF4BFAA-6F0D-4AEE-81AE-5391D6A45ACA}"/>
          </ac:spMkLst>
        </pc:spChg>
        <pc:spChg chg="mod">
          <ac:chgData name="Daniele Petrone" userId="7f3d4e94-79c7-4b76-ab9b-5c7c44a6021f" providerId="ADAL" clId="{3D11A185-63B7-4A2D-88C8-7CAC60298F02}" dt="2021-10-08T07:16:33.910" v="1677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3284697636" sldId="1278"/>
        </pc:sldMkLst>
        <pc:spChg chg="mod">
          <ac:chgData name="Daniele Petrone" userId="7f3d4e94-79c7-4b76-ab9b-5c7c44a6021f" providerId="ADAL" clId="{3D11A185-63B7-4A2D-88C8-7CAC60298F02}" dt="2021-10-07T14:04:38.358" v="775" actId="20577"/>
          <ac:spMkLst>
            <pc:docMk/>
            <pc:sldMk cId="3284697636" sldId="1278"/>
            <ac:spMk id="2" creationId="{71B7A1A9-40FC-4B1A-BC71-6C2C2DFC8700}"/>
          </ac:spMkLst>
        </pc:spChg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3284697636" sldId="1278"/>
            <ac:spMk id="4" creationId="{EB83E4BA-6C2E-456F-894A-63A27B475E4D}"/>
          </ac:spMkLst>
        </pc:spChg>
      </pc:sldChg>
      <pc:sldChg chg="modSp mod">
        <pc:chgData name="Daniele Petrone" userId="7f3d4e94-79c7-4b76-ab9b-5c7c44a6021f" providerId="ADAL" clId="{3D11A185-63B7-4A2D-88C8-7CAC60298F02}" dt="2021-10-07T14:05:14.567" v="793" actId="20577"/>
        <pc:sldMkLst>
          <pc:docMk/>
          <pc:sldMk cId="873417740" sldId="1283"/>
        </pc:sldMkLst>
        <pc:spChg chg="mod">
          <ac:chgData name="Daniele Petrone" userId="7f3d4e94-79c7-4b76-ab9b-5c7c44a6021f" providerId="ADAL" clId="{3D11A185-63B7-4A2D-88C8-7CAC60298F02}" dt="2021-10-07T14:05:02.804" v="783" actId="20577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aniele Petrone" userId="7f3d4e94-79c7-4b76-ab9b-5c7c44a6021f" providerId="ADAL" clId="{3D11A185-63B7-4A2D-88C8-7CAC60298F02}" dt="2021-10-07T14:05:14.567" v="793" actId="20577"/>
          <ac:spMkLst>
            <pc:docMk/>
            <pc:sldMk cId="873417740" sldId="1283"/>
            <ac:spMk id="7" creationId="{BB41598A-F012-4C10-A84D-A023851AA4BE}"/>
          </ac:spMkLst>
        </pc:spChg>
        <pc:picChg chg="mod">
          <ac:chgData name="Daniele Petrone" userId="7f3d4e94-79c7-4b76-ab9b-5c7c44a6021f" providerId="ADAL" clId="{3D11A185-63B7-4A2D-88C8-7CAC60298F02}" dt="2021-10-07T14:04:47.515" v="776" actId="14826"/>
          <ac:picMkLst>
            <pc:docMk/>
            <pc:sldMk cId="873417740" sldId="1283"/>
            <ac:picMk id="7170" creationId="{065A408C-D85B-40F9-9C78-35F6A45852CF}"/>
          </ac:picMkLst>
        </pc:picChg>
      </pc:sldChg>
      <pc:sldChg chg="modSp mod">
        <pc:chgData name="Daniele Petrone" userId="7f3d4e94-79c7-4b76-ab9b-5c7c44a6021f" providerId="ADAL" clId="{3D11A185-63B7-4A2D-88C8-7CAC60298F02}" dt="2021-10-07T14:06:02.894" v="825" actId="20577"/>
        <pc:sldMkLst>
          <pc:docMk/>
          <pc:sldMk cId="3635425474" sldId="1287"/>
        </pc:sldMkLst>
        <pc:spChg chg="mod">
          <ac:chgData name="Daniele Petrone" userId="7f3d4e94-79c7-4b76-ab9b-5c7c44a6021f" providerId="ADAL" clId="{3D11A185-63B7-4A2D-88C8-7CAC60298F02}" dt="2021-10-07T14:05:32.286" v="812" actId="20577"/>
          <ac:spMkLst>
            <pc:docMk/>
            <pc:sldMk cId="3635425474" sldId="1287"/>
            <ac:spMk id="6" creationId="{23167014-F99B-4102-9FDF-70714DE9EB3C}"/>
          </ac:spMkLst>
        </pc:spChg>
        <pc:spChg chg="mod">
          <ac:chgData name="Daniele Petrone" userId="7f3d4e94-79c7-4b76-ab9b-5c7c44a6021f" providerId="ADAL" clId="{3D11A185-63B7-4A2D-88C8-7CAC60298F02}" dt="2021-10-07T14:06:02.894" v="825" actId="20577"/>
          <ac:spMkLst>
            <pc:docMk/>
            <pc:sldMk cId="3635425474" sldId="1287"/>
            <ac:spMk id="7" creationId="{521C454B-F5E8-4456-B826-7D75278D9657}"/>
          </ac:spMkLst>
        </pc:spChg>
        <pc:picChg chg="mod">
          <ac:chgData name="Daniele Petrone" userId="7f3d4e94-79c7-4b76-ab9b-5c7c44a6021f" providerId="ADAL" clId="{3D11A185-63B7-4A2D-88C8-7CAC60298F02}" dt="2021-10-07T14:05:41.459" v="813" actId="14826"/>
          <ac:picMkLst>
            <pc:docMk/>
            <pc:sldMk cId="3635425474" sldId="1287"/>
            <ac:picMk id="6146" creationId="{4C4F9595-187C-4CCE-AA0E-CB8523C4A2F6}"/>
          </ac:picMkLst>
        </pc:picChg>
      </pc:sldChg>
      <pc:sldChg chg="addSp delSp modSp mod">
        <pc:chgData name="Daniele Petrone" userId="7f3d4e94-79c7-4b76-ab9b-5c7c44a6021f" providerId="ADAL" clId="{3D11A185-63B7-4A2D-88C8-7CAC60298F02}" dt="2021-10-07T13:56:39.916" v="742" actId="20577"/>
        <pc:sldMkLst>
          <pc:docMk/>
          <pc:sldMk cId="0" sldId="1307"/>
        </pc:sldMkLst>
        <pc:spChg chg="mod">
          <ac:chgData name="Daniele Petrone" userId="7f3d4e94-79c7-4b76-ab9b-5c7c44a6021f" providerId="ADAL" clId="{3D11A185-63B7-4A2D-88C8-7CAC60298F02}" dt="2021-10-07T13:55:40.887" v="740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aniele Petrone" userId="7f3d4e94-79c7-4b76-ab9b-5c7c44a6021f" providerId="ADAL" clId="{3D11A185-63B7-4A2D-88C8-7CAC60298F02}" dt="2021-10-07T13:56:39.916" v="742" actId="20577"/>
          <ac:spMkLst>
            <pc:docMk/>
            <pc:sldMk cId="0" sldId="1307"/>
            <ac:spMk id="170" creationId="{9F928B8A-3EB1-4DF1-BFCE-1A2F9A1160CD}"/>
          </ac:spMkLst>
        </pc:spChg>
        <pc:picChg chg="add mod">
          <ac:chgData name="Daniele Petrone" userId="7f3d4e94-79c7-4b76-ab9b-5c7c44a6021f" providerId="ADAL" clId="{3D11A185-63B7-4A2D-88C8-7CAC60298F02}" dt="2021-10-07T13:55:21.417" v="723" actId="1076"/>
          <ac:picMkLst>
            <pc:docMk/>
            <pc:sldMk cId="0" sldId="1307"/>
            <ac:picMk id="2" creationId="{F1B3C083-5D9A-4D38-80AB-B36A5383B9F0}"/>
          </ac:picMkLst>
        </pc:picChg>
        <pc:picChg chg="del">
          <ac:chgData name="Daniele Petrone" userId="7f3d4e94-79c7-4b76-ab9b-5c7c44a6021f" providerId="ADAL" clId="{3D11A185-63B7-4A2D-88C8-7CAC60298F02}" dt="2021-10-07T13:55:04.163" v="659" actId="478"/>
          <ac:picMkLst>
            <pc:docMk/>
            <pc:sldMk cId="0" sldId="1307"/>
            <ac:picMk id="3" creationId="{BCFE2790-D440-4B86-99F7-80D76AE21541}"/>
          </ac:picMkLst>
        </pc:picChg>
      </pc:sldChg>
      <pc:sldChg chg="modSp mod">
        <pc:chgData name="Daniele Petrone" userId="7f3d4e94-79c7-4b76-ab9b-5c7c44a6021f" providerId="ADAL" clId="{3D11A185-63B7-4A2D-88C8-7CAC60298F02}" dt="2021-10-08T07:14:24.359" v="1672" actId="13926"/>
        <pc:sldMkLst>
          <pc:docMk/>
          <pc:sldMk cId="2366445357" sldId="1308"/>
        </pc:sldMkLst>
        <pc:spChg chg="mod">
          <ac:chgData name="Daniele Petrone" userId="7f3d4e94-79c7-4b76-ab9b-5c7c44a6021f" providerId="ADAL" clId="{3D11A185-63B7-4A2D-88C8-7CAC60298F02}" dt="2021-10-08T07:14:24.359" v="1672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aniele Petrone" userId="7f3d4e94-79c7-4b76-ab9b-5c7c44a6021f" providerId="ADAL" clId="{3D11A185-63B7-4A2D-88C8-7CAC60298F02}" dt="2021-10-08T07:14:03.864" v="1664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aniele Petrone" userId="7f3d4e94-79c7-4b76-ab9b-5c7c44a6021f" providerId="ADAL" clId="{3D11A185-63B7-4A2D-88C8-7CAC60298F02}" dt="2021-10-08T07:16:08.159" v="1676" actId="13926"/>
        <pc:sldMkLst>
          <pc:docMk/>
          <pc:sldMk cId="2438228382" sldId="1339"/>
        </pc:sldMkLst>
        <pc:spChg chg="mod">
          <ac:chgData name="Daniele Petrone" userId="7f3d4e94-79c7-4b76-ab9b-5c7c44a6021f" providerId="ADAL" clId="{3D11A185-63B7-4A2D-88C8-7CAC60298F02}" dt="2021-10-08T07:16:08.159" v="1676" actId="13926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aniele Petrone" userId="7f3d4e94-79c7-4b76-ab9b-5c7c44a6021f" providerId="ADAL" clId="{3D11A185-63B7-4A2D-88C8-7CAC60298F02}" dt="2021-10-08T07:15:54.186" v="1673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aniele Petrone" userId="7f3d4e94-79c7-4b76-ab9b-5c7c44a6021f" providerId="ADAL" clId="{3D11A185-63B7-4A2D-88C8-7CAC60298F02}" dt="2021-10-07T13:58:00.309" v="756" actId="20577"/>
        <pc:sldMkLst>
          <pc:docMk/>
          <pc:sldMk cId="2219548741" sldId="1344"/>
        </pc:sldMkLst>
        <pc:spChg chg="mod">
          <ac:chgData name="Daniele Petrone" userId="7f3d4e94-79c7-4b76-ab9b-5c7c44a6021f" providerId="ADAL" clId="{3D11A185-63B7-4A2D-88C8-7CAC60298F02}" dt="2021-10-07T13:57:51.805" v="752" actId="20577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aniele Petrone" userId="7f3d4e94-79c7-4b76-ab9b-5c7c44a6021f" providerId="ADAL" clId="{3D11A185-63B7-4A2D-88C8-7CAC60298F02}" dt="2021-10-07T13:57:56.086" v="754" actId="20577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aniele Petrone" userId="7f3d4e94-79c7-4b76-ab9b-5c7c44a6021f" providerId="ADAL" clId="{3D11A185-63B7-4A2D-88C8-7CAC60298F02}" dt="2021-10-07T13:58:00.309" v="756" actId="20577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aniele Petrone" userId="7f3d4e94-79c7-4b76-ab9b-5c7c44a6021f" providerId="ADAL" clId="{3D11A185-63B7-4A2D-88C8-7CAC60298F02}" dt="2021-10-07T13:57:47.502" v="750" actId="20577"/>
          <ac:spMkLst>
            <pc:docMk/>
            <pc:sldMk cId="2219548741" sldId="1344"/>
            <ac:spMk id="25" creationId="{21A5539F-FBA4-401F-A9BE-76A2DDCD4F49}"/>
          </ac:spMkLst>
        </pc:spChg>
        <pc:picChg chg="mod">
          <ac:chgData name="Daniele Petrone" userId="7f3d4e94-79c7-4b76-ab9b-5c7c44a6021f" providerId="ADAL" clId="{3D11A185-63B7-4A2D-88C8-7CAC60298F02}" dt="2021-10-07T13:57:08.208" v="743" actId="14826"/>
          <ac:picMkLst>
            <pc:docMk/>
            <pc:sldMk cId="2219548741" sldId="1344"/>
            <ac:picMk id="2" creationId="{D1351464-8F4C-4850-B5F7-2CDC3B65F807}"/>
          </ac:picMkLst>
        </pc:picChg>
        <pc:picChg chg="mod">
          <ac:chgData name="Daniele Petrone" userId="7f3d4e94-79c7-4b76-ab9b-5c7c44a6021f" providerId="ADAL" clId="{3D11A185-63B7-4A2D-88C8-7CAC60298F02}" dt="2021-10-07T13:57:19.704" v="744" actId="14826"/>
          <ac:picMkLst>
            <pc:docMk/>
            <pc:sldMk cId="2219548741" sldId="1344"/>
            <ac:picMk id="3" creationId="{CE07E207-55D3-411C-B5B6-1B24533B6B7F}"/>
          </ac:picMkLst>
        </pc:picChg>
        <pc:picChg chg="mod">
          <ac:chgData name="Daniele Petrone" userId="7f3d4e94-79c7-4b76-ab9b-5c7c44a6021f" providerId="ADAL" clId="{3D11A185-63B7-4A2D-88C8-7CAC60298F02}" dt="2021-10-07T13:57:27.585" v="745" actId="14826"/>
          <ac:picMkLst>
            <pc:docMk/>
            <pc:sldMk cId="2219548741" sldId="1344"/>
            <ac:picMk id="4" creationId="{45AD8AF3-F99E-469F-8E1F-85235FA09DAE}"/>
          </ac:picMkLst>
        </pc:picChg>
        <pc:picChg chg="mod">
          <ac:chgData name="Daniele Petrone" userId="7f3d4e94-79c7-4b76-ab9b-5c7c44a6021f" providerId="ADAL" clId="{3D11A185-63B7-4A2D-88C8-7CAC60298F02}" dt="2021-10-07T13:57:34.313" v="746" actId="14826"/>
          <ac:picMkLst>
            <pc:docMk/>
            <pc:sldMk cId="2219548741" sldId="1344"/>
            <ac:picMk id="5" creationId="{7A36F8B6-7053-4C8F-ABA5-31F7F46AB430}"/>
          </ac:picMkLst>
        </pc:picChg>
      </pc:sldChg>
      <pc:sldChg chg="del">
        <pc:chgData name="Daniele Petrone" userId="7f3d4e94-79c7-4b76-ab9b-5c7c44a6021f" providerId="ADAL" clId="{3D11A185-63B7-4A2D-88C8-7CAC60298F02}" dt="2021-10-07T13:59:19.172" v="768" actId="47"/>
        <pc:sldMkLst>
          <pc:docMk/>
          <pc:sldMk cId="104554666" sldId="1348"/>
        </pc:sldMkLst>
      </pc:sldChg>
      <pc:sldChg chg="del">
        <pc:chgData name="Daniele Petrone" userId="7f3d4e94-79c7-4b76-ab9b-5c7c44a6021f" providerId="ADAL" clId="{3D11A185-63B7-4A2D-88C8-7CAC60298F02}" dt="2021-10-07T13:59:19.172" v="768" actId="47"/>
        <pc:sldMkLst>
          <pc:docMk/>
          <pc:sldMk cId="2052021106" sldId="1349"/>
        </pc:sldMkLst>
      </pc:sldChg>
      <pc:sldChg chg="del">
        <pc:chgData name="Daniele Petrone" userId="7f3d4e94-79c7-4b76-ab9b-5c7c44a6021f" providerId="ADAL" clId="{3D11A185-63B7-4A2D-88C8-7CAC60298F02}" dt="2021-10-07T13:59:19.172" v="768" actId="47"/>
        <pc:sldMkLst>
          <pc:docMk/>
          <pc:sldMk cId="1591379267" sldId="1350"/>
        </pc:sldMkLst>
      </pc:sldChg>
      <pc:sldChg chg="modSp mod">
        <pc:chgData name="Daniele Petrone" userId="7f3d4e94-79c7-4b76-ab9b-5c7c44a6021f" providerId="ADAL" clId="{3D11A185-63B7-4A2D-88C8-7CAC60298F02}" dt="2021-10-07T15:15:34.218" v="1452" actId="13926"/>
        <pc:sldMkLst>
          <pc:docMk/>
          <pc:sldMk cId="4206354991" sldId="1351"/>
        </pc:sldMkLst>
        <pc:spChg chg="mod">
          <ac:chgData name="Daniele Petrone" userId="7f3d4e94-79c7-4b76-ab9b-5c7c44a6021f" providerId="ADAL" clId="{3D11A185-63B7-4A2D-88C8-7CAC60298F02}" dt="2021-10-07T15:15:34.218" v="1452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 modGraphic">
          <ac:chgData name="Daniele Petrone" userId="7f3d4e94-79c7-4b76-ab9b-5c7c44a6021f" providerId="ADAL" clId="{3D11A185-63B7-4A2D-88C8-7CAC60298F02}" dt="2021-10-07T15:15:23.509" v="1451" actId="2057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77662351" sldId="1358"/>
        </pc:sldMkLst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77662351" sldId="1358"/>
            <ac:spMk id="2" creationId="{FBB42470-B67A-44C8-A1B8-6F565245C164}"/>
          </ac:spMkLst>
        </pc:spChg>
        <pc:spChg chg="mod">
          <ac:chgData name="Daniele Petrone" userId="7f3d4e94-79c7-4b76-ab9b-5c7c44a6021f" providerId="ADAL" clId="{3D11A185-63B7-4A2D-88C8-7CAC60298F02}" dt="2021-10-07T14:18:09.325" v="902" actId="20577"/>
          <ac:spMkLst>
            <pc:docMk/>
            <pc:sldMk cId="77662351" sldId="1358"/>
            <ac:spMk id="5" creationId="{FFEDA254-651F-4E7C-A6D4-10298A165D9B}"/>
          </ac:spMkLst>
        </pc:spChg>
        <pc:picChg chg="mod">
          <ac:chgData name="Daniele Petrone" userId="7f3d4e94-79c7-4b76-ab9b-5c7c44a6021f" providerId="ADAL" clId="{3D11A185-63B7-4A2D-88C8-7CAC60298F02}" dt="2021-10-07T14:13:19.296" v="883" actId="14826"/>
          <ac:picMkLst>
            <pc:docMk/>
            <pc:sldMk cId="77662351" sldId="1358"/>
            <ac:picMk id="8194" creationId="{8CDE2F32-7F44-4020-9604-37D84BA679A3}"/>
          </ac:picMkLst>
        </pc:pic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2576783156" sldId="1366"/>
        </pc:sldMkLst>
        <pc:graphicFrameChg chg="mod modGraphic">
          <ac:chgData name="Daniele Petrone" userId="7f3d4e94-79c7-4b76-ab9b-5c7c44a6021f" providerId="ADAL" clId="{3D11A185-63B7-4A2D-88C8-7CAC60298F02}" dt="2021-10-07T15:14:39.504" v="1411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4019552098" sldId="1368"/>
        </pc:sldMkLst>
        <pc:spChg chg="mod">
          <ac:chgData name="Daniele Petrone" userId="7f3d4e94-79c7-4b76-ab9b-5c7c44a6021f" providerId="ADAL" clId="{3D11A185-63B7-4A2D-88C8-7CAC60298F02}" dt="2021-10-07T13:50:44.419" v="458" actId="1076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aniele Petrone" userId="7f3d4e94-79c7-4b76-ab9b-5c7c44a6021f" providerId="ADAL" clId="{3D11A185-63B7-4A2D-88C8-7CAC60298F02}" dt="2021-10-07T13:50:00.310" v="446" actId="20577"/>
          <ac:spMkLst>
            <pc:docMk/>
            <pc:sldMk cId="4019552098" sldId="1368"/>
            <ac:spMk id="13" creationId="{E7776058-B94D-432C-A9E8-125AE28A6B8A}"/>
          </ac:spMkLst>
        </pc:spChg>
        <pc:picChg chg="mod">
          <ac:chgData name="Daniele Petrone" userId="7f3d4e94-79c7-4b76-ab9b-5c7c44a6021f" providerId="ADAL" clId="{3D11A185-63B7-4A2D-88C8-7CAC60298F02}" dt="2021-10-07T13:49:32.501" v="424" actId="14826"/>
          <ac:picMkLst>
            <pc:docMk/>
            <pc:sldMk cId="4019552098" sldId="1368"/>
            <ac:picMk id="2" creationId="{226E0BC0-3341-4DE3-AB35-91CAB25D3393}"/>
          </ac:picMkLst>
        </pc:picChg>
        <pc:picChg chg="mod">
          <ac:chgData name="Daniele Petrone" userId="7f3d4e94-79c7-4b76-ab9b-5c7c44a6021f" providerId="ADAL" clId="{3D11A185-63B7-4A2D-88C8-7CAC60298F02}" dt="2021-10-07T13:49:06.939" v="423" actId="14826"/>
          <ac:picMkLst>
            <pc:docMk/>
            <pc:sldMk cId="4019552098" sldId="1368"/>
            <ac:picMk id="2052" creationId="{7A34FA6D-9284-42B9-9941-758467873F5D}"/>
          </ac:picMkLst>
        </pc:picChg>
      </pc:sldChg>
      <pc:sldChg chg="modSp mod">
        <pc:chgData name="Daniele Petrone" userId="7f3d4e94-79c7-4b76-ab9b-5c7c44a6021f" providerId="ADAL" clId="{3D11A185-63B7-4A2D-88C8-7CAC60298F02}" dt="2021-10-07T13:58:37.725" v="767" actId="20577"/>
        <pc:sldMkLst>
          <pc:docMk/>
          <pc:sldMk cId="2713627989" sldId="1371"/>
        </pc:sldMkLst>
        <pc:spChg chg="mod">
          <ac:chgData name="Daniele Petrone" userId="7f3d4e94-79c7-4b76-ab9b-5c7c44a6021f" providerId="ADAL" clId="{3D11A185-63B7-4A2D-88C8-7CAC60298F02}" dt="2021-10-07T13:58:37.725" v="767" actId="20577"/>
          <ac:spMkLst>
            <pc:docMk/>
            <pc:sldMk cId="2713627989" sldId="1371"/>
            <ac:spMk id="5" creationId="{694B7402-FB80-4D25-878D-A685FA339D26}"/>
          </ac:spMkLst>
        </pc:spChg>
        <pc:picChg chg="mod">
          <ac:chgData name="Daniele Petrone" userId="7f3d4e94-79c7-4b76-ab9b-5c7c44a6021f" providerId="ADAL" clId="{3D11A185-63B7-4A2D-88C8-7CAC60298F02}" dt="2021-10-07T13:58:25.554" v="757" actId="14826"/>
          <ac:picMkLst>
            <pc:docMk/>
            <pc:sldMk cId="2713627989" sldId="1371"/>
            <ac:picMk id="2" creationId="{40316BFB-77BB-4E81-8F96-6FD8BB355E08}"/>
          </ac:picMkLst>
        </pc:picChg>
      </pc:sldChg>
      <pc:sldChg chg="addSp modSp mod">
        <pc:chgData name="Daniele Petrone" userId="7f3d4e94-79c7-4b76-ab9b-5c7c44a6021f" providerId="ADAL" clId="{3D11A185-63B7-4A2D-88C8-7CAC60298F02}" dt="2021-10-07T13:54:23.503" v="655" actId="1076"/>
        <pc:sldMkLst>
          <pc:docMk/>
          <pc:sldMk cId="3354586583" sldId="1374"/>
        </pc:sldMkLst>
        <pc:spChg chg="add mod">
          <ac:chgData name="Daniele Petrone" userId="7f3d4e94-79c7-4b76-ab9b-5c7c44a6021f" providerId="ADAL" clId="{3D11A185-63B7-4A2D-88C8-7CAC60298F02}" dt="2021-10-07T13:54:23.503" v="655" actId="1076"/>
          <ac:spMkLst>
            <pc:docMk/>
            <pc:sldMk cId="3354586583" sldId="1374"/>
            <ac:spMk id="3" creationId="{BD6C6974-40C3-4453-9D8A-C3263D739152}"/>
          </ac:spMkLst>
        </pc:spChg>
        <pc:spChg chg="mod">
          <ac:chgData name="Daniele Petrone" userId="7f3d4e94-79c7-4b76-ab9b-5c7c44a6021f" providerId="ADAL" clId="{3D11A185-63B7-4A2D-88C8-7CAC60298F02}" dt="2021-10-07T13:52:56.484" v="511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aniele Petrone" userId="7f3d4e94-79c7-4b76-ab9b-5c7c44a6021f" providerId="ADAL" clId="{3D11A185-63B7-4A2D-88C8-7CAC60298F02}" dt="2021-10-07T13:53:13.061" v="512" actId="20577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aniele Petrone" userId="7f3d4e94-79c7-4b76-ab9b-5c7c44a6021f" providerId="ADAL" clId="{3D11A185-63B7-4A2D-88C8-7CAC60298F02}" dt="2021-10-07T13:52:46.020" v="498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aniele Petrone" userId="7f3d4e94-79c7-4b76-ab9b-5c7c44a6021f" providerId="ADAL" clId="{3D11A185-63B7-4A2D-88C8-7CAC60298F02}" dt="2021-10-07T13:52:03.484" v="482" actId="20577"/>
          <ac:spMkLst>
            <pc:docMk/>
            <pc:sldMk cId="3354586583" sldId="1374"/>
            <ac:spMk id="10" creationId="{A0168411-B05F-4E38-B014-86F92D6456B7}"/>
          </ac:spMkLst>
        </pc:spChg>
        <pc:spChg chg="mod">
          <ac:chgData name="Daniele Petrone" userId="7f3d4e94-79c7-4b76-ab9b-5c7c44a6021f" providerId="ADAL" clId="{3D11A185-63B7-4A2D-88C8-7CAC60298F02}" dt="2021-10-07T13:52:15.500" v="486" actId="20577"/>
          <ac:spMkLst>
            <pc:docMk/>
            <pc:sldMk cId="3354586583" sldId="1374"/>
            <ac:spMk id="170" creationId="{9F928B8A-3EB1-4DF1-BFCE-1A2F9A1160CD}"/>
          </ac:spMkLst>
        </pc:spChg>
        <pc:picChg chg="mod">
          <ac:chgData name="Daniele Petrone" userId="7f3d4e94-79c7-4b76-ab9b-5c7c44a6021f" providerId="ADAL" clId="{3D11A185-63B7-4A2D-88C8-7CAC60298F02}" dt="2021-10-07T13:53:14.706" v="513" actId="1076"/>
          <ac:picMkLst>
            <pc:docMk/>
            <pc:sldMk cId="3354586583" sldId="1374"/>
            <ac:picMk id="2" creationId="{247CB0EF-7F67-4041-B9D6-ECB99293C78F}"/>
          </ac:picMkLst>
        </pc:picChg>
      </pc:sldChg>
      <pc:sldChg chg="modSp mod">
        <pc:chgData name="Daniele Petrone" userId="7f3d4e94-79c7-4b76-ab9b-5c7c44a6021f" providerId="ADAL" clId="{3D11A185-63B7-4A2D-88C8-7CAC60298F02}" dt="2021-10-07T15:33:21.541" v="1534" actId="20577"/>
        <pc:sldMkLst>
          <pc:docMk/>
          <pc:sldMk cId="2512203672" sldId="1378"/>
        </pc:sldMkLst>
        <pc:spChg chg="mod">
          <ac:chgData name="Daniele Petrone" userId="7f3d4e94-79c7-4b76-ab9b-5c7c44a6021f" providerId="ADAL" clId="{3D11A185-63B7-4A2D-88C8-7CAC60298F02}" dt="2021-10-07T15:31:02.992" v="1456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Daniele Petrone" userId="7f3d4e94-79c7-4b76-ab9b-5c7c44a6021f" providerId="ADAL" clId="{3D11A185-63B7-4A2D-88C8-7CAC60298F02}" dt="2021-10-07T15:33:21.541" v="1534" actId="20577"/>
          <ac:spMkLst>
            <pc:docMk/>
            <pc:sldMk cId="2512203672" sldId="1378"/>
            <ac:spMk id="11" creationId="{878E98EE-A440-4627-8CE3-B33A02D4017E}"/>
          </ac:spMkLst>
        </pc:spChg>
        <pc:picChg chg="mod">
          <ac:chgData name="Daniele Petrone" userId="7f3d4e94-79c7-4b76-ab9b-5c7c44a6021f" providerId="ADAL" clId="{3D11A185-63B7-4A2D-88C8-7CAC60298F02}" dt="2021-10-07T15:30:51.182" v="1455" actId="14826"/>
          <ac:picMkLst>
            <pc:docMk/>
            <pc:sldMk cId="2512203672" sldId="1378"/>
            <ac:picMk id="7" creationId="{7862AADD-F60B-4059-AE63-3AA55B08568C}"/>
          </ac:picMkLst>
        </pc:picChg>
        <pc:picChg chg="mod">
          <ac:chgData name="Daniele Petrone" userId="7f3d4e94-79c7-4b76-ab9b-5c7c44a6021f" providerId="ADAL" clId="{3D11A185-63B7-4A2D-88C8-7CAC60298F02}" dt="2021-10-07T15:30:26.518" v="1454" actId="14826"/>
          <ac:picMkLst>
            <pc:docMk/>
            <pc:sldMk cId="2512203672" sldId="1378"/>
            <ac:picMk id="8" creationId="{CB587A9E-F925-4A82-BBF6-6CECEE81EE25}"/>
          </ac:picMkLst>
        </pc:picChg>
      </pc:sldChg>
      <pc:sldChg chg="modSp mod">
        <pc:chgData name="Daniele Petrone" userId="7f3d4e94-79c7-4b76-ab9b-5c7c44a6021f" providerId="ADAL" clId="{3D11A185-63B7-4A2D-88C8-7CAC60298F02}" dt="2021-10-07T14:19:27.978" v="964" actId="403"/>
        <pc:sldMkLst>
          <pc:docMk/>
          <pc:sldMk cId="2190824143" sldId="1379"/>
        </pc:sldMkLst>
        <pc:spChg chg="mod">
          <ac:chgData name="Daniele Petrone" userId="7f3d4e94-79c7-4b76-ab9b-5c7c44a6021f" providerId="ADAL" clId="{3D11A185-63B7-4A2D-88C8-7CAC60298F02}" dt="2021-10-07T14:19:27.978" v="964" actId="403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Daniele Petrone" userId="7f3d4e94-79c7-4b76-ab9b-5c7c44a6021f" providerId="ADAL" clId="{3D11A185-63B7-4A2D-88C8-7CAC60298F02}" dt="2021-10-07T14:10:55.893" v="882" actId="108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  <pc:sldChg chg="del">
        <pc:chgData name="Daniele Petrone" userId="7f3d4e94-79c7-4b76-ab9b-5c7c44a6021f" providerId="ADAL" clId="{3D11A185-63B7-4A2D-88C8-7CAC60298F02}" dt="2021-10-07T13:59:19.172" v="768" actId="47"/>
        <pc:sldMkLst>
          <pc:docMk/>
          <pc:sldMk cId="818448085" sldId="1380"/>
        </pc:sldMkLst>
      </pc:sldChg>
      <pc:sldChg chg="del">
        <pc:chgData name="Daniele Petrone" userId="7f3d4e94-79c7-4b76-ab9b-5c7c44a6021f" providerId="ADAL" clId="{3D11A185-63B7-4A2D-88C8-7CAC60298F02}" dt="2021-10-07T13:59:19.172" v="768" actId="47"/>
        <pc:sldMkLst>
          <pc:docMk/>
          <pc:sldMk cId="3191928204" sldId="1381"/>
        </pc:sldMkLst>
      </pc:sldChg>
      <pc:sldChg chg="modSp mod">
        <pc:chgData name="Daniele Petrone" userId="7f3d4e94-79c7-4b76-ab9b-5c7c44a6021f" providerId="ADAL" clId="{3D11A185-63B7-4A2D-88C8-7CAC60298F02}" dt="2021-10-07T14:25:06.781" v="1049" actId="13926"/>
        <pc:sldMkLst>
          <pc:docMk/>
          <pc:sldMk cId="361953530" sldId="1382"/>
        </pc:sldMkLst>
        <pc:spChg chg="mod">
          <ac:chgData name="Daniele Petrone" userId="7f3d4e94-79c7-4b76-ab9b-5c7c44a6021f" providerId="ADAL" clId="{3D11A185-63B7-4A2D-88C8-7CAC60298F02}" dt="2021-10-07T14:25:06.781" v="1049" actId="13926"/>
          <ac:spMkLst>
            <pc:docMk/>
            <pc:sldMk cId="361953530" sldId="1382"/>
            <ac:spMk id="3" creationId="{CB1B61BF-A947-4954-A436-4A06BF088907}"/>
          </ac:spMkLst>
        </pc:sp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3003740372" sldId="1383"/>
        </pc:sldMkLst>
        <pc:spChg chg="mod">
          <ac:chgData name="Daniele Petrone" userId="7f3d4e94-79c7-4b76-ab9b-5c7c44a6021f" providerId="ADAL" clId="{3D11A185-63B7-4A2D-88C8-7CAC60298F02}" dt="2021-10-07T14:26:03.246" v="1095" actId="20577"/>
          <ac:spMkLst>
            <pc:docMk/>
            <pc:sldMk cId="3003740372" sldId="1383"/>
            <ac:spMk id="5" creationId="{A5BE4D16-0C7B-441B-894E-231233E4FE0D}"/>
          </ac:spMkLst>
        </pc:spChg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3003740372" sldId="1383"/>
            <ac:spMk id="170" creationId="{9F928B8A-3EB1-4DF1-BFCE-1A2F9A1160CD}"/>
          </ac:spMkLst>
        </pc:spChg>
        <pc:picChg chg="mod">
          <ac:chgData name="Daniele Petrone" userId="7f3d4e94-79c7-4b76-ab9b-5c7c44a6021f" providerId="ADAL" clId="{3D11A185-63B7-4A2D-88C8-7CAC60298F02}" dt="2021-10-07T14:25:57.335" v="1082" actId="1076"/>
          <ac:picMkLst>
            <pc:docMk/>
            <pc:sldMk cId="3003740372" sldId="1383"/>
            <ac:picMk id="2" creationId="{AB2B3AE4-0B4F-42EB-8250-3A6937CB603D}"/>
          </ac:picMkLst>
        </pc:picChg>
      </pc:sldChg>
      <pc:sldChg chg="modSp mod">
        <pc:chgData name="Daniele Petrone" userId="7f3d4e94-79c7-4b76-ab9b-5c7c44a6021f" providerId="ADAL" clId="{3D11A185-63B7-4A2D-88C8-7CAC60298F02}" dt="2021-10-07T14:28:29.677" v="1149"/>
        <pc:sldMkLst>
          <pc:docMk/>
          <pc:sldMk cId="2362881473" sldId="1384"/>
        </pc:sldMkLst>
        <pc:spChg chg="mod">
          <ac:chgData name="Daniele Petrone" userId="7f3d4e94-79c7-4b76-ab9b-5c7c44a6021f" providerId="ADAL" clId="{3D11A185-63B7-4A2D-88C8-7CAC60298F02}" dt="2021-10-07T14:28:29.677" v="1149"/>
          <ac:spMkLst>
            <pc:docMk/>
            <pc:sldMk cId="2362881473" sldId="1384"/>
            <ac:spMk id="3" creationId="{F9202BFE-AEF8-41B6-8CF0-35894AEA008E}"/>
          </ac:spMkLst>
        </pc:spChg>
        <pc:spChg chg="mod">
          <ac:chgData name="Daniele Petrone" userId="7f3d4e94-79c7-4b76-ab9b-5c7c44a6021f" providerId="ADAL" clId="{3D11A185-63B7-4A2D-88C8-7CAC60298F02}" dt="2021-10-07T14:27:22.253" v="1121" actId="20577"/>
          <ac:spMkLst>
            <pc:docMk/>
            <pc:sldMk cId="2362881473" sldId="1384"/>
            <ac:spMk id="4" creationId="{83918E34-D7EB-4A75-9018-E6E918C525F0}"/>
          </ac:spMkLst>
        </pc:spChg>
        <pc:spChg chg="mod">
          <ac:chgData name="Daniele Petrone" userId="7f3d4e94-79c7-4b76-ab9b-5c7c44a6021f" providerId="ADAL" clId="{3D11A185-63B7-4A2D-88C8-7CAC60298F02}" dt="2021-10-07T14:27:28.382" v="1131" actId="20577"/>
          <ac:spMkLst>
            <pc:docMk/>
            <pc:sldMk cId="2362881473" sldId="1384"/>
            <ac:spMk id="5" creationId="{A5BE4D16-0C7B-441B-894E-231233E4FE0D}"/>
          </ac:spMkLst>
        </pc:spChg>
        <pc:picChg chg="mod">
          <ac:chgData name="Daniele Petrone" userId="7f3d4e94-79c7-4b76-ab9b-5c7c44a6021f" providerId="ADAL" clId="{3D11A185-63B7-4A2D-88C8-7CAC60298F02}" dt="2021-10-07T14:27:40.557" v="1132" actId="14826"/>
          <ac:picMkLst>
            <pc:docMk/>
            <pc:sldMk cId="2362881473" sldId="1384"/>
            <ac:picMk id="8" creationId="{8BCCA7EF-A60F-4526-A803-39229500835C}"/>
          </ac:picMkLst>
        </pc:picChg>
        <pc:picChg chg="mod">
          <ac:chgData name="Daniele Petrone" userId="7f3d4e94-79c7-4b76-ab9b-5c7c44a6021f" providerId="ADAL" clId="{3D11A185-63B7-4A2D-88C8-7CAC60298F02}" dt="2021-10-07T14:27:06.228" v="1108" actId="14826"/>
          <ac:picMkLst>
            <pc:docMk/>
            <pc:sldMk cId="2362881473" sldId="1384"/>
            <ac:picMk id="10" creationId="{6991B48E-99F7-4EAD-BE57-76F4A07F13FB}"/>
          </ac:picMkLst>
        </pc:picChg>
      </pc:sldChg>
      <pc:sldChg chg="modSp mod">
        <pc:chgData name="Daniele Petrone" userId="7f3d4e94-79c7-4b76-ab9b-5c7c44a6021f" providerId="ADAL" clId="{3D11A185-63B7-4A2D-88C8-7CAC60298F02}" dt="2021-10-07T14:29:02.358" v="1165" actId="20577"/>
        <pc:sldMkLst>
          <pc:docMk/>
          <pc:sldMk cId="64134116" sldId="1385"/>
        </pc:sldMkLst>
        <pc:spChg chg="mod">
          <ac:chgData name="Daniele Petrone" userId="7f3d4e94-79c7-4b76-ab9b-5c7c44a6021f" providerId="ADAL" clId="{3D11A185-63B7-4A2D-88C8-7CAC60298F02}" dt="2021-10-07T14:29:02.358" v="1165" actId="20577"/>
          <ac:spMkLst>
            <pc:docMk/>
            <pc:sldMk cId="64134116" sldId="1385"/>
            <ac:spMk id="5" creationId="{A5BE4D16-0C7B-441B-894E-231233E4FE0D}"/>
          </ac:spMkLst>
        </pc:spChg>
        <pc:picChg chg="mod">
          <ac:chgData name="Daniele Petrone" userId="7f3d4e94-79c7-4b76-ab9b-5c7c44a6021f" providerId="ADAL" clId="{3D11A185-63B7-4A2D-88C8-7CAC60298F02}" dt="2021-10-07T14:28:54.473" v="1150" actId="14826"/>
          <ac:picMkLst>
            <pc:docMk/>
            <pc:sldMk cId="64134116" sldId="1385"/>
            <ac:picMk id="8" creationId="{D13DBD59-3E8C-484F-9070-982CE015B0D9}"/>
          </ac:picMkLst>
        </pc:pic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4134094896" sldId="1386"/>
        </pc:sldMkLst>
        <pc:spChg chg="mod">
          <ac:chgData name="Daniele Petrone" userId="7f3d4e94-79c7-4b76-ab9b-5c7c44a6021f" providerId="ADAL" clId="{3D11A185-63B7-4A2D-88C8-7CAC60298F02}" dt="2021-10-07T14:30:41.771" v="1172" actId="20577"/>
          <ac:spMkLst>
            <pc:docMk/>
            <pc:sldMk cId="4134094896" sldId="1386"/>
            <ac:spMk id="3" creationId="{1D7A46AA-986F-417D-8EA5-D9BF4A555E26}"/>
          </ac:spMkLst>
        </pc:spChg>
        <pc:spChg chg="mod">
          <ac:chgData name="Daniele Petrone" userId="7f3d4e94-79c7-4b76-ab9b-5c7c44a6021f" providerId="ADAL" clId="{3D11A185-63B7-4A2D-88C8-7CAC60298F02}" dt="2021-10-07T14:31:03.149" v="1189" actId="20577"/>
          <ac:spMkLst>
            <pc:docMk/>
            <pc:sldMk cId="4134094896" sldId="1386"/>
            <ac:spMk id="5" creationId="{0DC4E7B2-440F-49A4-8BE7-36AF8B6AC50B}"/>
          </ac:spMkLst>
        </pc:spChg>
        <pc:spChg chg="mod">
          <ac:chgData name="Daniele Petrone" userId="7f3d4e94-79c7-4b76-ab9b-5c7c44a6021f" providerId="ADAL" clId="{3D11A185-63B7-4A2D-88C8-7CAC60298F02}" dt="2021-10-07T14:30:48.661" v="1182" actId="20577"/>
          <ac:spMkLst>
            <pc:docMk/>
            <pc:sldMk cId="4134094896" sldId="1386"/>
            <ac:spMk id="7" creationId="{FAF8EDB8-8901-4639-B6B1-1AEA10A33F3D}"/>
          </ac:spMkLst>
        </pc:spChg>
        <pc:graphicFrameChg chg="mod modGraphic">
          <ac:chgData name="Daniele Petrone" userId="7f3d4e94-79c7-4b76-ab9b-5c7c44a6021f" providerId="ADAL" clId="{3D11A185-63B7-4A2D-88C8-7CAC60298F02}" dt="2021-10-07T15:14:39.504" v="1411"/>
          <ac:graphicFrameMkLst>
            <pc:docMk/>
            <pc:sldMk cId="4134094896" sldId="1386"/>
            <ac:graphicFrameMk id="6" creationId="{DF69473F-9DAD-4FE6-B167-263C40E25ACF}"/>
          </ac:graphicFrameMkLst>
        </pc:graphicFrameChg>
      </pc:sldChg>
      <pc:sldChg chg="modSp mod">
        <pc:chgData name="Daniele Petrone" userId="7f3d4e94-79c7-4b76-ab9b-5c7c44a6021f" providerId="ADAL" clId="{3D11A185-63B7-4A2D-88C8-7CAC60298F02}" dt="2021-10-07T15:14:39.504" v="1411"/>
        <pc:sldMkLst>
          <pc:docMk/>
          <pc:sldMk cId="1771034633" sldId="1387"/>
        </pc:sldMkLst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aniele Petrone" userId="7f3d4e94-79c7-4b76-ab9b-5c7c44a6021f" providerId="ADAL" clId="{3D11A185-63B7-4A2D-88C8-7CAC60298F02}" dt="2021-10-07T14:26:43.582" v="1107" actId="20577"/>
          <ac:spMkLst>
            <pc:docMk/>
            <pc:sldMk cId="1771034633" sldId="1387"/>
            <ac:spMk id="5" creationId="{A7AE2D6A-5384-451E-9531-26A7E58F3BA2}"/>
          </ac:spMkLst>
        </pc:spChg>
        <pc:picChg chg="mod">
          <ac:chgData name="Daniele Petrone" userId="7f3d4e94-79c7-4b76-ab9b-5c7c44a6021f" providerId="ADAL" clId="{3D11A185-63B7-4A2D-88C8-7CAC60298F02}" dt="2021-10-07T14:26:35.688" v="1097" actId="14826"/>
          <ac:picMkLst>
            <pc:docMk/>
            <pc:sldMk cId="1771034633" sldId="1387"/>
            <ac:picMk id="2" creationId="{0A4366C4-7BAD-4B58-A5AE-DBB3BA9C3631}"/>
          </ac:picMkLst>
        </pc:picChg>
      </pc:sldChg>
      <pc:sldChg chg="modSp del mod">
        <pc:chgData name="Daniele Petrone" userId="7f3d4e94-79c7-4b76-ab9b-5c7c44a6021f" providerId="ADAL" clId="{3D11A185-63B7-4A2D-88C8-7CAC60298F02}" dt="2021-10-07T15:35:10.237" v="1540" actId="20577"/>
        <pc:sldMkLst>
          <pc:docMk/>
          <pc:sldMk cId="4132217650" sldId="1388"/>
        </pc:sldMkLst>
        <pc:spChg chg="mod">
          <ac:chgData name="Daniele Petrone" userId="7f3d4e94-79c7-4b76-ab9b-5c7c44a6021f" providerId="ADAL" clId="{3D11A185-63B7-4A2D-88C8-7CAC60298F02}" dt="2021-10-07T15:35:10.237" v="1540" actId="20577"/>
          <ac:spMkLst>
            <pc:docMk/>
            <pc:sldMk cId="4132217650" sldId="1388"/>
            <ac:spMk id="3" creationId="{23F9D963-AB1C-4D96-B534-F4579538B3A7}"/>
          </ac:spMkLst>
        </pc:spChg>
      </pc:sldChg>
      <pc:sldChg chg="del">
        <pc:chgData name="Daniele Petrone" userId="7f3d4e94-79c7-4b76-ab9b-5c7c44a6021f" providerId="ADAL" clId="{3D11A185-63B7-4A2D-88C8-7CAC60298F02}" dt="2021-10-07T14:43:12.911" v="1202" actId="47"/>
        <pc:sldMkLst>
          <pc:docMk/>
          <pc:sldMk cId="4100967091" sldId="1390"/>
        </pc:sldMkLst>
      </pc:sldChg>
      <pc:sldMasterChg chg="modSp modSldLayout">
        <pc:chgData name="Daniele Petrone" userId="7f3d4e94-79c7-4b76-ab9b-5c7c44a6021f" providerId="ADAL" clId="{3D11A185-63B7-4A2D-88C8-7CAC60298F02}" dt="2021-10-07T15:14:39.504" v="1411"/>
        <pc:sldMasterMkLst>
          <pc:docMk/>
          <pc:sldMasterMk cId="1293819102" sldId="2147483660"/>
        </pc:sldMasterMkLst>
        <pc:spChg chg="mod">
          <ac:chgData name="Daniele Petrone" userId="7f3d4e94-79c7-4b76-ab9b-5c7c44a6021f" providerId="ADAL" clId="{3D11A185-63B7-4A2D-88C8-7CAC60298F02}" dt="2021-10-07T15:14:39.504" v="1411"/>
          <ac:spMkLst>
            <pc:docMk/>
            <pc:sldMasterMk cId="1293819102" sldId="2147483660"/>
            <ac:spMk id="18" creationId="{6F12AE9D-01B0-4E8F-A767-3A01A1EB8D14}"/>
          </ac:spMkLst>
        </pc:spChg>
        <pc:sldLayoutChg chg="modSp">
          <pc:chgData name="Daniele Petrone" userId="7f3d4e94-79c7-4b76-ab9b-5c7c44a6021f" providerId="ADAL" clId="{3D11A185-63B7-4A2D-88C8-7CAC60298F02}" dt="2021-10-07T15:14:39.504" v="1411"/>
          <pc:sldLayoutMkLst>
            <pc:docMk/>
            <pc:sldMasterMk cId="1293819102" sldId="2147483660"/>
            <pc:sldLayoutMk cId="4100234013" sldId="2147483667"/>
          </pc:sldLayoutMkLst>
          <pc:spChg chg="mod">
            <ac:chgData name="Daniele Petrone" userId="7f3d4e94-79c7-4b76-ab9b-5c7c44a6021f" providerId="ADAL" clId="{3D11A185-63B7-4A2D-88C8-7CAC60298F02}" dt="2021-10-07T15:14:39.504" v="1411"/>
            <ac:spMkLst>
              <pc:docMk/>
              <pc:sldMasterMk cId="1293819102" sldId="2147483660"/>
              <pc:sldLayoutMk cId="4100234013" sldId="2147483667"/>
              <ac:spMk id="10" creationId="{83A6B85E-2EC3-412D-BB39-5DFA353327B1}"/>
            </ac:spMkLst>
          </pc:spChg>
        </pc:sldLayoutChg>
        <pc:sldLayoutChg chg="modSp">
          <pc:chgData name="Daniele Petrone" userId="7f3d4e94-79c7-4b76-ab9b-5c7c44a6021f" providerId="ADAL" clId="{3D11A185-63B7-4A2D-88C8-7CAC60298F02}" dt="2021-10-07T15:14:39.504" v="1411"/>
          <pc:sldLayoutMkLst>
            <pc:docMk/>
            <pc:sldMasterMk cId="1293819102" sldId="2147483660"/>
            <pc:sldLayoutMk cId="1563854166" sldId="2147483668"/>
          </pc:sldLayoutMkLst>
          <pc:spChg chg="mod">
            <ac:chgData name="Daniele Petrone" userId="7f3d4e94-79c7-4b76-ab9b-5c7c44a6021f" providerId="ADAL" clId="{3D11A185-63B7-4A2D-88C8-7CAC60298F02}" dt="2021-10-07T15:14:39.504" v="1411"/>
            <ac:spMkLst>
              <pc:docMk/>
              <pc:sldMasterMk cId="1293819102" sldId="2147483660"/>
              <pc:sldLayoutMk cId="1563854166" sldId="2147483668"/>
              <ac:spMk id="26" creationId="{D7912AA1-087C-4574-A4DD-942B62F12FEC}"/>
            </ac:spMkLst>
          </pc:spChg>
          <pc:spChg chg="mod">
            <ac:chgData name="Daniele Petrone" userId="7f3d4e94-79c7-4b76-ab9b-5c7c44a6021f" providerId="ADAL" clId="{3D11A185-63B7-4A2D-88C8-7CAC60298F02}" dt="2021-10-07T15:14:39.504" v="1411"/>
            <ac:spMkLst>
              <pc:docMk/>
              <pc:sldMasterMk cId="1293819102" sldId="2147483660"/>
              <pc:sldLayoutMk cId="1563854166" sldId="2147483668"/>
              <ac:spMk id="31" creationId="{7D4EE0A4-9A6C-420E-8B1F-0C74CE4D9482}"/>
            </ac:spMkLst>
          </pc:spChg>
          <pc:spChg chg="mod">
            <ac:chgData name="Daniele Petrone" userId="7f3d4e94-79c7-4b76-ab9b-5c7c44a6021f" providerId="ADAL" clId="{3D11A185-63B7-4A2D-88C8-7CAC60298F02}" dt="2021-10-07T15:14:39.504" v="1411"/>
            <ac:spMkLst>
              <pc:docMk/>
              <pc:sldMasterMk cId="1293819102" sldId="2147483660"/>
              <pc:sldLayoutMk cId="1563854166" sldId="2147483668"/>
              <ac:spMk id="35" creationId="{9CE8A269-66D5-48D6-B48B-A76CD40F83CA}"/>
            </ac:spMkLst>
          </pc:spChg>
        </pc:sldLayoutChg>
      </pc:sldMasterChg>
    </pc:docChg>
  </pc:docChgLst>
  <pc:docChgLst>
    <pc:chgData name="Daniele Petrone" userId="7f3d4e94-79c7-4b76-ab9b-5c7c44a6021f" providerId="ADAL" clId="{182358AB-BA5F-412B-99A9-A1FEA97EAB87}"/>
    <pc:docChg chg="undo custSel addSld modSld">
      <pc:chgData name="Daniele Petrone" userId="7f3d4e94-79c7-4b76-ab9b-5c7c44a6021f" providerId="ADAL" clId="{182358AB-BA5F-412B-99A9-A1FEA97EAB87}" dt="2021-09-16T16:57:21.955" v="576" actId="14826"/>
      <pc:docMkLst>
        <pc:docMk/>
      </pc:docMkLst>
    </pc:docChg>
  </pc:docChgLst>
  <pc:docChgLst>
    <pc:chgData name="Pezzotti Patrizio" userId="f10bec71-5780-49cb-a2a5-012dfecc32af" providerId="ADAL" clId="{FA1BAFF6-A32B-40B9-9D91-A32250C5DD75}"/>
    <pc:docChg chg="custSel addSld delSld modSld sldOrd">
      <pc:chgData name="Pezzotti Patrizio" userId="f10bec71-5780-49cb-a2a5-012dfecc32af" providerId="ADAL" clId="{FA1BAFF6-A32B-40B9-9D91-A32250C5DD75}" dt="2021-08-13T12:26:47.866" v="128" actId="108"/>
      <pc:docMkLst>
        <pc:docMk/>
      </pc:docMkLst>
      <pc:sldChg chg="modSp mod ord">
        <pc:chgData name="Pezzotti Patrizio" userId="f10bec71-5780-49cb-a2a5-012dfecc32af" providerId="ADAL" clId="{FA1BAFF6-A32B-40B9-9D91-A32250C5DD75}" dt="2021-08-13T12:18:49.263" v="42"/>
        <pc:sldMkLst>
          <pc:docMk/>
          <pc:sldMk cId="2366445357" sldId="1308"/>
        </pc:sldMkLst>
        <pc:graphicFrameChg chg="mod modGraphic">
          <ac:chgData name="Pezzotti Patrizio" userId="f10bec71-5780-49cb-a2a5-012dfecc32af" providerId="ADAL" clId="{FA1BAFF6-A32B-40B9-9D91-A32250C5DD75}" dt="2021-08-13T12:02:15.037" v="40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Pezzotti Patrizio" userId="f10bec71-5780-49cb-a2a5-012dfecc32af" providerId="ADAL" clId="{FA1BAFF6-A32B-40B9-9D91-A32250C5DD75}" dt="2021-08-13T12:21:30.934" v="44" actId="20577"/>
        <pc:sldMkLst>
          <pc:docMk/>
          <pc:sldMk cId="77662351" sldId="1358"/>
        </pc:sldMkLst>
        <pc:spChg chg="mod">
          <ac:chgData name="Pezzotti Patrizio" userId="f10bec71-5780-49cb-a2a5-012dfecc32af" providerId="ADAL" clId="{FA1BAFF6-A32B-40B9-9D91-A32250C5DD75}" dt="2021-08-13T12:21:30.934" v="44" actId="20577"/>
          <ac:spMkLst>
            <pc:docMk/>
            <pc:sldMk cId="77662351" sldId="1358"/>
            <ac:spMk id="2" creationId="{FBB42470-B67A-44C8-A1B8-6F565245C164}"/>
          </ac:spMkLst>
        </pc:spChg>
      </pc:sldChg>
      <pc:sldChg chg="addSp delSp modSp mod">
        <pc:chgData name="Pezzotti Patrizio" userId="f10bec71-5780-49cb-a2a5-012dfecc32af" providerId="ADAL" clId="{FA1BAFF6-A32B-40B9-9D91-A32250C5DD75}" dt="2021-08-13T12:26:47.866" v="128" actId="108"/>
        <pc:sldMkLst>
          <pc:docMk/>
          <pc:sldMk cId="2576783156" sldId="1366"/>
        </pc:sldMkLst>
        <pc:spChg chg="add mod">
          <ac:chgData name="Pezzotti Patrizio" userId="f10bec71-5780-49cb-a2a5-012dfecc32af" providerId="ADAL" clId="{FA1BAFF6-A32B-40B9-9D91-A32250C5DD75}" dt="2021-08-13T12:26:47.866" v="128" actId="108"/>
          <ac:spMkLst>
            <pc:docMk/>
            <pc:sldMk cId="2576783156" sldId="1366"/>
            <ac:spMk id="3" creationId="{D90784EF-1334-4B0C-85FB-CDB17458521B}"/>
          </ac:spMkLst>
        </pc:spChg>
        <pc:spChg chg="del">
          <ac:chgData name="Pezzotti Patrizio" userId="f10bec71-5780-49cb-a2a5-012dfecc32af" providerId="ADAL" clId="{FA1BAFF6-A32B-40B9-9D91-A32250C5DD75}" dt="2021-08-13T12:23:26.255" v="52" actId="478"/>
          <ac:spMkLst>
            <pc:docMk/>
            <pc:sldMk cId="2576783156" sldId="1366"/>
            <ac:spMk id="4" creationId="{C257C492-2516-426B-AFC7-F4A5F90305D3}"/>
          </ac:spMkLst>
        </pc:spChg>
        <pc:graphicFrameChg chg="add mod modGraphic">
          <ac:chgData name="Pezzotti Patrizio" userId="f10bec71-5780-49cb-a2a5-012dfecc32af" providerId="ADAL" clId="{FA1BAFF6-A32B-40B9-9D91-A32250C5DD75}" dt="2021-08-13T12:25:29.756" v="126" actId="6549"/>
          <ac:graphicFrameMkLst>
            <pc:docMk/>
            <pc:sldMk cId="2576783156" sldId="1366"/>
            <ac:graphicFrameMk id="2" creationId="{58D65C20-7899-4283-AF47-3622093D7C33}"/>
          </ac:graphicFrameMkLst>
        </pc:graphicFrameChg>
        <pc:graphicFrameChg chg="del">
          <ac:chgData name="Pezzotti Patrizio" userId="f10bec71-5780-49cb-a2a5-012dfecc32af" providerId="ADAL" clId="{FA1BAFF6-A32B-40B9-9D91-A32250C5DD75}" dt="2021-08-13T12:22:01.702" v="46" actId="478"/>
          <ac:graphicFrameMkLst>
            <pc:docMk/>
            <pc:sldMk cId="2576783156" sldId="1366"/>
            <ac:graphicFrameMk id="6" creationId="{4AAC2056-0A29-453D-BC92-741C5A37E567}"/>
          </ac:graphicFrameMkLst>
        </pc:graphicFrameChg>
      </pc:sldChg>
      <pc:sldChg chg="add">
        <pc:chgData name="Pezzotti Patrizio" userId="f10bec71-5780-49cb-a2a5-012dfecc32af" providerId="ADAL" clId="{FA1BAFF6-A32B-40B9-9D91-A32250C5DD75}" dt="2021-08-13T12:21:53.229" v="45"/>
        <pc:sldMkLst>
          <pc:docMk/>
          <pc:sldMk cId="2190824143" sldId="1379"/>
        </pc:sldMkLst>
      </pc:sldChg>
    </pc:docChg>
  </pc:docChgLst>
  <pc:docChgLst>
    <pc:chgData name="Pezzotti Patrizio" userId="f10bec71-5780-49cb-a2a5-012dfecc32af" providerId="ADAL" clId="{A6D734AF-8D7E-414A-96C8-F2995A39E837}"/>
    <pc:docChg chg="undo custSel addSld delSld modSld">
      <pc:chgData name="Pezzotti Patrizio" userId="f10bec71-5780-49cb-a2a5-012dfecc32af" providerId="ADAL" clId="{A6D734AF-8D7E-414A-96C8-F2995A39E837}" dt="2021-08-27T13:26:40.885" v="23" actId="20577"/>
      <pc:docMkLst>
        <pc:docMk/>
      </pc:docMkLst>
      <pc:sldChg chg="modSp add del mod">
        <pc:chgData name="Pezzotti Patrizio" userId="f10bec71-5780-49cb-a2a5-012dfecc32af" providerId="ADAL" clId="{A6D734AF-8D7E-414A-96C8-F2995A39E837}" dt="2021-08-27T13:26:40.885" v="23" actId="20577"/>
        <pc:sldMkLst>
          <pc:docMk/>
          <pc:sldMk cId="873417740" sldId="1283"/>
        </pc:sldMkLst>
        <pc:spChg chg="mod">
          <ac:chgData name="Pezzotti Patrizio" userId="f10bec71-5780-49cb-a2a5-012dfecc32af" providerId="ADAL" clId="{A6D734AF-8D7E-414A-96C8-F2995A39E837}" dt="2021-08-27T13:26:40.885" v="23" actId="20577"/>
          <ac:spMkLst>
            <pc:docMk/>
            <pc:sldMk cId="873417740" sldId="1283"/>
            <ac:spMk id="6" creationId="{84B1574A-A0EE-483B-BA94-A42631AE5E2D}"/>
          </ac:spMkLst>
        </pc:spChg>
      </pc:sldChg>
      <pc:sldChg chg="add del">
        <pc:chgData name="Pezzotti Patrizio" userId="f10bec71-5780-49cb-a2a5-012dfecc32af" providerId="ADAL" clId="{A6D734AF-8D7E-414A-96C8-F2995A39E837}" dt="2021-08-27T12:03:48.596" v="1" actId="2696"/>
        <pc:sldMkLst>
          <pc:docMk/>
          <pc:sldMk cId="3635425474" sldId="1287"/>
        </pc:sldMkLst>
      </pc:sldChg>
    </pc:docChg>
  </pc:docChgLst>
  <pc:docChgLst>
    <pc:chgData name="Daniele Petrone" userId="7f3d4e94-79c7-4b76-ab9b-5c7c44a6021f" providerId="ADAL" clId="{F318BE1B-E4BC-4DB8-AC27-33F20EE08A34}"/>
    <pc:docChg chg="modSld">
      <pc:chgData name="Daniele Petrone" userId="7f3d4e94-79c7-4b76-ab9b-5c7c44a6021f" providerId="ADAL" clId="{F318BE1B-E4BC-4DB8-AC27-33F20EE08A34}" dt="2021-09-30T14:23:24.094" v="129" actId="14826"/>
      <pc:docMkLst>
        <pc:docMk/>
      </pc:docMkLst>
      <pc:sldChg chg="modSp mod">
        <pc:chgData name="Daniele Petrone" userId="7f3d4e94-79c7-4b76-ab9b-5c7c44a6021f" providerId="ADAL" clId="{F318BE1B-E4BC-4DB8-AC27-33F20EE08A34}" dt="2021-09-30T14:15:54.862" v="113" actId="14826"/>
        <pc:sldMkLst>
          <pc:docMk/>
          <pc:sldMk cId="3321424322" sldId="270"/>
        </pc:sldMkLst>
        <pc:picChg chg="mod">
          <ac:chgData name="Daniele Petrone" userId="7f3d4e94-79c7-4b76-ab9b-5c7c44a6021f" providerId="ADAL" clId="{F318BE1B-E4BC-4DB8-AC27-33F20EE08A34}" dt="2021-09-30T14:15:54.862" v="113" actId="14826"/>
          <ac:picMkLst>
            <pc:docMk/>
            <pc:sldMk cId="3321424322" sldId="270"/>
            <ac:picMk id="2" creationId="{F3621D03-8C6E-4514-B85B-1A155AA7A62F}"/>
          </ac:picMkLst>
        </pc:picChg>
      </pc:sldChg>
      <pc:sldChg chg="modSp mod">
        <pc:chgData name="Daniele Petrone" userId="7f3d4e94-79c7-4b76-ab9b-5c7c44a6021f" providerId="ADAL" clId="{F318BE1B-E4BC-4DB8-AC27-33F20EE08A34}" dt="2021-09-30T14:20:53.299" v="124" actId="14826"/>
        <pc:sldMkLst>
          <pc:docMk/>
          <pc:sldMk cId="104554666" sldId="1348"/>
        </pc:sldMkLst>
        <pc:spChg chg="mod">
          <ac:chgData name="Daniele Petrone" userId="7f3d4e94-79c7-4b76-ab9b-5c7c44a6021f" providerId="ADAL" clId="{F318BE1B-E4BC-4DB8-AC27-33F20EE08A34}" dt="2021-09-30T14:15:32.371" v="112" actId="20577"/>
          <ac:spMkLst>
            <pc:docMk/>
            <pc:sldMk cId="104554666" sldId="1348"/>
            <ac:spMk id="6" creationId="{99D41388-4F81-4582-BFFD-8974C918A8C9}"/>
          </ac:spMkLst>
        </pc:spChg>
        <pc:spChg chg="mod">
          <ac:chgData name="Daniele Petrone" userId="7f3d4e94-79c7-4b76-ab9b-5c7c44a6021f" providerId="ADAL" clId="{F318BE1B-E4BC-4DB8-AC27-33F20EE08A34}" dt="2021-09-30T14:13:01.412" v="108" actId="6549"/>
          <ac:spMkLst>
            <pc:docMk/>
            <pc:sldMk cId="104554666" sldId="1348"/>
            <ac:spMk id="7" creationId="{5B1A4E7E-788B-4339-B402-7EB8B3ABEB48}"/>
          </ac:spMkLst>
        </pc:spChg>
        <pc:picChg chg="mod">
          <ac:chgData name="Daniele Petrone" userId="7f3d4e94-79c7-4b76-ab9b-5c7c44a6021f" providerId="ADAL" clId="{F318BE1B-E4BC-4DB8-AC27-33F20EE08A34}" dt="2021-09-30T14:20:53.299" v="124" actId="14826"/>
          <ac:picMkLst>
            <pc:docMk/>
            <pc:sldMk cId="104554666" sldId="1348"/>
            <ac:picMk id="1026" creationId="{F68471D4-1C90-415B-AA15-E8BF5F76DE22}"/>
          </ac:picMkLst>
        </pc:picChg>
      </pc:sldChg>
      <pc:sldChg chg="modSp mod">
        <pc:chgData name="Daniele Petrone" userId="7f3d4e94-79c7-4b76-ab9b-5c7c44a6021f" providerId="ADAL" clId="{F318BE1B-E4BC-4DB8-AC27-33F20EE08A34}" dt="2021-09-30T14:12:39.188" v="67" actId="1076"/>
        <pc:sldMkLst>
          <pc:docMk/>
          <pc:sldMk cId="2052021106" sldId="1349"/>
        </pc:sldMkLst>
        <pc:spChg chg="mod">
          <ac:chgData name="Daniele Petrone" userId="7f3d4e94-79c7-4b76-ab9b-5c7c44a6021f" providerId="ADAL" clId="{F318BE1B-E4BC-4DB8-AC27-33F20EE08A34}" dt="2021-09-30T14:10:47.164" v="7" actId="20577"/>
          <ac:spMkLst>
            <pc:docMk/>
            <pc:sldMk cId="2052021106" sldId="1349"/>
            <ac:spMk id="6" creationId="{AB22B1A3-67BB-4C60-9772-ECA139B106C2}"/>
          </ac:spMkLst>
        </pc:spChg>
        <pc:spChg chg="mod">
          <ac:chgData name="Daniele Petrone" userId="7f3d4e94-79c7-4b76-ab9b-5c7c44a6021f" providerId="ADAL" clId="{F318BE1B-E4BC-4DB8-AC27-33F20EE08A34}" dt="2021-09-30T14:12:39.188" v="67" actId="1076"/>
          <ac:spMkLst>
            <pc:docMk/>
            <pc:sldMk cId="2052021106" sldId="1349"/>
            <ac:spMk id="8" creationId="{B1D672DE-6AD6-4813-B125-B5FF57274688}"/>
          </ac:spMkLst>
        </pc:spChg>
        <pc:picChg chg="mod">
          <ac:chgData name="Daniele Petrone" userId="7f3d4e94-79c7-4b76-ab9b-5c7c44a6021f" providerId="ADAL" clId="{F318BE1B-E4BC-4DB8-AC27-33F20EE08A34}" dt="2021-09-30T14:11:12.163" v="9" actId="14826"/>
          <ac:picMkLst>
            <pc:docMk/>
            <pc:sldMk cId="2052021106" sldId="1349"/>
            <ac:picMk id="2" creationId="{64054087-3266-480D-845F-51CCA4AF1F37}"/>
          </ac:picMkLst>
        </pc:picChg>
        <pc:picChg chg="mod">
          <ac:chgData name="Daniele Petrone" userId="7f3d4e94-79c7-4b76-ab9b-5c7c44a6021f" providerId="ADAL" clId="{F318BE1B-E4BC-4DB8-AC27-33F20EE08A34}" dt="2021-09-30T14:11:23.442" v="10" actId="14826"/>
          <ac:picMkLst>
            <pc:docMk/>
            <pc:sldMk cId="2052021106" sldId="1349"/>
            <ac:picMk id="3" creationId="{BF50465C-3CE5-47A2-83F7-9E61F002D759}"/>
          </ac:picMkLst>
        </pc:picChg>
      </pc:sldChg>
      <pc:sldChg chg="modSp mod">
        <pc:chgData name="Daniele Petrone" userId="7f3d4e94-79c7-4b76-ab9b-5c7c44a6021f" providerId="ADAL" clId="{F318BE1B-E4BC-4DB8-AC27-33F20EE08A34}" dt="2021-09-30T14:22:49.333" v="128" actId="14826"/>
        <pc:sldMkLst>
          <pc:docMk/>
          <pc:sldMk cId="1591379267" sldId="1350"/>
        </pc:sldMkLst>
        <pc:spChg chg="mod">
          <ac:chgData name="Daniele Petrone" userId="7f3d4e94-79c7-4b76-ab9b-5c7c44a6021f" providerId="ADAL" clId="{F318BE1B-E4BC-4DB8-AC27-33F20EE08A34}" dt="2021-09-30T14:16:09.852" v="121" actId="20577"/>
          <ac:spMkLst>
            <pc:docMk/>
            <pc:sldMk cId="1591379267" sldId="1350"/>
            <ac:spMk id="16" creationId="{2BD5D720-E7B3-42E6-A0C3-3D118EBD6207}"/>
          </ac:spMkLst>
        </pc:spChg>
        <pc:picChg chg="mod">
          <ac:chgData name="Daniele Petrone" userId="7f3d4e94-79c7-4b76-ab9b-5c7c44a6021f" providerId="ADAL" clId="{F318BE1B-E4BC-4DB8-AC27-33F20EE08A34}" dt="2021-09-30T14:21:26.960" v="125" actId="14826"/>
          <ac:picMkLst>
            <pc:docMk/>
            <pc:sldMk cId="1591379267" sldId="1350"/>
            <ac:picMk id="2" creationId="{1AB19023-6F2F-4503-B7DF-CB5A89BD2DBD}"/>
          </ac:picMkLst>
        </pc:picChg>
        <pc:picChg chg="mod">
          <ac:chgData name="Daniele Petrone" userId="7f3d4e94-79c7-4b76-ab9b-5c7c44a6021f" providerId="ADAL" clId="{F318BE1B-E4BC-4DB8-AC27-33F20EE08A34}" dt="2021-09-30T14:21:57.597" v="126" actId="14826"/>
          <ac:picMkLst>
            <pc:docMk/>
            <pc:sldMk cId="1591379267" sldId="1350"/>
            <ac:picMk id="13" creationId="{CC9C8202-319A-49DC-8AEB-42DD8135F8A3}"/>
          </ac:picMkLst>
        </pc:picChg>
        <pc:picChg chg="mod">
          <ac:chgData name="Daniele Petrone" userId="7f3d4e94-79c7-4b76-ab9b-5c7c44a6021f" providerId="ADAL" clId="{F318BE1B-E4BC-4DB8-AC27-33F20EE08A34}" dt="2021-09-30T14:22:23.280" v="127" actId="14826"/>
          <ac:picMkLst>
            <pc:docMk/>
            <pc:sldMk cId="1591379267" sldId="1350"/>
            <ac:picMk id="14" creationId="{C8B7539D-20DE-4B79-8F12-895D1989DC98}"/>
          </ac:picMkLst>
        </pc:picChg>
        <pc:picChg chg="mod">
          <ac:chgData name="Daniele Petrone" userId="7f3d4e94-79c7-4b76-ab9b-5c7c44a6021f" providerId="ADAL" clId="{F318BE1B-E4BC-4DB8-AC27-33F20EE08A34}" dt="2021-09-30T14:22:49.333" v="128" actId="14826"/>
          <ac:picMkLst>
            <pc:docMk/>
            <pc:sldMk cId="1591379267" sldId="1350"/>
            <ac:picMk id="17" creationId="{D6A0E2CC-D7DF-4602-8416-BC693F724804}"/>
          </ac:picMkLst>
        </pc:picChg>
      </pc:sldChg>
      <pc:sldChg chg="modSp mod">
        <pc:chgData name="Daniele Petrone" userId="7f3d4e94-79c7-4b76-ab9b-5c7c44a6021f" providerId="ADAL" clId="{F318BE1B-E4BC-4DB8-AC27-33F20EE08A34}" dt="2021-09-30T14:10:39.730" v="3" actId="20577"/>
        <pc:sldMkLst>
          <pc:docMk/>
          <pc:sldMk cId="818448085" sldId="1380"/>
        </pc:sldMkLst>
        <pc:spChg chg="mod">
          <ac:chgData name="Daniele Petrone" userId="7f3d4e94-79c7-4b76-ab9b-5c7c44a6021f" providerId="ADAL" clId="{F318BE1B-E4BC-4DB8-AC27-33F20EE08A34}" dt="2021-09-30T14:10:39.730" v="3" actId="20577"/>
          <ac:spMkLst>
            <pc:docMk/>
            <pc:sldMk cId="818448085" sldId="1380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F318BE1B-E4BC-4DB8-AC27-33F20EE08A34}" dt="2021-09-30T14:23:24.094" v="129" actId="14826"/>
        <pc:sldMkLst>
          <pc:docMk/>
          <pc:sldMk cId="3191928204" sldId="1381"/>
        </pc:sldMkLst>
        <pc:spChg chg="mod">
          <ac:chgData name="Daniele Petrone" userId="7f3d4e94-79c7-4b76-ab9b-5c7c44a6021f" providerId="ADAL" clId="{F318BE1B-E4BC-4DB8-AC27-33F20EE08A34}" dt="2021-09-30T14:16:03.611" v="117" actId="20577"/>
          <ac:spMkLst>
            <pc:docMk/>
            <pc:sldMk cId="3191928204" sldId="1381"/>
            <ac:spMk id="6" creationId="{60189604-F3F4-4CA3-9D42-18664FF533E4}"/>
          </ac:spMkLst>
        </pc:spChg>
        <pc:picChg chg="mod">
          <ac:chgData name="Daniele Petrone" userId="7f3d4e94-79c7-4b76-ab9b-5c7c44a6021f" providerId="ADAL" clId="{F318BE1B-E4BC-4DB8-AC27-33F20EE08A34}" dt="2021-09-30T14:23:24.094" v="129" actId="14826"/>
          <ac:picMkLst>
            <pc:docMk/>
            <pc:sldMk cId="3191928204" sldId="1381"/>
            <ac:picMk id="1026" creationId="{F68471D4-1C90-415B-AA15-E8BF5F76DE22}"/>
          </ac:picMkLst>
        </pc:picChg>
      </pc:sldChg>
    </pc:docChg>
  </pc:docChgLst>
  <pc:docChgLst>
    <pc:chgData name="Daniele Petrone" userId="7f3d4e94-79c7-4b76-ab9b-5c7c44a6021f" providerId="ADAL" clId="{CBA3BE94-22D9-4EC6-8504-EDFFC30B7063}"/>
    <pc:docChg chg="undo redo custSel addSld delSld modSld">
      <pc:chgData name="Daniele Petrone" userId="7f3d4e94-79c7-4b76-ab9b-5c7c44a6021f" providerId="ADAL" clId="{CBA3BE94-22D9-4EC6-8504-EDFFC30B7063}" dt="2021-08-13T11:22:42.469" v="659" actId="13926"/>
      <pc:docMkLst>
        <pc:docMk/>
      </pc:docMkLst>
      <pc:sldChg chg="modSp mod">
        <pc:chgData name="Daniele Petrone" userId="7f3d4e94-79c7-4b76-ab9b-5c7c44a6021f" providerId="ADAL" clId="{CBA3BE94-22D9-4EC6-8504-EDFFC30B7063}" dt="2021-08-13T08:45:03.920" v="553" actId="13926"/>
        <pc:sldMkLst>
          <pc:docMk/>
          <pc:sldMk cId="1611669235" sldId="1104"/>
        </pc:sldMkLst>
        <pc:spChg chg="mod">
          <ac:chgData name="Daniele Petrone" userId="7f3d4e94-79c7-4b76-ab9b-5c7c44a6021f" providerId="ADAL" clId="{CBA3BE94-22D9-4EC6-8504-EDFFC30B7063}" dt="2021-08-13T08:45:03.920" v="553" actId="13926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 mod">
        <pc:chgData name="Daniele Petrone" userId="7f3d4e94-79c7-4b76-ab9b-5c7c44a6021f" providerId="ADAL" clId="{CBA3BE94-22D9-4EC6-8504-EDFFC30B7063}" dt="2021-08-13T09:02:35.195" v="576" actId="13926"/>
        <pc:sldMkLst>
          <pc:docMk/>
          <pc:sldMk cId="302778624" sldId="1252"/>
        </pc:sldMkLst>
        <pc:spChg chg="mod">
          <ac:chgData name="Daniele Petrone" userId="7f3d4e94-79c7-4b76-ab9b-5c7c44a6021f" providerId="ADAL" clId="{CBA3BE94-22D9-4EC6-8504-EDFFC30B7063}" dt="2021-08-13T09:02:35.195" v="576" actId="13926"/>
          <ac:spMkLst>
            <pc:docMk/>
            <pc:sldMk cId="302778624" sldId="1252"/>
            <ac:spMk id="6" creationId="{18B3654A-7DA2-42C6-9E9B-3690B637422E}"/>
          </ac:spMkLst>
        </pc:spChg>
        <pc:graphicFrameChg chg="add del mod modGraphic">
          <ac:chgData name="Daniele Petrone" userId="7f3d4e94-79c7-4b76-ab9b-5c7c44a6021f" providerId="ADAL" clId="{CBA3BE94-22D9-4EC6-8504-EDFFC30B7063}" dt="2021-08-13T08:55:19.389" v="561"/>
          <ac:graphicFrameMkLst>
            <pc:docMk/>
            <pc:sldMk cId="302778624" sldId="1252"/>
            <ac:graphicFrameMk id="2" creationId="{08A0CDFB-402C-44F5-B68B-4CFE4962D8ED}"/>
          </ac:graphicFrameMkLst>
        </pc:graphicFrameChg>
        <pc:picChg chg="mod">
          <ac:chgData name="Daniele Petrone" userId="7f3d4e94-79c7-4b76-ab9b-5c7c44a6021f" providerId="ADAL" clId="{CBA3BE94-22D9-4EC6-8504-EDFFC30B7063}" dt="2021-08-13T09:02:17.612" v="575" actId="1076"/>
          <ac:picMkLst>
            <pc:docMk/>
            <pc:sldMk cId="302778624" sldId="1252"/>
            <ac:picMk id="3" creationId="{2B7398C1-5071-4F0F-8997-038BA5EFA8D4}"/>
          </ac:picMkLst>
        </pc:picChg>
        <pc:picChg chg="add del mod">
          <ac:chgData name="Daniele Petrone" userId="7f3d4e94-79c7-4b76-ab9b-5c7c44a6021f" providerId="ADAL" clId="{CBA3BE94-22D9-4EC6-8504-EDFFC30B7063}" dt="2021-08-13T08:55:41.750" v="565"/>
          <ac:picMkLst>
            <pc:docMk/>
            <pc:sldMk cId="302778624" sldId="1252"/>
            <ac:picMk id="4" creationId="{C114A838-CA68-408F-9B23-2B16E2062A3D}"/>
          </ac:picMkLst>
        </pc:picChg>
        <pc:picChg chg="add del">
          <ac:chgData name="Daniele Petrone" userId="7f3d4e94-79c7-4b76-ab9b-5c7c44a6021f" providerId="ADAL" clId="{CBA3BE94-22D9-4EC6-8504-EDFFC30B7063}" dt="2021-08-13T08:59:38.852" v="567" actId="478"/>
          <ac:picMkLst>
            <pc:docMk/>
            <pc:sldMk cId="302778624" sldId="1252"/>
            <ac:picMk id="5" creationId="{EAC0A31E-E027-41A0-A6C2-D1520DA913F4}"/>
          </ac:picMkLst>
        </pc:picChg>
      </pc:sldChg>
      <pc:sldChg chg="modSp mod">
        <pc:chgData name="Daniele Petrone" userId="7f3d4e94-79c7-4b76-ab9b-5c7c44a6021f" providerId="ADAL" clId="{CBA3BE94-22D9-4EC6-8504-EDFFC30B7063}" dt="2021-08-13T08:44:22.499" v="533" actId="13926"/>
        <pc:sldMkLst>
          <pc:docMk/>
          <pc:sldMk cId="3041254794" sldId="1253"/>
        </pc:sldMkLst>
        <pc:spChg chg="mod">
          <ac:chgData name="Daniele Petrone" userId="7f3d4e94-79c7-4b76-ab9b-5c7c44a6021f" providerId="ADAL" clId="{CBA3BE94-22D9-4EC6-8504-EDFFC30B7063}" dt="2021-08-13T08:44:22.499" v="533" actId="13926"/>
          <ac:spMkLst>
            <pc:docMk/>
            <pc:sldMk cId="3041254794" sldId="1253"/>
            <ac:spMk id="3" creationId="{46B1FEDA-143A-4056-8586-6BEC18D7A754}"/>
          </ac:spMkLst>
        </pc:spChg>
      </pc:sldChg>
      <pc:sldChg chg="modSp mod">
        <pc:chgData name="Daniele Petrone" userId="7f3d4e94-79c7-4b76-ab9b-5c7c44a6021f" providerId="ADAL" clId="{CBA3BE94-22D9-4EC6-8504-EDFFC30B7063}" dt="2021-08-13T11:22:42.469" v="659" actId="13926"/>
        <pc:sldMkLst>
          <pc:docMk/>
          <pc:sldMk cId="2366445357" sldId="1308"/>
        </pc:sldMkLst>
        <pc:spChg chg="mod">
          <ac:chgData name="Daniele Petrone" userId="7f3d4e94-79c7-4b76-ab9b-5c7c44a6021f" providerId="ADAL" clId="{CBA3BE94-22D9-4EC6-8504-EDFFC30B7063}" dt="2021-08-13T08:37:04.861" v="419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aniele Petrone" userId="7f3d4e94-79c7-4b76-ab9b-5c7c44a6021f" providerId="ADAL" clId="{CBA3BE94-22D9-4EC6-8504-EDFFC30B7063}" dt="2021-08-13T11:22:42.469" v="659" actId="13926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aniele Petrone" userId="7f3d4e94-79c7-4b76-ab9b-5c7c44a6021f" providerId="ADAL" clId="{CBA3BE94-22D9-4EC6-8504-EDFFC30B7063}" dt="2021-08-13T08:43:27.362" v="529" actId="13926"/>
        <pc:sldMkLst>
          <pc:docMk/>
          <pc:sldMk cId="2438228382" sldId="1339"/>
        </pc:sldMkLst>
        <pc:spChg chg="mod">
          <ac:chgData name="Daniele Petrone" userId="7f3d4e94-79c7-4b76-ab9b-5c7c44a6021f" providerId="ADAL" clId="{CBA3BE94-22D9-4EC6-8504-EDFFC30B7063}" dt="2021-08-13T08:43:27.362" v="529" actId="13926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aniele Petrone" userId="7f3d4e94-79c7-4b76-ab9b-5c7c44a6021f" providerId="ADAL" clId="{CBA3BE94-22D9-4EC6-8504-EDFFC30B7063}" dt="2021-08-13T08:43:14.963" v="525" actId="20577"/>
          <ac:spMkLst>
            <pc:docMk/>
            <pc:sldMk cId="2438228382" sldId="1339"/>
            <ac:spMk id="9" creationId="{14F8DD3E-3C7F-449C-8EA4-B6197E502BE0}"/>
          </ac:spMkLst>
        </pc:spChg>
      </pc:sldChg>
      <pc:sldChg chg="modSp">
        <pc:chgData name="Daniele Petrone" userId="7f3d4e94-79c7-4b76-ab9b-5c7c44a6021f" providerId="ADAL" clId="{CBA3BE94-22D9-4EC6-8504-EDFFC30B7063}" dt="2021-08-13T11:03:48.493" v="578" actId="14100"/>
        <pc:sldMkLst>
          <pc:docMk/>
          <pc:sldMk cId="2219548741" sldId="1344"/>
        </pc:sldMkLst>
        <pc:picChg chg="mod">
          <ac:chgData name="Daniele Petrone" userId="7f3d4e94-79c7-4b76-ab9b-5c7c44a6021f" providerId="ADAL" clId="{CBA3BE94-22D9-4EC6-8504-EDFFC30B7063}" dt="2021-08-13T11:03:48.493" v="578" actId="14100"/>
          <ac:picMkLst>
            <pc:docMk/>
            <pc:sldMk cId="2219548741" sldId="1344"/>
            <ac:picMk id="5122" creationId="{AD3D7A51-C7BF-499D-A1A8-EA3D9181C56C}"/>
          </ac:picMkLst>
        </pc:picChg>
      </pc:sldChg>
      <pc:sldChg chg="addSp modSp mod">
        <pc:chgData name="Daniele Petrone" userId="7f3d4e94-79c7-4b76-ab9b-5c7c44a6021f" providerId="ADAL" clId="{CBA3BE94-22D9-4EC6-8504-EDFFC30B7063}" dt="2021-08-13T08:09:10.851" v="284" actId="13926"/>
        <pc:sldMkLst>
          <pc:docMk/>
          <pc:sldMk cId="4206354991" sldId="1351"/>
        </pc:sldMkLst>
        <pc:spChg chg="add mod">
          <ac:chgData name="Daniele Petrone" userId="7f3d4e94-79c7-4b76-ab9b-5c7c44a6021f" providerId="ADAL" clId="{CBA3BE94-22D9-4EC6-8504-EDFFC30B7063}" dt="2021-08-13T08:07:40.890" v="255" actId="255"/>
          <ac:spMkLst>
            <pc:docMk/>
            <pc:sldMk cId="4206354991" sldId="1351"/>
            <ac:spMk id="2" creationId="{393FEEEF-165E-485D-8759-B861A44E130D}"/>
          </ac:spMkLst>
        </pc:spChg>
        <pc:spChg chg="mod">
          <ac:chgData name="Daniele Petrone" userId="7f3d4e94-79c7-4b76-ab9b-5c7c44a6021f" providerId="ADAL" clId="{CBA3BE94-22D9-4EC6-8504-EDFFC30B7063}" dt="2021-08-13T08:09:10.851" v="284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 modGraphic">
          <ac:chgData name="Daniele Petrone" userId="7f3d4e94-79c7-4b76-ab9b-5c7c44a6021f" providerId="ADAL" clId="{CBA3BE94-22D9-4EC6-8504-EDFFC30B7063}" dt="2021-08-13T08:08:50.450" v="275" actId="2057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</pc:docChg>
  </pc:docChgLst>
  <pc:docChgLst>
    <pc:chgData name="Matteo Spuri" userId="6f5ebfc6-c5d8-4d03-a94d-57c7edae318a" providerId="ADAL" clId="{0725BDAF-25AA-499E-9780-231D63511CED}"/>
    <pc:docChg chg="undo redo custSel modSld">
      <pc:chgData name="Matteo Spuri" userId="6f5ebfc6-c5d8-4d03-a94d-57c7edae318a" providerId="ADAL" clId="{0725BDAF-25AA-499E-9780-231D63511CED}" dt="2021-09-09T09:41:39.051" v="142" actId="14100"/>
      <pc:docMkLst>
        <pc:docMk/>
      </pc:docMkLst>
      <pc:sldChg chg="modSp mod">
        <pc:chgData name="Matteo Spuri" userId="6f5ebfc6-c5d8-4d03-a94d-57c7edae318a" providerId="ADAL" clId="{0725BDAF-25AA-499E-9780-231D63511CED}" dt="2021-09-09T09:41:29.754" v="141" actId="14100"/>
        <pc:sldMkLst>
          <pc:docMk/>
          <pc:sldMk cId="77662351" sldId="1358"/>
        </pc:sldMkLst>
        <pc:spChg chg="mod">
          <ac:chgData name="Matteo Spuri" userId="6f5ebfc6-c5d8-4d03-a94d-57c7edae318a" providerId="ADAL" clId="{0725BDAF-25AA-499E-9780-231D63511CED}" dt="2021-09-09T09:21:52.935" v="1" actId="13926"/>
          <ac:spMkLst>
            <pc:docMk/>
            <pc:sldMk cId="77662351" sldId="1358"/>
            <ac:spMk id="3" creationId="{0A1D7235-6DC9-4F26-8980-56FABD8772E6}"/>
          </ac:spMkLst>
        </pc:spChg>
        <pc:spChg chg="mod">
          <ac:chgData name="Matteo Spuri" userId="6f5ebfc6-c5d8-4d03-a94d-57c7edae318a" providerId="ADAL" clId="{0725BDAF-25AA-499E-9780-231D63511CED}" dt="2021-09-09T09:41:29.754" v="141" actId="14100"/>
          <ac:spMkLst>
            <pc:docMk/>
            <pc:sldMk cId="77662351" sldId="1358"/>
            <ac:spMk id="5" creationId="{FFEDA254-651F-4E7C-A6D4-10298A165D9B}"/>
          </ac:spMkLst>
        </pc:spChg>
        <pc:picChg chg="mod">
          <ac:chgData name="Matteo Spuri" userId="6f5ebfc6-c5d8-4d03-a94d-57c7edae318a" providerId="ADAL" clId="{0725BDAF-25AA-499E-9780-231D63511CED}" dt="2021-09-09T09:21:42.200" v="0" actId="14826"/>
          <ac:picMkLst>
            <pc:docMk/>
            <pc:sldMk cId="77662351" sldId="1358"/>
            <ac:picMk id="1026" creationId="{737E269B-D9BE-4AC9-B045-939F0A28D89E}"/>
          </ac:picMkLst>
        </pc:picChg>
      </pc:sldChg>
      <pc:sldChg chg="modSp mod">
        <pc:chgData name="Matteo Spuri" userId="6f5ebfc6-c5d8-4d03-a94d-57c7edae318a" providerId="ADAL" clId="{0725BDAF-25AA-499E-9780-231D63511CED}" dt="2021-09-09T09:41:39.051" v="142" actId="14100"/>
        <pc:sldMkLst>
          <pc:docMk/>
          <pc:sldMk cId="2576783156" sldId="1366"/>
        </pc:sldMkLst>
        <pc:spChg chg="mod">
          <ac:chgData name="Matteo Spuri" userId="6f5ebfc6-c5d8-4d03-a94d-57c7edae318a" providerId="ADAL" clId="{0725BDAF-25AA-499E-9780-231D63511CED}" dt="2021-09-09T09:32:28.784" v="65" actId="13926"/>
          <ac:spMkLst>
            <pc:docMk/>
            <pc:sldMk cId="2576783156" sldId="1366"/>
            <ac:spMk id="3" creationId="{D90784EF-1334-4B0C-85FB-CDB17458521B}"/>
          </ac:spMkLst>
        </pc:spChg>
        <pc:graphicFrameChg chg="mod modGraphic">
          <ac:chgData name="Matteo Spuri" userId="6f5ebfc6-c5d8-4d03-a94d-57c7edae318a" providerId="ADAL" clId="{0725BDAF-25AA-499E-9780-231D63511CED}" dt="2021-09-09T09:41:39.051" v="142" actId="14100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Matteo Spuri" userId="6f5ebfc6-c5d8-4d03-a94d-57c7edae318a" providerId="ADAL" clId="{0725BDAF-25AA-499E-9780-231D63511CED}" dt="2021-09-09T09:40:37.428" v="105" actId="13926"/>
        <pc:sldMkLst>
          <pc:docMk/>
          <pc:sldMk cId="2190824143" sldId="1379"/>
        </pc:sldMkLst>
        <pc:spChg chg="mod">
          <ac:chgData name="Matteo Spuri" userId="6f5ebfc6-c5d8-4d03-a94d-57c7edae318a" providerId="ADAL" clId="{0725BDAF-25AA-499E-9780-231D63511CED}" dt="2021-09-09T09:40:37.428" v="105" actId="13926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Matteo Spuri" userId="6f5ebfc6-c5d8-4d03-a94d-57c7edae318a" providerId="ADAL" clId="{0725BDAF-25AA-499E-9780-231D63511CED}" dt="2021-09-09T09:35:23.278" v="84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</pc:docChg>
  </pc:docChgLst>
  <pc:docChgLst>
    <pc:chgData name="Daniele Petrone" userId="7f3d4e94-79c7-4b76-ab9b-5c7c44a6021f" providerId="ADAL" clId="{631B13C1-A520-4D5D-BD54-AB1DA2BA477C}"/>
    <pc:docChg chg="undo custSel modSld">
      <pc:chgData name="Daniele Petrone" userId="7f3d4e94-79c7-4b76-ab9b-5c7c44a6021f" providerId="ADAL" clId="{631B13C1-A520-4D5D-BD54-AB1DA2BA477C}" dt="2021-08-20T08:12:18.085" v="605" actId="13926"/>
      <pc:docMkLst>
        <pc:docMk/>
      </pc:docMkLst>
      <pc:sldChg chg="modSp mod">
        <pc:chgData name="Daniele Petrone" userId="7f3d4e94-79c7-4b76-ab9b-5c7c44a6021f" providerId="ADAL" clId="{631B13C1-A520-4D5D-BD54-AB1DA2BA477C}" dt="2021-08-20T07:58:05.731" v="544" actId="13926"/>
        <pc:sldMkLst>
          <pc:docMk/>
          <pc:sldMk cId="638701303" sldId="262"/>
        </pc:sldMkLst>
        <pc:spChg chg="mod">
          <ac:chgData name="Daniele Petrone" userId="7f3d4e94-79c7-4b76-ab9b-5c7c44a6021f" providerId="ADAL" clId="{631B13C1-A520-4D5D-BD54-AB1DA2BA477C}" dt="2021-08-20T07:58:05.731" v="544" actId="13926"/>
          <ac:spMkLst>
            <pc:docMk/>
            <pc:sldMk cId="638701303" sldId="262"/>
            <ac:spMk id="5" creationId="{46CACB40-1D35-4B23-9DDA-FC2EA55726B7}"/>
          </ac:spMkLst>
        </pc:spChg>
      </pc:sldChg>
      <pc:sldChg chg="modSp mod">
        <pc:chgData name="Daniele Petrone" userId="7f3d4e94-79c7-4b76-ab9b-5c7c44a6021f" providerId="ADAL" clId="{631B13C1-A520-4D5D-BD54-AB1DA2BA477C}" dt="2021-08-20T07:49:19.672" v="534" actId="13926"/>
        <pc:sldMkLst>
          <pc:docMk/>
          <pc:sldMk cId="1611669235" sldId="1104"/>
        </pc:sldMkLst>
        <pc:spChg chg="mod">
          <ac:chgData name="Daniele Petrone" userId="7f3d4e94-79c7-4b76-ab9b-5c7c44a6021f" providerId="ADAL" clId="{631B13C1-A520-4D5D-BD54-AB1DA2BA477C}" dt="2021-08-20T07:49:19.672" v="534" actId="13926"/>
          <ac:spMkLst>
            <pc:docMk/>
            <pc:sldMk cId="1611669235" sldId="1104"/>
            <ac:spMk id="19" creationId="{15F5E56C-8A46-4E65-887D-0869EACBE9A3}"/>
          </ac:spMkLst>
        </pc:spChg>
      </pc:sldChg>
      <pc:sldChg chg="modSp mod">
        <pc:chgData name="Daniele Petrone" userId="7f3d4e94-79c7-4b76-ab9b-5c7c44a6021f" providerId="ADAL" clId="{631B13C1-A520-4D5D-BD54-AB1DA2BA477C}" dt="2021-08-20T07:57:45.047" v="543" actId="13926"/>
        <pc:sldMkLst>
          <pc:docMk/>
          <pc:sldMk cId="302778624" sldId="1252"/>
        </pc:sldMkLst>
        <pc:spChg chg="mod">
          <ac:chgData name="Daniele Petrone" userId="7f3d4e94-79c7-4b76-ab9b-5c7c44a6021f" providerId="ADAL" clId="{631B13C1-A520-4D5D-BD54-AB1DA2BA477C}" dt="2021-08-20T07:57:45.047" v="543" actId="13926"/>
          <ac:spMkLst>
            <pc:docMk/>
            <pc:sldMk cId="302778624" sldId="1252"/>
            <ac:spMk id="6" creationId="{18B3654A-7DA2-42C6-9E9B-3690B637422E}"/>
          </ac:spMkLst>
        </pc:spChg>
        <pc:picChg chg="mod">
          <ac:chgData name="Daniele Petrone" userId="7f3d4e94-79c7-4b76-ab9b-5c7c44a6021f" providerId="ADAL" clId="{631B13C1-A520-4D5D-BD54-AB1DA2BA477C}" dt="2021-08-20T07:57:40.764" v="542" actId="14100"/>
          <ac:picMkLst>
            <pc:docMk/>
            <pc:sldMk cId="302778624" sldId="1252"/>
            <ac:picMk id="3" creationId="{2B7398C1-5071-4F0F-8997-038BA5EFA8D4}"/>
          </ac:picMkLst>
        </pc:picChg>
      </pc:sldChg>
      <pc:sldChg chg="modSp mod">
        <pc:chgData name="Daniele Petrone" userId="7f3d4e94-79c7-4b76-ab9b-5c7c44a6021f" providerId="ADAL" clId="{631B13C1-A520-4D5D-BD54-AB1DA2BA477C}" dt="2021-08-20T07:48:37.867" v="520" actId="13926"/>
        <pc:sldMkLst>
          <pc:docMk/>
          <pc:sldMk cId="3041254794" sldId="1253"/>
        </pc:sldMkLst>
        <pc:spChg chg="mod">
          <ac:chgData name="Daniele Petrone" userId="7f3d4e94-79c7-4b76-ab9b-5c7c44a6021f" providerId="ADAL" clId="{631B13C1-A520-4D5D-BD54-AB1DA2BA477C}" dt="2021-08-20T07:48:37.867" v="520" actId="13926"/>
          <ac:spMkLst>
            <pc:docMk/>
            <pc:sldMk cId="3041254794" sldId="1253"/>
            <ac:spMk id="3" creationId="{46B1FEDA-143A-4056-8586-6BEC18D7A754}"/>
          </ac:spMkLst>
        </pc:spChg>
        <pc:spChg chg="mod">
          <ac:chgData name="Daniele Petrone" userId="7f3d4e94-79c7-4b76-ab9b-5c7c44a6021f" providerId="ADAL" clId="{631B13C1-A520-4D5D-BD54-AB1DA2BA477C}" dt="2021-08-20T07:48:11.728" v="517" actId="20577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aniele Petrone" userId="7f3d4e94-79c7-4b76-ab9b-5c7c44a6021f" providerId="ADAL" clId="{631B13C1-A520-4D5D-BD54-AB1DA2BA477C}" dt="2021-08-20T08:09:45.626" v="597" actId="20577"/>
        <pc:sldMkLst>
          <pc:docMk/>
          <pc:sldMk cId="3284697636" sldId="1278"/>
        </pc:sldMkLst>
        <pc:spChg chg="mod">
          <ac:chgData name="Daniele Petrone" userId="7f3d4e94-79c7-4b76-ab9b-5c7c44a6021f" providerId="ADAL" clId="{631B13C1-A520-4D5D-BD54-AB1DA2BA477C}" dt="2021-08-20T08:09:45.626" v="597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631B13C1-A520-4D5D-BD54-AB1DA2BA477C}" dt="2021-08-20T08:09:21.270" v="593" actId="13926"/>
        <pc:sldMkLst>
          <pc:docMk/>
          <pc:sldMk cId="873417740" sldId="1283"/>
        </pc:sldMkLst>
        <pc:spChg chg="mod">
          <ac:chgData name="Daniele Petrone" userId="7f3d4e94-79c7-4b76-ab9b-5c7c44a6021f" providerId="ADAL" clId="{631B13C1-A520-4D5D-BD54-AB1DA2BA477C}" dt="2021-08-20T08:09:21.270" v="593" actId="13926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aniele Petrone" userId="7f3d4e94-79c7-4b76-ab9b-5c7c44a6021f" providerId="ADAL" clId="{631B13C1-A520-4D5D-BD54-AB1DA2BA477C}" dt="2021-08-20T08:09:16.297" v="592" actId="20577"/>
          <ac:spMkLst>
            <pc:docMk/>
            <pc:sldMk cId="873417740" sldId="1283"/>
            <ac:spMk id="7" creationId="{BB41598A-F012-4C10-A84D-A023851AA4BE}"/>
          </ac:spMkLst>
        </pc:spChg>
        <pc:picChg chg="mod">
          <ac:chgData name="Daniele Petrone" userId="7f3d4e94-79c7-4b76-ab9b-5c7c44a6021f" providerId="ADAL" clId="{631B13C1-A520-4D5D-BD54-AB1DA2BA477C}" dt="2021-08-20T08:08:45.164" v="588" actId="14826"/>
          <ac:picMkLst>
            <pc:docMk/>
            <pc:sldMk cId="873417740" sldId="1283"/>
            <ac:picMk id="1028" creationId="{D3CB3172-8197-4854-A98E-8EA3CA15220C}"/>
          </ac:picMkLst>
        </pc:picChg>
      </pc:sldChg>
      <pc:sldChg chg="modSp mod">
        <pc:chgData name="Daniele Petrone" userId="7f3d4e94-79c7-4b76-ab9b-5c7c44a6021f" providerId="ADAL" clId="{631B13C1-A520-4D5D-BD54-AB1DA2BA477C}" dt="2021-08-20T08:12:18.085" v="605" actId="13926"/>
        <pc:sldMkLst>
          <pc:docMk/>
          <pc:sldMk cId="3635425474" sldId="1287"/>
        </pc:sldMkLst>
        <pc:spChg chg="mod">
          <ac:chgData name="Daniele Petrone" userId="7f3d4e94-79c7-4b76-ab9b-5c7c44a6021f" providerId="ADAL" clId="{631B13C1-A520-4D5D-BD54-AB1DA2BA477C}" dt="2021-08-20T08:12:10.440" v="604" actId="20577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Daniele Petrone" userId="7f3d4e94-79c7-4b76-ab9b-5c7c44a6021f" providerId="ADAL" clId="{631B13C1-A520-4D5D-BD54-AB1DA2BA477C}" dt="2021-08-20T08:12:18.085" v="605" actId="13926"/>
          <ac:spMkLst>
            <pc:docMk/>
            <pc:sldMk cId="3635425474" sldId="1287"/>
            <ac:spMk id="5" creationId="{B178C63C-B970-4C15-BCC0-282233919EFC}"/>
          </ac:spMkLst>
        </pc:spChg>
        <pc:spChg chg="mod">
          <ac:chgData name="Daniele Petrone" userId="7f3d4e94-79c7-4b76-ab9b-5c7c44a6021f" providerId="ADAL" clId="{631B13C1-A520-4D5D-BD54-AB1DA2BA477C}" dt="2021-08-20T08:09:41.383" v="595" actId="20577"/>
          <ac:spMkLst>
            <pc:docMk/>
            <pc:sldMk cId="3635425474" sldId="1287"/>
            <ac:spMk id="6" creationId="{23167014-F99B-4102-9FDF-70714DE9EB3C}"/>
          </ac:spMkLst>
        </pc:spChg>
        <pc:picChg chg="mod">
          <ac:chgData name="Daniele Petrone" userId="7f3d4e94-79c7-4b76-ab9b-5c7c44a6021f" providerId="ADAL" clId="{631B13C1-A520-4D5D-BD54-AB1DA2BA477C}" dt="2021-08-20T08:09:53.146" v="598" actId="14826"/>
          <ac:picMkLst>
            <pc:docMk/>
            <pc:sldMk cId="3635425474" sldId="1287"/>
            <ac:picMk id="2050" creationId="{004EC16A-85B2-44F8-88CD-FBF7914C01EB}"/>
          </ac:picMkLst>
        </pc:picChg>
      </pc:sldChg>
      <pc:sldChg chg="modSp mod">
        <pc:chgData name="Daniele Petrone" userId="7f3d4e94-79c7-4b76-ab9b-5c7c44a6021f" providerId="ADAL" clId="{631B13C1-A520-4D5D-BD54-AB1DA2BA477C}" dt="2021-08-20T08:02:01.897" v="557" actId="20577"/>
        <pc:sldMkLst>
          <pc:docMk/>
          <pc:sldMk cId="2366445357" sldId="1308"/>
        </pc:sldMkLst>
        <pc:graphicFrameChg chg="modGraphic">
          <ac:chgData name="Daniele Petrone" userId="7f3d4e94-79c7-4b76-ab9b-5c7c44a6021f" providerId="ADAL" clId="{631B13C1-A520-4D5D-BD54-AB1DA2BA477C}" dt="2021-08-20T08:02:01.897" v="557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aniele Petrone" userId="7f3d4e94-79c7-4b76-ab9b-5c7c44a6021f" providerId="ADAL" clId="{631B13C1-A520-4D5D-BD54-AB1DA2BA477C}" dt="2021-08-20T07:48:43.871" v="523" actId="20577"/>
        <pc:sldMkLst>
          <pc:docMk/>
          <pc:sldMk cId="2438228382" sldId="1339"/>
        </pc:sldMkLst>
        <pc:spChg chg="mod">
          <ac:chgData name="Daniele Petrone" userId="7f3d4e94-79c7-4b76-ab9b-5c7c44a6021f" providerId="ADAL" clId="{631B13C1-A520-4D5D-BD54-AB1DA2BA477C}" dt="2021-08-20T07:48:43.871" v="523" actId="20577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aniele Petrone" userId="7f3d4e94-79c7-4b76-ab9b-5c7c44a6021f" providerId="ADAL" clId="{631B13C1-A520-4D5D-BD54-AB1DA2BA477C}" dt="2021-08-20T07:47:46.169" v="516" actId="20577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aniele Petrone" userId="7f3d4e94-79c7-4b76-ab9b-5c7c44a6021f" providerId="ADAL" clId="{631B13C1-A520-4D5D-BD54-AB1DA2BA477C}" dt="2021-08-20T08:04:37.594" v="569" actId="20577"/>
        <pc:sldMkLst>
          <pc:docMk/>
          <pc:sldMk cId="4206354991" sldId="1351"/>
        </pc:sldMkLst>
        <pc:graphicFrameChg chg="modGraphic">
          <ac:chgData name="Daniele Petrone" userId="7f3d4e94-79c7-4b76-ab9b-5c7c44a6021f" providerId="ADAL" clId="{631B13C1-A520-4D5D-BD54-AB1DA2BA477C}" dt="2021-08-20T08:04:37.594" v="569" actId="2057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aniele Petrone" userId="7f3d4e94-79c7-4b76-ab9b-5c7c44a6021f" providerId="ADAL" clId="{631B13C1-A520-4D5D-BD54-AB1DA2BA477C}" dt="2021-08-20T07:18:07.129" v="111" actId="13926"/>
        <pc:sldMkLst>
          <pc:docMk/>
          <pc:sldMk cId="77662351" sldId="1358"/>
        </pc:sldMkLst>
        <pc:spChg chg="mod">
          <ac:chgData name="Daniele Petrone" userId="7f3d4e94-79c7-4b76-ab9b-5c7c44a6021f" providerId="ADAL" clId="{631B13C1-A520-4D5D-BD54-AB1DA2BA477C}" dt="2021-08-20T06:57:16.989" v="1" actId="13926"/>
          <ac:spMkLst>
            <pc:docMk/>
            <pc:sldMk cId="77662351" sldId="1358"/>
            <ac:spMk id="3" creationId="{0A1D7235-6DC9-4F26-8980-56FABD8772E6}"/>
          </ac:spMkLst>
        </pc:spChg>
        <pc:spChg chg="mod">
          <ac:chgData name="Daniele Petrone" userId="7f3d4e94-79c7-4b76-ab9b-5c7c44a6021f" providerId="ADAL" clId="{631B13C1-A520-4D5D-BD54-AB1DA2BA477C}" dt="2021-08-20T07:18:07.129" v="111" actId="13926"/>
          <ac:spMkLst>
            <pc:docMk/>
            <pc:sldMk cId="77662351" sldId="1358"/>
            <ac:spMk id="5" creationId="{FFEDA254-651F-4E7C-A6D4-10298A165D9B}"/>
          </ac:spMkLst>
        </pc:spChg>
        <pc:picChg chg="mod">
          <ac:chgData name="Daniele Petrone" userId="7f3d4e94-79c7-4b76-ab9b-5c7c44a6021f" providerId="ADAL" clId="{631B13C1-A520-4D5D-BD54-AB1DA2BA477C}" dt="2021-08-20T06:56:32.550" v="0" actId="14826"/>
          <ac:picMkLst>
            <pc:docMk/>
            <pc:sldMk cId="77662351" sldId="1358"/>
            <ac:picMk id="3074" creationId="{D232B50E-535C-4F43-80FB-2999D6FBC694}"/>
          </ac:picMkLst>
        </pc:picChg>
      </pc:sldChg>
      <pc:sldChg chg="addSp delSp modSp mod">
        <pc:chgData name="Daniele Petrone" userId="7f3d4e94-79c7-4b76-ab9b-5c7c44a6021f" providerId="ADAL" clId="{631B13C1-A520-4D5D-BD54-AB1DA2BA477C}" dt="2021-08-20T07:46:24.383" v="509" actId="20577"/>
        <pc:sldMkLst>
          <pc:docMk/>
          <pc:sldMk cId="2576783156" sldId="1366"/>
        </pc:sldMkLst>
        <pc:spChg chg="mod">
          <ac:chgData name="Daniele Petrone" userId="7f3d4e94-79c7-4b76-ab9b-5c7c44a6021f" providerId="ADAL" clId="{631B13C1-A520-4D5D-BD54-AB1DA2BA477C}" dt="2021-08-20T07:34:49.818" v="499" actId="13926"/>
          <ac:spMkLst>
            <pc:docMk/>
            <pc:sldMk cId="2576783156" sldId="1366"/>
            <ac:spMk id="3" creationId="{D90784EF-1334-4B0C-85FB-CDB17458521B}"/>
          </ac:spMkLst>
        </pc:spChg>
        <pc:graphicFrameChg chg="del mod modGraphic">
          <ac:chgData name="Daniele Petrone" userId="7f3d4e94-79c7-4b76-ab9b-5c7c44a6021f" providerId="ADAL" clId="{631B13C1-A520-4D5D-BD54-AB1DA2BA477C}" dt="2021-08-20T07:27:15.294" v="185" actId="21"/>
          <ac:graphicFrameMkLst>
            <pc:docMk/>
            <pc:sldMk cId="2576783156" sldId="1366"/>
            <ac:graphicFrameMk id="2" creationId="{58D65C20-7899-4283-AF47-3622093D7C33}"/>
          </ac:graphicFrameMkLst>
        </pc:graphicFrameChg>
        <pc:graphicFrameChg chg="add mod modGraphic">
          <ac:chgData name="Daniele Petrone" userId="7f3d4e94-79c7-4b76-ab9b-5c7c44a6021f" providerId="ADAL" clId="{631B13C1-A520-4D5D-BD54-AB1DA2BA477C}" dt="2021-08-20T07:46:24.383" v="509" actId="20577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Daniele Petrone" userId="7f3d4e94-79c7-4b76-ab9b-5c7c44a6021f" providerId="ADAL" clId="{631B13C1-A520-4D5D-BD54-AB1DA2BA477C}" dt="2021-08-20T08:00:19.146" v="555" actId="20577"/>
        <pc:sldMkLst>
          <pc:docMk/>
          <pc:sldMk cId="4019552098" sldId="1368"/>
        </pc:sldMkLst>
        <pc:spChg chg="mod">
          <ac:chgData name="Daniele Petrone" userId="7f3d4e94-79c7-4b76-ab9b-5c7c44a6021f" providerId="ADAL" clId="{631B13C1-A520-4D5D-BD54-AB1DA2BA477C}" dt="2021-08-20T08:00:19.146" v="555" actId="20577"/>
          <ac:spMkLst>
            <pc:docMk/>
            <pc:sldMk cId="4019552098" sldId="1368"/>
            <ac:spMk id="8" creationId="{30D2BD75-176A-45F8-A3B1-71B284903107}"/>
          </ac:spMkLst>
        </pc:spChg>
      </pc:sldChg>
      <pc:sldChg chg="modSp">
        <pc:chgData name="Daniele Petrone" userId="7f3d4e94-79c7-4b76-ab9b-5c7c44a6021f" providerId="ADAL" clId="{631B13C1-A520-4D5D-BD54-AB1DA2BA477C}" dt="2021-08-20T07:35:16.104" v="500"/>
        <pc:sldMkLst>
          <pc:docMk/>
          <pc:sldMk cId="2190824143" sldId="1379"/>
        </pc:sldMkLst>
        <pc:graphicFrameChg chg="mod">
          <ac:chgData name="Daniele Petrone" userId="7f3d4e94-79c7-4b76-ab9b-5c7c44a6021f" providerId="ADAL" clId="{631B13C1-A520-4D5D-BD54-AB1DA2BA477C}" dt="2021-08-20T07:35:16.104" v="500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</pc:docChg>
  </pc:docChgLst>
  <pc:docChgLst>
    <pc:chgData name="Del Manso Martina" userId="513a9d34-6994-41b9-901c-f28dde9905db" providerId="ADAL" clId="{8E319691-8AEF-4896-A7E3-2543228D9CE0}"/>
    <pc:docChg chg="undo custSel addSld delSld modSld sldOrd">
      <pc:chgData name="Del Manso Martina" userId="513a9d34-6994-41b9-901c-f28dde9905db" providerId="ADAL" clId="{8E319691-8AEF-4896-A7E3-2543228D9CE0}" dt="2021-10-01T08:13:26.338" v="326"/>
      <pc:docMkLst>
        <pc:docMk/>
      </pc:docMkLst>
      <pc:sldChg chg="add ord">
        <pc:chgData name="Del Manso Martina" userId="513a9d34-6994-41b9-901c-f28dde9905db" providerId="ADAL" clId="{8E319691-8AEF-4896-A7E3-2543228D9CE0}" dt="2021-10-01T08:13:26.338" v="326"/>
        <pc:sldMkLst>
          <pc:docMk/>
          <pc:sldMk cId="3142361226" sldId="267"/>
        </pc:sldMkLst>
      </pc:sldChg>
      <pc:sldChg chg="modSp add mod ord">
        <pc:chgData name="Del Manso Martina" userId="513a9d34-6994-41b9-901c-f28dde9905db" providerId="ADAL" clId="{8E319691-8AEF-4896-A7E3-2543228D9CE0}" dt="2021-10-01T08:13:26.338" v="326"/>
        <pc:sldMkLst>
          <pc:docMk/>
          <pc:sldMk cId="610918871" sldId="327"/>
        </pc:sldMkLst>
        <pc:spChg chg="mod">
          <ac:chgData name="Del Manso Martina" userId="513a9d34-6994-41b9-901c-f28dde9905db" providerId="ADAL" clId="{8E319691-8AEF-4896-A7E3-2543228D9CE0}" dt="2021-10-01T07:42:23.710" v="206" actId="1076"/>
          <ac:spMkLst>
            <pc:docMk/>
            <pc:sldMk cId="610918871" sldId="327"/>
            <ac:spMk id="3" creationId="{2EEA1B24-1BFB-41EA-885E-0EA715276C17}"/>
          </ac:spMkLst>
        </pc:spChg>
        <pc:spChg chg="mod">
          <ac:chgData name="Del Manso Martina" userId="513a9d34-6994-41b9-901c-f28dde9905db" providerId="ADAL" clId="{8E319691-8AEF-4896-A7E3-2543228D9CE0}" dt="2021-10-01T07:42:29.865" v="208" actId="1076"/>
          <ac:spMkLst>
            <pc:docMk/>
            <pc:sldMk cId="610918871" sldId="327"/>
            <ac:spMk id="4" creationId="{2EFA294F-F5E2-4B10-B8C8-028D819276C7}"/>
          </ac:spMkLst>
        </pc:spChg>
      </pc:sldChg>
      <pc:sldChg chg="modSp add del mod">
        <pc:chgData name="Del Manso Martina" userId="513a9d34-6994-41b9-901c-f28dde9905db" providerId="ADAL" clId="{8E319691-8AEF-4896-A7E3-2543228D9CE0}" dt="2021-10-01T07:40:51.257" v="112" actId="47"/>
        <pc:sldMkLst>
          <pc:docMk/>
          <pc:sldMk cId="85807793" sldId="457"/>
        </pc:sldMkLst>
        <pc:spChg chg="mod">
          <ac:chgData name="Del Manso Martina" userId="513a9d34-6994-41b9-901c-f28dde9905db" providerId="ADAL" clId="{8E319691-8AEF-4896-A7E3-2543228D9CE0}" dt="2021-10-01T07:40:13.496" v="104" actId="1076"/>
          <ac:spMkLst>
            <pc:docMk/>
            <pc:sldMk cId="85807793" sldId="457"/>
            <ac:spMk id="2" creationId="{DE5BC2DC-D5C7-4FE1-890A-B2193CCB4FB6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5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6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21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1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2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3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4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5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6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38" creationId="{548329B7-9757-45D7-B204-8D7B115AE6CD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1" creationId="{05FE46DF-95E1-4203-AD64-586CC72684F4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2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3" creationId="{B2998C33-E50A-4007-8950-DA310ACD6968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6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7" creationId="{21931329-88C9-430A-B45D-4EF547F72781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8" creationId="{D0E2416D-3026-4EA3-BA4E-8154D1F401B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49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50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53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54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57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61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62" creationId="{00000000-0000-0000-0000-000000000000}"/>
          </ac:spMkLst>
        </pc:spChg>
        <pc:spChg chg="mod">
          <ac:chgData name="Del Manso Martina" userId="513a9d34-6994-41b9-901c-f28dde9905db" providerId="ADAL" clId="{8E319691-8AEF-4896-A7E3-2543228D9CE0}" dt="2021-10-01T07:40:03.044" v="101" actId="1035"/>
          <ac:spMkLst>
            <pc:docMk/>
            <pc:sldMk cId="85807793" sldId="457"/>
            <ac:spMk id="63" creationId="{10DB711A-FAF6-4449-A897-7DDBF7E176E9}"/>
          </ac:spMkLst>
        </pc:sp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3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14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37" creationId="{7474A0AC-4B00-468C-AA21-F06CBDE881E7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39" creationId="{13D0FFF0-B2A4-46EA-A1D3-2A7C6D582A66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40" creationId="{42E5BAFB-7874-4739-9744-D30AAC022D86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51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52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55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59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60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64" creationId="{C6FEEEB0-9C25-4025-B5B1-7AB24A26FC7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68" creationId="{00000000-0000-0000-0000-000000000000}"/>
          </ac:cxnSpMkLst>
        </pc:cxnChg>
        <pc:cxnChg chg="mod">
          <ac:chgData name="Del Manso Martina" userId="513a9d34-6994-41b9-901c-f28dde9905db" providerId="ADAL" clId="{8E319691-8AEF-4896-A7E3-2543228D9CE0}" dt="2021-10-01T07:40:03.044" v="101" actId="1035"/>
          <ac:cxnSpMkLst>
            <pc:docMk/>
            <pc:sldMk cId="85807793" sldId="457"/>
            <ac:cxnSpMk id="69" creationId="{00000000-0000-0000-0000-000000000000}"/>
          </ac:cxnSpMkLst>
        </pc:cxnChg>
      </pc:sldChg>
      <pc:sldChg chg="modSp add mod ord">
        <pc:chgData name="Del Manso Martina" userId="513a9d34-6994-41b9-901c-f28dde9905db" providerId="ADAL" clId="{8E319691-8AEF-4896-A7E3-2543228D9CE0}" dt="2021-10-01T08:13:26.338" v="326"/>
        <pc:sldMkLst>
          <pc:docMk/>
          <pc:sldMk cId="3841400447" sldId="458"/>
        </pc:sldMkLst>
        <pc:spChg chg="mod">
          <ac:chgData name="Del Manso Martina" userId="513a9d34-6994-41b9-901c-f28dde9905db" providerId="ADAL" clId="{8E319691-8AEF-4896-A7E3-2543228D9CE0}" dt="2021-10-01T07:44:23.988" v="289" actId="1076"/>
          <ac:spMkLst>
            <pc:docMk/>
            <pc:sldMk cId="3841400447" sldId="458"/>
            <ac:spMk id="2" creationId="{7B943B49-D5AF-4A5E-99CE-C529EC0782C6}"/>
          </ac:spMkLst>
        </pc:spChg>
        <pc:spChg chg="mod">
          <ac:chgData name="Del Manso Martina" userId="513a9d34-6994-41b9-901c-f28dde9905db" providerId="ADAL" clId="{8E319691-8AEF-4896-A7E3-2543228D9CE0}" dt="2021-10-01T07:44:03.605" v="262" actId="1035"/>
          <ac:spMkLst>
            <pc:docMk/>
            <pc:sldMk cId="3841400447" sldId="458"/>
            <ac:spMk id="21" creationId="{05B63E5D-4DFA-445F-B16B-B758D79D6BE2}"/>
          </ac:spMkLst>
        </pc:spChg>
        <pc:spChg chg="mod">
          <ac:chgData name="Del Manso Martina" userId="513a9d34-6994-41b9-901c-f28dde9905db" providerId="ADAL" clId="{8E319691-8AEF-4896-A7E3-2543228D9CE0}" dt="2021-10-01T07:44:11.578" v="287" actId="1036"/>
          <ac:spMkLst>
            <pc:docMk/>
            <pc:sldMk cId="3841400447" sldId="458"/>
            <ac:spMk id="25" creationId="{50166FC6-3837-41CF-8A56-77BEE60AF47E}"/>
          </ac:spMkLst>
        </pc:spChg>
        <pc:spChg chg="mod">
          <ac:chgData name="Del Manso Martina" userId="513a9d34-6994-41b9-901c-f28dde9905db" providerId="ADAL" clId="{8E319691-8AEF-4896-A7E3-2543228D9CE0}" dt="2021-10-01T07:44:11.578" v="287" actId="1036"/>
          <ac:spMkLst>
            <pc:docMk/>
            <pc:sldMk cId="3841400447" sldId="458"/>
            <ac:spMk id="26" creationId="{35B85B0D-AF80-4327-8346-2EAFEB85BF9B}"/>
          </ac:spMkLst>
        </pc:spChg>
        <pc:spChg chg="mod">
          <ac:chgData name="Del Manso Martina" userId="513a9d34-6994-41b9-901c-f28dde9905db" providerId="ADAL" clId="{8E319691-8AEF-4896-A7E3-2543228D9CE0}" dt="2021-10-01T07:44:03.605" v="262" actId="1035"/>
          <ac:spMkLst>
            <pc:docMk/>
            <pc:sldMk cId="3841400447" sldId="458"/>
            <ac:spMk id="33" creationId="{2F060FFA-74C3-4A58-B575-3FD09210E76C}"/>
          </ac:spMkLst>
        </pc:spChg>
        <pc:grpChg chg="mod">
          <ac:chgData name="Del Manso Martina" userId="513a9d34-6994-41b9-901c-f28dde9905db" providerId="ADAL" clId="{8E319691-8AEF-4896-A7E3-2543228D9CE0}" dt="2021-10-01T07:44:03.605" v="262" actId="1035"/>
          <ac:grpSpMkLst>
            <pc:docMk/>
            <pc:sldMk cId="3841400447" sldId="458"/>
            <ac:grpSpMk id="27" creationId="{73891708-78D5-464A-8963-0D9999BC0F07}"/>
          </ac:grpSpMkLst>
        </pc:grpChg>
        <pc:grpChg chg="mod">
          <ac:chgData name="Del Manso Martina" userId="513a9d34-6994-41b9-901c-f28dde9905db" providerId="ADAL" clId="{8E319691-8AEF-4896-A7E3-2543228D9CE0}" dt="2021-10-01T07:44:11.578" v="287" actId="1036"/>
          <ac:grpSpMkLst>
            <pc:docMk/>
            <pc:sldMk cId="3841400447" sldId="458"/>
            <ac:grpSpMk id="40" creationId="{B785FF8B-A5D8-4F2E-87C2-9BA524D0F8B1}"/>
          </ac:grpSpMkLst>
        </pc:grpChg>
      </pc:sldChg>
      <pc:sldChg chg="addSp delSp modSp add mod ord">
        <pc:chgData name="Del Manso Martina" userId="513a9d34-6994-41b9-901c-f28dde9905db" providerId="ADAL" clId="{8E319691-8AEF-4896-A7E3-2543228D9CE0}" dt="2021-10-01T08:13:26.338" v="326"/>
        <pc:sldMkLst>
          <pc:docMk/>
          <pc:sldMk cId="1494172426" sldId="459"/>
        </pc:sldMkLst>
        <pc:spChg chg="mod">
          <ac:chgData name="Del Manso Martina" userId="513a9d34-6994-41b9-901c-f28dde9905db" providerId="ADAL" clId="{8E319691-8AEF-4896-A7E3-2543228D9CE0}" dt="2021-10-01T07:41:49.003" v="180" actId="1076"/>
          <ac:spMkLst>
            <pc:docMk/>
            <pc:sldMk cId="1494172426" sldId="459"/>
            <ac:spMk id="2" creationId="{7B943B49-D5AF-4A5E-99CE-C529EC0782C6}"/>
          </ac:spMkLst>
        </pc:spChg>
        <pc:spChg chg="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16" creationId="{2C25C5F0-A94D-4728-8CCA-50643490240F}"/>
          </ac:spMkLst>
        </pc:spChg>
        <pc:spChg chg="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21" creationId="{05B63E5D-4DFA-445F-B16B-B758D79D6BE2}"/>
          </ac:spMkLst>
        </pc:spChg>
        <pc:spChg chg="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23" creationId="{011B5482-8482-4186-8B93-DF8499C012D6}"/>
          </ac:spMkLst>
        </pc:spChg>
        <pc:spChg chg="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25" creationId="{CA77FA14-4CDC-496C-A67E-60DAB07BE3E3}"/>
          </ac:spMkLst>
        </pc:spChg>
        <pc:spChg chg="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31" creationId="{8943F094-39AF-4336-8902-A92268E6F1DC}"/>
          </ac:spMkLst>
        </pc:spChg>
        <pc:spChg chg="mod">
          <ac:chgData name="Del Manso Martina" userId="513a9d34-6994-41b9-901c-f28dde9905db" providerId="ADAL" clId="{8E319691-8AEF-4896-A7E3-2543228D9CE0}" dt="2021-10-01T07:42:15.286" v="205" actId="1035"/>
          <ac:spMkLst>
            <pc:docMk/>
            <pc:sldMk cId="1494172426" sldId="459"/>
            <ac:spMk id="32" creationId="{70BB9525-3FB9-448A-8962-CEA8BE06C08F}"/>
          </ac:spMkLst>
        </pc:spChg>
        <pc:spChg chg="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38" creationId="{4CF9FA6C-CB55-4A34-89DE-D2877A9336FB}"/>
          </ac:spMkLst>
        </pc:spChg>
        <pc:spChg chg="add del mod">
          <ac:chgData name="Del Manso Martina" userId="513a9d34-6994-41b9-901c-f28dde9905db" providerId="ADAL" clId="{8E319691-8AEF-4896-A7E3-2543228D9CE0}" dt="2021-10-01T07:42:15.286" v="205" actId="1035"/>
          <ac:spMkLst>
            <pc:docMk/>
            <pc:sldMk cId="1494172426" sldId="459"/>
            <ac:spMk id="39" creationId="{0D450F95-A0B3-41B8-BFC2-ECC69DB9EC02}"/>
          </ac:spMkLst>
        </pc:spChg>
        <pc:spChg chg="add del mod">
          <ac:chgData name="Del Manso Martina" userId="513a9d34-6994-41b9-901c-f28dde9905db" providerId="ADAL" clId="{8E319691-8AEF-4896-A7E3-2543228D9CE0}" dt="2021-10-01T07:42:09.858" v="194" actId="571"/>
          <ac:spMkLst>
            <pc:docMk/>
            <pc:sldMk cId="1494172426" sldId="459"/>
            <ac:spMk id="41" creationId="{4ACA7332-6448-4479-B2B6-F0CEAB2A1D30}"/>
          </ac:spMkLst>
        </pc:s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3" creationId="{6090DCE8-7BCD-43D9-8354-8F52A6915E48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4" creationId="{2B548D1A-8203-46AD-9A30-EE6BBBBCE886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5" creationId="{6388F26F-6F74-4FC8-9C14-E929C905908C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11" creationId="{B42E5FB4-AB1A-45A5-B9B2-F14F48B79558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12" creationId="{919D85D2-4167-4033-994C-EE5EBB5F056B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17" creationId="{1C5294C4-F2F1-4F14-B130-27F9C8DCF486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18" creationId="{453E2ABF-0734-4341-AD25-EF5BB4723481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26" creationId="{587EBD79-1D3C-4E7A-95CE-C223C635644C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27" creationId="{E0B9B925-689B-49CD-B8C5-4A6C5A9822D3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33" creationId="{43AD2E9A-DF43-410E-A19D-39DB10A010F8}"/>
          </ac:grpSpMkLst>
        </pc:grpChg>
        <pc:grpChg chg="mod">
          <ac:chgData name="Del Manso Martina" userId="513a9d34-6994-41b9-901c-f28dde9905db" providerId="ADAL" clId="{8E319691-8AEF-4896-A7E3-2543228D9CE0}" dt="2021-10-01T07:42:09.858" v="194" actId="571"/>
          <ac:grpSpMkLst>
            <pc:docMk/>
            <pc:sldMk cId="1494172426" sldId="459"/>
            <ac:grpSpMk id="34" creationId="{D2906EEF-691F-4A6F-9E9A-5860A55C0E42}"/>
          </ac:grpSpMkLst>
        </pc:grpChg>
        <pc:graphicFrameChg chg="mod">
          <ac:chgData name="Del Manso Martina" userId="513a9d34-6994-41b9-901c-f28dde9905db" providerId="ADAL" clId="{8E319691-8AEF-4896-A7E3-2543228D9CE0}" dt="2021-10-01T07:42:09.858" v="194" actId="571"/>
          <ac:graphicFrameMkLst>
            <pc:docMk/>
            <pc:sldMk cId="1494172426" sldId="459"/>
            <ac:graphicFrameMk id="14" creationId="{0716C85B-ECE1-4E44-B5CF-D3A11295C3FB}"/>
          </ac:graphicFrameMkLst>
        </pc:graphicFrameChg>
        <pc:graphicFrameChg chg="mod">
          <ac:chgData name="Del Manso Martina" userId="513a9d34-6994-41b9-901c-f28dde9905db" providerId="ADAL" clId="{8E319691-8AEF-4896-A7E3-2543228D9CE0}" dt="2021-10-01T07:42:09.858" v="194" actId="571"/>
          <ac:graphicFrameMkLst>
            <pc:docMk/>
            <pc:sldMk cId="1494172426" sldId="459"/>
            <ac:graphicFrameMk id="20" creationId="{444025F3-2A93-4F9F-96CE-96FF614DB53C}"/>
          </ac:graphicFrameMkLst>
        </pc:graphicFrameChg>
        <pc:graphicFrameChg chg="mod">
          <ac:chgData name="Del Manso Martina" userId="513a9d34-6994-41b9-901c-f28dde9905db" providerId="ADAL" clId="{8E319691-8AEF-4896-A7E3-2543228D9CE0}" dt="2021-10-01T07:42:15.286" v="205" actId="1035"/>
          <ac:graphicFrameMkLst>
            <pc:docMk/>
            <pc:sldMk cId="1494172426" sldId="459"/>
            <ac:graphicFrameMk id="29" creationId="{ED162599-917A-45BC-A0BB-67C5AE74904F}"/>
          </ac:graphicFrameMkLst>
        </pc:graphicFrameChg>
        <pc:graphicFrameChg chg="add del mod">
          <ac:chgData name="Del Manso Martina" userId="513a9d34-6994-41b9-901c-f28dde9905db" providerId="ADAL" clId="{8E319691-8AEF-4896-A7E3-2543228D9CE0}" dt="2021-10-01T07:42:15.286" v="205" actId="1035"/>
          <ac:graphicFrameMkLst>
            <pc:docMk/>
            <pc:sldMk cId="1494172426" sldId="459"/>
            <ac:graphicFrameMk id="36" creationId="{09C4EE61-6D06-4592-8AE0-BF1DC5F58E5E}"/>
          </ac:graphicFrameMkLst>
        </pc:graphicFrameChg>
        <pc:graphicFrameChg chg="add del mod">
          <ac:chgData name="Del Manso Martina" userId="513a9d34-6994-41b9-901c-f28dde9905db" providerId="ADAL" clId="{8E319691-8AEF-4896-A7E3-2543228D9CE0}" dt="2021-10-01T07:42:09.858" v="194" actId="571"/>
          <ac:graphicFrameMkLst>
            <pc:docMk/>
            <pc:sldMk cId="1494172426" sldId="459"/>
            <ac:graphicFrameMk id="40" creationId="{029D4C74-1CCE-4EF0-A8A2-C6BEC6EC852F}"/>
          </ac:graphicFrameMkLst>
        </pc:graphicFrame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13" creationId="{218CE69A-84FC-4D55-A9B8-CAFB526FED1F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15" creationId="{A973DE5D-592D-4983-9D3A-248C182AE0AF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19" creationId="{C6B00E56-5509-4F3D-9973-FAD0AA26D25B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22" creationId="{71B083A2-937F-4D36-B8E6-E2520544A290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28" creationId="{1DBCB960-5A5A-4FA2-B411-EFEF9DBD0B42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30" creationId="{950CA9ED-4B42-4FBE-835A-32FF6805082A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35" creationId="{EBD902B6-8606-41A9-97A1-3534BD953069}"/>
          </ac:cxnSpMkLst>
        </pc:cxnChg>
        <pc:cxnChg chg="mod">
          <ac:chgData name="Del Manso Martina" userId="513a9d34-6994-41b9-901c-f28dde9905db" providerId="ADAL" clId="{8E319691-8AEF-4896-A7E3-2543228D9CE0}" dt="2021-10-01T07:42:09.858" v="194" actId="571"/>
          <ac:cxnSpMkLst>
            <pc:docMk/>
            <pc:sldMk cId="1494172426" sldId="459"/>
            <ac:cxnSpMk id="37" creationId="{50D4D347-C8D7-4169-8933-A1C9F5D2C33B}"/>
          </ac:cxnSpMkLst>
        </pc:cxnChg>
      </pc:sldChg>
      <pc:sldChg chg="modSp add mod ord">
        <pc:chgData name="Del Manso Martina" userId="513a9d34-6994-41b9-901c-f28dde9905db" providerId="ADAL" clId="{8E319691-8AEF-4896-A7E3-2543228D9CE0}" dt="2021-10-01T08:13:26.338" v="326"/>
        <pc:sldMkLst>
          <pc:docMk/>
          <pc:sldMk cId="168379602" sldId="460"/>
        </pc:sldMkLst>
        <pc:spChg chg="mod">
          <ac:chgData name="Del Manso Martina" userId="513a9d34-6994-41b9-901c-f28dde9905db" providerId="ADAL" clId="{8E319691-8AEF-4896-A7E3-2543228D9CE0}" dt="2021-10-01T07:41:09.913" v="117" actId="1076"/>
          <ac:spMkLst>
            <pc:docMk/>
            <pc:sldMk cId="168379602" sldId="460"/>
            <ac:spMk id="2" creationId="{7B943B49-D5AF-4A5E-99CE-C529EC0782C6}"/>
          </ac:spMkLst>
        </pc:spChg>
        <pc:spChg chg="mod">
          <ac:chgData name="Del Manso Martina" userId="513a9d34-6994-41b9-901c-f28dde9905db" providerId="ADAL" clId="{8E319691-8AEF-4896-A7E3-2543228D9CE0}" dt="2021-10-01T07:41:18.557" v="154" actId="1035"/>
          <ac:spMkLst>
            <pc:docMk/>
            <pc:sldMk cId="168379602" sldId="460"/>
            <ac:spMk id="31" creationId="{8E986D96-87C7-4BD8-A924-612D484FFF80}"/>
          </ac:spMkLst>
        </pc:spChg>
        <pc:spChg chg="mod">
          <ac:chgData name="Del Manso Martina" userId="513a9d34-6994-41b9-901c-f28dde9905db" providerId="ADAL" clId="{8E319691-8AEF-4896-A7E3-2543228D9CE0}" dt="2021-10-01T07:41:18.557" v="154" actId="1035"/>
          <ac:spMkLst>
            <pc:docMk/>
            <pc:sldMk cId="168379602" sldId="460"/>
            <ac:spMk id="64" creationId="{3A085C8E-FBE4-4806-9E65-3D4808BD5631}"/>
          </ac:spMkLst>
        </pc:spChg>
        <pc:spChg chg="mod">
          <ac:chgData name="Del Manso Martina" userId="513a9d34-6994-41b9-901c-f28dde9905db" providerId="ADAL" clId="{8E319691-8AEF-4896-A7E3-2543228D9CE0}" dt="2021-10-01T07:41:31.240" v="177" actId="1035"/>
          <ac:spMkLst>
            <pc:docMk/>
            <pc:sldMk cId="168379602" sldId="460"/>
            <ac:spMk id="71" creationId="{EC050CF8-9C37-4607-8341-44041C17F730}"/>
          </ac:spMkLst>
        </pc:spChg>
        <pc:spChg chg="mod">
          <ac:chgData name="Del Manso Martina" userId="513a9d34-6994-41b9-901c-f28dde9905db" providerId="ADAL" clId="{8E319691-8AEF-4896-A7E3-2543228D9CE0}" dt="2021-10-01T07:41:31.240" v="177" actId="1035"/>
          <ac:spMkLst>
            <pc:docMk/>
            <pc:sldMk cId="168379602" sldId="460"/>
            <ac:spMk id="78" creationId="{A6CA0526-51DA-4618-94BF-859CDDC616FF}"/>
          </ac:spMkLst>
        </pc:spChg>
        <pc:grpChg chg="mod">
          <ac:chgData name="Del Manso Martina" userId="513a9d34-6994-41b9-901c-f28dde9905db" providerId="ADAL" clId="{8E319691-8AEF-4896-A7E3-2543228D9CE0}" dt="2021-10-01T07:41:18.557" v="154" actId="1035"/>
          <ac:grpSpMkLst>
            <pc:docMk/>
            <pc:sldMk cId="168379602" sldId="460"/>
            <ac:grpSpMk id="33" creationId="{5B3A53E8-47D5-4E47-A5AA-DA66AA942D15}"/>
          </ac:grpSpMkLst>
        </pc:grpChg>
        <pc:grpChg chg="mod">
          <ac:chgData name="Del Manso Martina" userId="513a9d34-6994-41b9-901c-f28dde9905db" providerId="ADAL" clId="{8E319691-8AEF-4896-A7E3-2543228D9CE0}" dt="2021-10-01T07:41:18.557" v="154" actId="1035"/>
          <ac:grpSpMkLst>
            <pc:docMk/>
            <pc:sldMk cId="168379602" sldId="460"/>
            <ac:grpSpMk id="65" creationId="{A9B5D040-F99B-443E-8674-9D4DAEE51CDF}"/>
          </ac:grpSpMkLst>
        </pc:grpChg>
        <pc:grpChg chg="mod">
          <ac:chgData name="Del Manso Martina" userId="513a9d34-6994-41b9-901c-f28dde9905db" providerId="ADAL" clId="{8E319691-8AEF-4896-A7E3-2543228D9CE0}" dt="2021-10-01T07:41:31.240" v="177" actId="1035"/>
          <ac:grpSpMkLst>
            <pc:docMk/>
            <pc:sldMk cId="168379602" sldId="460"/>
            <ac:grpSpMk id="72" creationId="{606A103F-58B2-40BF-A717-23C17E746546}"/>
          </ac:grpSpMkLst>
        </pc:grpChg>
        <pc:grpChg chg="mod">
          <ac:chgData name="Del Manso Martina" userId="513a9d34-6994-41b9-901c-f28dde9905db" providerId="ADAL" clId="{8E319691-8AEF-4896-A7E3-2543228D9CE0}" dt="2021-10-01T07:41:31.240" v="177" actId="1035"/>
          <ac:grpSpMkLst>
            <pc:docMk/>
            <pc:sldMk cId="168379602" sldId="460"/>
            <ac:grpSpMk id="79" creationId="{5AC6F5FC-B4E6-4EFC-9F40-6A1E29C41A3E}"/>
          </ac:grpSpMkLst>
        </pc:grpChg>
      </pc:sldChg>
      <pc:sldChg chg="add ord">
        <pc:chgData name="Del Manso Martina" userId="513a9d34-6994-41b9-901c-f28dde9905db" providerId="ADAL" clId="{8E319691-8AEF-4896-A7E3-2543228D9CE0}" dt="2021-10-01T08:13:26.338" v="326"/>
        <pc:sldMkLst>
          <pc:docMk/>
          <pc:sldMk cId="3733835033" sldId="461"/>
        </pc:sldMkLst>
      </pc:sldChg>
      <pc:sldChg chg="addSp modSp mod">
        <pc:chgData name="Del Manso Martina" userId="513a9d34-6994-41b9-901c-f28dde9905db" providerId="ADAL" clId="{8E319691-8AEF-4896-A7E3-2543228D9CE0}" dt="2021-10-01T07:26:42.932" v="38" actId="1076"/>
        <pc:sldMkLst>
          <pc:docMk/>
          <pc:sldMk cId="302778624" sldId="1252"/>
        </pc:sldMkLst>
        <pc:picChg chg="add mod">
          <ac:chgData name="Del Manso Martina" userId="513a9d34-6994-41b9-901c-f28dde9905db" providerId="ADAL" clId="{8E319691-8AEF-4896-A7E3-2543228D9CE0}" dt="2021-10-01T07:26:42.932" v="38" actId="1076"/>
          <ac:picMkLst>
            <pc:docMk/>
            <pc:sldMk cId="302778624" sldId="1252"/>
            <ac:picMk id="3" creationId="{5588ED37-96F6-40F8-A2D4-B8C4DCC762C8}"/>
          </ac:picMkLst>
        </pc:picChg>
      </pc:sldChg>
      <pc:sldChg chg="modSp mod">
        <pc:chgData name="Del Manso Martina" userId="513a9d34-6994-41b9-901c-f28dde9905db" providerId="ADAL" clId="{8E319691-8AEF-4896-A7E3-2543228D9CE0}" dt="2021-10-01T07:24:34.826" v="34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8E319691-8AEF-4896-A7E3-2543228D9CE0}" dt="2021-10-01T07:24:34.826" v="34" actId="13926"/>
          <ac:spMkLst>
            <pc:docMk/>
            <pc:sldMk cId="3041254794" sldId="1253"/>
            <ac:spMk id="6" creationId="{4EF4BFAA-6F0D-4AEE-81AE-5391D6A45ACA}"/>
          </ac:spMkLst>
        </pc:spChg>
        <pc:spChg chg="mod">
          <ac:chgData name="Del Manso Martina" userId="513a9d34-6994-41b9-901c-f28dde9905db" providerId="ADAL" clId="{8E319691-8AEF-4896-A7E3-2543228D9CE0}" dt="2021-10-01T07:24:31.931" v="33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8E319691-8AEF-4896-A7E3-2543228D9CE0}" dt="2021-10-01T07:18:52.491" v="14" actId="20577"/>
        <pc:sldMkLst>
          <pc:docMk/>
          <pc:sldMk cId="2366445357" sldId="1308"/>
        </pc:sldMkLst>
        <pc:spChg chg="mod">
          <ac:chgData name="Del Manso Martina" userId="513a9d34-6994-41b9-901c-f28dde9905db" providerId="ADAL" clId="{8E319691-8AEF-4896-A7E3-2543228D9CE0}" dt="2021-10-01T07:18:52.491" v="14" actId="20577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8E319691-8AEF-4896-A7E3-2543228D9CE0}" dt="2021-10-01T07:18:38.305" v="11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8E319691-8AEF-4896-A7E3-2543228D9CE0}" dt="2021-10-01T07:24:37.958" v="35" actId="13926"/>
        <pc:sldMkLst>
          <pc:docMk/>
          <pc:sldMk cId="2438228382" sldId="1339"/>
        </pc:sldMkLst>
        <pc:spChg chg="mod">
          <ac:chgData name="Del Manso Martina" userId="513a9d34-6994-41b9-901c-f28dde9905db" providerId="ADAL" clId="{8E319691-8AEF-4896-A7E3-2543228D9CE0}" dt="2021-10-01T07:24:37.958" v="35" actId="13926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el Manso Martina" userId="513a9d34-6994-41b9-901c-f28dde9905db" providerId="ADAL" clId="{8E319691-8AEF-4896-A7E3-2543228D9CE0}" dt="2021-10-01T07:24:18.575" v="32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el Manso Martina" userId="513a9d34-6994-41b9-901c-f28dde9905db" providerId="ADAL" clId="{8E319691-8AEF-4896-A7E3-2543228D9CE0}" dt="2021-10-01T07:19:46.554" v="19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8E319691-8AEF-4896-A7E3-2543228D9CE0}" dt="2021-10-01T07:19:46.554" v="19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8E319691-8AEF-4896-A7E3-2543228D9CE0}" dt="2021-10-01T07:19:27.862" v="15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el Manso Martina" userId="513a9d34-6994-41b9-901c-f28dde9905db" providerId="ADAL" clId="{8E319691-8AEF-4896-A7E3-2543228D9CE0}" dt="2021-10-01T07:22:30.851" v="31" actId="13926"/>
        <pc:sldMkLst>
          <pc:docMk/>
          <pc:sldMk cId="2576783156" sldId="1366"/>
        </pc:sldMkLst>
        <pc:spChg chg="mod">
          <ac:chgData name="Del Manso Martina" userId="513a9d34-6994-41b9-901c-f28dde9905db" providerId="ADAL" clId="{8E319691-8AEF-4896-A7E3-2543228D9CE0}" dt="2021-10-01T07:22:30.851" v="31" actId="13926"/>
          <ac:spMkLst>
            <pc:docMk/>
            <pc:sldMk cId="2576783156" sldId="1366"/>
            <ac:spMk id="3" creationId="{D90784EF-1334-4B0C-85FB-CDB17458521B}"/>
          </ac:spMkLst>
        </pc:spChg>
        <pc:graphicFrameChg chg="mod modGraphic">
          <ac:chgData name="Del Manso Martina" userId="513a9d34-6994-41b9-901c-f28dde9905db" providerId="ADAL" clId="{8E319691-8AEF-4896-A7E3-2543228D9CE0}" dt="2021-10-01T07:21:14.895" v="23" actId="403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Del Manso Martina" userId="513a9d34-6994-41b9-901c-f28dde9905db" providerId="ADAL" clId="{8E319691-8AEF-4896-A7E3-2543228D9CE0}" dt="2021-10-01T07:22:26.247" v="30" actId="13926"/>
        <pc:sldMkLst>
          <pc:docMk/>
          <pc:sldMk cId="2190824143" sldId="1379"/>
        </pc:sldMkLst>
        <pc:spChg chg="mod">
          <ac:chgData name="Del Manso Martina" userId="513a9d34-6994-41b9-901c-f28dde9905db" providerId="ADAL" clId="{8E319691-8AEF-4896-A7E3-2543228D9CE0}" dt="2021-10-01T07:22:26.247" v="30" actId="13926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Del Manso Martina" userId="513a9d34-6994-41b9-901c-f28dde9905db" providerId="ADAL" clId="{8E319691-8AEF-4896-A7E3-2543228D9CE0}" dt="2021-10-01T07:22:12.147" v="27" actId="403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  <pc:sldChg chg="addSp modSp new mod ord">
        <pc:chgData name="Del Manso Martina" userId="513a9d34-6994-41b9-901c-f28dde9905db" providerId="ADAL" clId="{8E319691-8AEF-4896-A7E3-2543228D9CE0}" dt="2021-10-01T08:13:26.338" v="326"/>
        <pc:sldMkLst>
          <pc:docMk/>
          <pc:sldMk cId="4132217650" sldId="1388"/>
        </pc:sldMkLst>
        <pc:spChg chg="add mod">
          <ac:chgData name="Del Manso Martina" userId="513a9d34-6994-41b9-901c-f28dde9905db" providerId="ADAL" clId="{8E319691-8AEF-4896-A7E3-2543228D9CE0}" dt="2021-10-01T07:45:00.189" v="324" actId="20577"/>
          <ac:spMkLst>
            <pc:docMk/>
            <pc:sldMk cId="4132217650" sldId="1388"/>
            <ac:spMk id="3" creationId="{23F9D963-AB1C-4D96-B534-F4579538B3A7}"/>
          </ac:spMkLst>
        </pc:spChg>
      </pc:sldChg>
      <pc:sldChg chg="new del">
        <pc:chgData name="Del Manso Martina" userId="513a9d34-6994-41b9-901c-f28dde9905db" providerId="ADAL" clId="{8E319691-8AEF-4896-A7E3-2543228D9CE0}" dt="2021-10-01T07:40:42.861" v="109" actId="47"/>
        <pc:sldMkLst>
          <pc:docMk/>
          <pc:sldMk cId="3624310472" sldId="1389"/>
        </pc:sldMkLst>
      </pc:sldChg>
      <pc:sldChg chg="addSp delSp modSp new mod ord">
        <pc:chgData name="Del Manso Martina" userId="513a9d34-6994-41b9-901c-f28dde9905db" providerId="ADAL" clId="{8E319691-8AEF-4896-A7E3-2543228D9CE0}" dt="2021-10-01T08:13:26.338" v="326"/>
        <pc:sldMkLst>
          <pc:docMk/>
          <pc:sldMk cId="4100967091" sldId="1390"/>
        </pc:sldMkLst>
        <pc:spChg chg="del">
          <ac:chgData name="Del Manso Martina" userId="513a9d34-6994-41b9-901c-f28dde9905db" providerId="ADAL" clId="{8E319691-8AEF-4896-A7E3-2543228D9CE0}" dt="2021-10-01T07:40:48.110" v="111" actId="478"/>
          <ac:spMkLst>
            <pc:docMk/>
            <pc:sldMk cId="4100967091" sldId="1390"/>
            <ac:spMk id="2" creationId="{9F3EF653-96E3-4A86-B609-2383814F5662}"/>
          </ac:spMkLst>
        </pc:spChg>
        <pc:spChg chg="del">
          <ac:chgData name="Del Manso Martina" userId="513a9d34-6994-41b9-901c-f28dde9905db" providerId="ADAL" clId="{8E319691-8AEF-4896-A7E3-2543228D9CE0}" dt="2021-10-01T07:40:48.110" v="111" actId="478"/>
          <ac:spMkLst>
            <pc:docMk/>
            <pc:sldMk cId="4100967091" sldId="1390"/>
            <ac:spMk id="3" creationId="{E9960684-A2AD-42E1-AD3A-DDA51339BE00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4" creationId="{9B6884C6-75F8-4100-9422-EC4C09E36EAF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5" creationId="{9FE83FB3-711B-4838-A394-7CECEEEB335F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7" creationId="{A9AEC2F9-0934-490F-BFF4-4FCCECEF595E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8" creationId="{D662B44A-111B-400E-8709-E48F9B613B7D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9" creationId="{FD88444B-4FB6-459B-8EE3-F2FA079C9655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10" creationId="{5354C17B-5956-4EFA-ADDC-BAD329248AD6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13" creationId="{2D38767D-5B07-4963-AE0A-A1733E461F24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14" creationId="{28B4101E-1EB5-4BB8-89C4-4BD6769E12F9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0" creationId="{0D767323-63CE-46F4-A46A-96571900FE7D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1" creationId="{10BE37C8-4094-4CAD-80CC-70BBAD3D2D79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2" creationId="{45501768-2212-49E7-BCDA-ACE6708183DC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3" creationId="{7E7402AA-DC3A-44D5-83C9-CDA1F52C3EB8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4" creationId="{F50C6642-418F-405E-ACFD-DA25C76DBFD6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5" creationId="{340B80C4-E8FE-48E1-A7B8-74ECAF63342E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7" creationId="{BEFEE878-ADA2-4D03-9F28-A2652C27B5E2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8" creationId="{4D3F09D2-111A-4862-9687-421D4A360120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29" creationId="{D12A9E42-2492-4C6D-B3B3-2491333E2FFD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31" creationId="{D8A7578B-D5AB-450B-8690-64F6139ED5E5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34" creationId="{5FCE38B9-7BE2-4483-87E0-49E183A93901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35" creationId="{F1CDE1B5-779C-4D78-8044-4B4D51227E79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36" creationId="{924AA3FD-E749-4F78-884F-F967F92C61A7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37" creationId="{745EB794-3C10-4EB3-B5D3-0B6765F6FA72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38" creationId="{105EF762-823A-4C5F-9D8D-9E231173C599}"/>
          </ac:spMkLst>
        </pc:spChg>
        <pc:spChg chg="add mod">
          <ac:chgData name="Del Manso Martina" userId="513a9d34-6994-41b9-901c-f28dde9905db" providerId="ADAL" clId="{8E319691-8AEF-4896-A7E3-2543228D9CE0}" dt="2021-10-01T07:40:44.273" v="110"/>
          <ac:spMkLst>
            <pc:docMk/>
            <pc:sldMk cId="4100967091" sldId="1390"/>
            <ac:spMk id="40" creationId="{D063215C-87A8-4152-BE01-98E238CB2A8E}"/>
          </ac:spMkLst>
        </pc:sp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6" creationId="{FD678038-2B0C-4800-9E87-142DBF2DA3D6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1" creationId="{88B9D2A3-8B90-49CF-833D-04F91E078BE6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2" creationId="{2F7928F5-3989-45B5-9532-A775C4E6CD59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5" creationId="{6EEEEDEB-06AA-423A-BAEF-99FABB3F11ED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6" creationId="{884AECAC-5EBD-4CF1-A818-AFC0E1EFFF7C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7" creationId="{C5E6F21E-6C69-4D2E-A421-A8693EC367D8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8" creationId="{32CA2001-B990-4634-8BCC-F77174EA8B0D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19" creationId="{04A4A45E-D498-492D-80E7-FBEA04C46251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26" creationId="{F39DCFA3-AC90-44C1-A9B3-212F2F994938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30" creationId="{592DEE83-698F-4B42-B8E9-830C85AF6E08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32" creationId="{0614DC93-00B2-4F1C-9527-DD789695DD56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33" creationId="{2B47C684-10A0-47A2-9E24-83FF03C7BF04}"/>
          </ac:cxnSpMkLst>
        </pc:cxnChg>
        <pc:cxnChg chg="add mod">
          <ac:chgData name="Del Manso Martina" userId="513a9d34-6994-41b9-901c-f28dde9905db" providerId="ADAL" clId="{8E319691-8AEF-4896-A7E3-2543228D9CE0}" dt="2021-10-01T07:40:44.273" v="110"/>
          <ac:cxnSpMkLst>
            <pc:docMk/>
            <pc:sldMk cId="4100967091" sldId="1390"/>
            <ac:cxnSpMk id="39" creationId="{0D66563F-1625-483A-8DA9-057160D4EA2F}"/>
          </ac:cxnSpMkLst>
        </pc:cxnChg>
      </pc:sldChg>
      <pc:sldMasterChg chg="delSldLayout">
        <pc:chgData name="Del Manso Martina" userId="513a9d34-6994-41b9-901c-f28dde9905db" providerId="ADAL" clId="{8E319691-8AEF-4896-A7E3-2543228D9CE0}" dt="2021-10-01T07:40:51.257" v="112" actId="47"/>
        <pc:sldMasterMkLst>
          <pc:docMk/>
          <pc:sldMasterMk cId="1293819102" sldId="2147483660"/>
        </pc:sldMasterMkLst>
        <pc:sldLayoutChg chg="del">
          <pc:chgData name="Del Manso Martina" userId="513a9d34-6994-41b9-901c-f28dde9905db" providerId="ADAL" clId="{8E319691-8AEF-4896-A7E3-2543228D9CE0}" dt="2021-10-01T07:40:51.257" v="112" actId="47"/>
          <pc:sldLayoutMkLst>
            <pc:docMk/>
            <pc:sldMasterMk cId="1293819102" sldId="2147483660"/>
            <pc:sldLayoutMk cId="882932127" sldId="2147483776"/>
          </pc:sldLayoutMkLst>
        </pc:sldLayoutChg>
      </pc:sldMasterChg>
    </pc:docChg>
  </pc:docChgLst>
  <pc:docChgLst>
    <pc:chgData name="Del Manso Martina" userId="513a9d34-6994-41b9-901c-f28dde9905db" providerId="ADAL" clId="{FB0BC7A7-D5FA-4B86-9E0F-040F0D1C8303}"/>
    <pc:docChg chg="undo custSel addSld delSld modSld">
      <pc:chgData name="Del Manso Martina" userId="513a9d34-6994-41b9-901c-f28dde9905db" providerId="ADAL" clId="{FB0BC7A7-D5FA-4B86-9E0F-040F0D1C8303}" dt="2021-09-03T08:06:01.422" v="255" actId="14100"/>
      <pc:docMkLst>
        <pc:docMk/>
      </pc:docMkLst>
      <pc:sldChg chg="modSp mod">
        <pc:chgData name="Del Manso Martina" userId="513a9d34-6994-41b9-901c-f28dde9905db" providerId="ADAL" clId="{FB0BC7A7-D5FA-4B86-9E0F-040F0D1C8303}" dt="2021-09-03T07:30:29.498" v="47" actId="20577"/>
        <pc:sldMkLst>
          <pc:docMk/>
          <pc:sldMk cId="1611669235" sldId="1104"/>
        </pc:sldMkLst>
        <pc:spChg chg="mod">
          <ac:chgData name="Del Manso Martina" userId="513a9d34-6994-41b9-901c-f28dde9905db" providerId="ADAL" clId="{FB0BC7A7-D5FA-4B86-9E0F-040F0D1C8303}" dt="2021-09-03T07:30:29.498" v="47" actId="20577"/>
          <ac:spMkLst>
            <pc:docMk/>
            <pc:sldMk cId="1611669235" sldId="1104"/>
            <ac:spMk id="19" creationId="{15F5E56C-8A46-4E65-887D-0869EACBE9A3}"/>
          </ac:spMkLst>
        </pc:spChg>
      </pc:sldChg>
      <pc:sldChg chg="modSp mod">
        <pc:chgData name="Del Manso Martina" userId="513a9d34-6994-41b9-901c-f28dde9905db" providerId="ADAL" clId="{FB0BC7A7-D5FA-4B86-9E0F-040F0D1C8303}" dt="2021-09-03T07:43:46.668" v="129" actId="6549"/>
        <pc:sldMkLst>
          <pc:docMk/>
          <pc:sldMk cId="217055414" sldId="1143"/>
        </pc:sldMkLst>
        <pc:spChg chg="mod">
          <ac:chgData name="Del Manso Martina" userId="513a9d34-6994-41b9-901c-f28dde9905db" providerId="ADAL" clId="{FB0BC7A7-D5FA-4B86-9E0F-040F0D1C8303}" dt="2021-09-03T07:43:46.668" v="129" actId="6549"/>
          <ac:spMkLst>
            <pc:docMk/>
            <pc:sldMk cId="217055414" sldId="1143"/>
            <ac:spMk id="9" creationId="{9062F9CD-CE96-4997-888D-12FBC44B69AD}"/>
          </ac:spMkLst>
        </pc:spChg>
      </pc:sldChg>
      <pc:sldChg chg="addSp delSp modSp add del mod">
        <pc:chgData name="Del Manso Martina" userId="513a9d34-6994-41b9-901c-f28dde9905db" providerId="ADAL" clId="{FB0BC7A7-D5FA-4B86-9E0F-040F0D1C8303}" dt="2021-09-03T08:06:01.422" v="255" actId="14100"/>
        <pc:sldMkLst>
          <pc:docMk/>
          <pc:sldMk cId="302778624" sldId="1252"/>
        </pc:sldMkLst>
        <pc:picChg chg="add del mod">
          <ac:chgData name="Del Manso Martina" userId="513a9d34-6994-41b9-901c-f28dde9905db" providerId="ADAL" clId="{FB0BC7A7-D5FA-4B86-9E0F-040F0D1C8303}" dt="2021-09-03T08:05:52.082" v="251" actId="478"/>
          <ac:picMkLst>
            <pc:docMk/>
            <pc:sldMk cId="302778624" sldId="1252"/>
            <ac:picMk id="3" creationId="{F9C7F2E1-5390-4D86-8D35-A7C04FFDAFFE}"/>
          </ac:picMkLst>
        </pc:picChg>
        <pc:picChg chg="del">
          <ac:chgData name="Del Manso Martina" userId="513a9d34-6994-41b9-901c-f28dde9905db" providerId="ADAL" clId="{FB0BC7A7-D5FA-4B86-9E0F-040F0D1C8303}" dt="2021-09-03T07:32:48.315" v="48" actId="478"/>
          <ac:picMkLst>
            <pc:docMk/>
            <pc:sldMk cId="302778624" sldId="1252"/>
            <ac:picMk id="4" creationId="{FA4D4E0B-BB5D-4E12-A174-3355ED931F83}"/>
          </ac:picMkLst>
        </pc:picChg>
        <pc:picChg chg="add mod">
          <ac:chgData name="Del Manso Martina" userId="513a9d34-6994-41b9-901c-f28dde9905db" providerId="ADAL" clId="{FB0BC7A7-D5FA-4B86-9E0F-040F0D1C8303}" dt="2021-09-03T08:06:01.422" v="255" actId="14100"/>
          <ac:picMkLst>
            <pc:docMk/>
            <pc:sldMk cId="302778624" sldId="1252"/>
            <ac:picMk id="7" creationId="{7402B297-0DEE-4724-913B-9203A06D00D1}"/>
          </ac:picMkLst>
        </pc:picChg>
      </pc:sldChg>
      <pc:sldChg chg="addSp delSp modSp mod">
        <pc:chgData name="Del Manso Martina" userId="513a9d34-6994-41b9-901c-f28dde9905db" providerId="ADAL" clId="{FB0BC7A7-D5FA-4B86-9E0F-040F0D1C8303}" dt="2021-09-03T07:34:55.821" v="74"/>
        <pc:sldMkLst>
          <pc:docMk/>
          <pc:sldMk cId="3041254794" sldId="1253"/>
        </pc:sldMkLst>
        <pc:spChg chg="del">
          <ac:chgData name="Del Manso Martina" userId="513a9d34-6994-41b9-901c-f28dde9905db" providerId="ADAL" clId="{FB0BC7A7-D5FA-4B86-9E0F-040F0D1C8303}" dt="2021-09-03T07:34:41.029" v="72" actId="478"/>
          <ac:spMkLst>
            <pc:docMk/>
            <pc:sldMk cId="3041254794" sldId="1253"/>
            <ac:spMk id="3" creationId="{46B1FEDA-143A-4056-8586-6BEC18D7A754}"/>
          </ac:spMkLst>
        </pc:spChg>
        <pc:spChg chg="add mod">
          <ac:chgData name="Del Manso Martina" userId="513a9d34-6994-41b9-901c-f28dde9905db" providerId="ADAL" clId="{FB0BC7A7-D5FA-4B86-9E0F-040F0D1C8303}" dt="2021-09-03T07:34:41.304" v="73"/>
          <ac:spMkLst>
            <pc:docMk/>
            <pc:sldMk cId="3041254794" sldId="1253"/>
            <ac:spMk id="6" creationId="{4EF4BFAA-6F0D-4AEE-81AE-5391D6A45ACA}"/>
          </ac:spMkLst>
        </pc:spChg>
        <pc:spChg chg="mod">
          <ac:chgData name="Del Manso Martina" userId="513a9d34-6994-41b9-901c-f28dde9905db" providerId="ADAL" clId="{FB0BC7A7-D5FA-4B86-9E0F-040F0D1C8303}" dt="2021-09-03T07:34:55.821" v="74"/>
          <ac:spMkLst>
            <pc:docMk/>
            <pc:sldMk cId="3041254794" sldId="1253"/>
            <ac:spMk id="8" creationId="{E3C88FBE-F240-4FEB-B3FD-3BAA27A01FB0}"/>
          </ac:spMkLst>
        </pc:spChg>
      </pc:sldChg>
      <pc:sldChg chg="addSp delSp">
        <pc:chgData name="Del Manso Martina" userId="513a9d34-6994-41b9-901c-f28dde9905db" providerId="ADAL" clId="{FB0BC7A7-D5FA-4B86-9E0F-040F0D1C8303}" dt="2021-09-03T07:36:36.049" v="83"/>
        <pc:sldMkLst>
          <pc:docMk/>
          <pc:sldMk cId="873417740" sldId="1283"/>
        </pc:sldMkLst>
        <pc:picChg chg="add">
          <ac:chgData name="Del Manso Martina" userId="513a9d34-6994-41b9-901c-f28dde9905db" providerId="ADAL" clId="{FB0BC7A7-D5FA-4B86-9E0F-040F0D1C8303}" dt="2021-09-03T07:36:36.049" v="83"/>
          <ac:picMkLst>
            <pc:docMk/>
            <pc:sldMk cId="873417740" sldId="1283"/>
            <ac:picMk id="2" creationId="{5FE87253-F367-42BC-BB75-D8034DCBA4CA}"/>
          </ac:picMkLst>
        </pc:picChg>
        <pc:picChg chg="del">
          <ac:chgData name="Del Manso Martina" userId="513a9d34-6994-41b9-901c-f28dde9905db" providerId="ADAL" clId="{FB0BC7A7-D5FA-4B86-9E0F-040F0D1C8303}" dt="2021-09-03T07:36:35.611" v="82" actId="478"/>
          <ac:picMkLst>
            <pc:docMk/>
            <pc:sldMk cId="873417740" sldId="1283"/>
            <ac:picMk id="3074" creationId="{9915792E-4350-4D2A-88E4-DF9E718F2C11}"/>
          </ac:picMkLst>
        </pc:picChg>
      </pc:sldChg>
      <pc:sldChg chg="addSp delSp modSp mod">
        <pc:chgData name="Del Manso Martina" userId="513a9d34-6994-41b9-901c-f28dde9905db" providerId="ADAL" clId="{FB0BC7A7-D5FA-4B86-9E0F-040F0D1C8303}" dt="2021-09-03T07:36:58.307" v="88" actId="20577"/>
        <pc:sldMkLst>
          <pc:docMk/>
          <pc:sldMk cId="3635425474" sldId="1287"/>
        </pc:sldMkLst>
        <pc:spChg chg="mod">
          <ac:chgData name="Del Manso Martina" userId="513a9d34-6994-41b9-901c-f28dde9905db" providerId="ADAL" clId="{FB0BC7A7-D5FA-4B86-9E0F-040F0D1C8303}" dt="2021-09-03T07:36:58.307" v="88" actId="20577"/>
          <ac:spMkLst>
            <pc:docMk/>
            <pc:sldMk cId="3635425474" sldId="1287"/>
            <ac:spMk id="3" creationId="{F40931B0-AD09-4C8C-A345-194B9DFEFDEB}"/>
          </ac:spMkLst>
        </pc:spChg>
        <pc:picChg chg="add mod">
          <ac:chgData name="Del Manso Martina" userId="513a9d34-6994-41b9-901c-f28dde9905db" providerId="ADAL" clId="{FB0BC7A7-D5FA-4B86-9E0F-040F0D1C8303}" dt="2021-09-03T07:36:27.354" v="81" actId="167"/>
          <ac:picMkLst>
            <pc:docMk/>
            <pc:sldMk cId="3635425474" sldId="1287"/>
            <ac:picMk id="2050" creationId="{33543C3C-478C-45B1-A12A-C24EBC06D938}"/>
          </ac:picMkLst>
        </pc:picChg>
        <pc:picChg chg="del">
          <ac:chgData name="Del Manso Martina" userId="513a9d34-6994-41b9-901c-f28dde9905db" providerId="ADAL" clId="{FB0BC7A7-D5FA-4B86-9E0F-040F0D1C8303}" dt="2021-09-03T07:36:23.499" v="79" actId="478"/>
          <ac:picMkLst>
            <pc:docMk/>
            <pc:sldMk cId="3635425474" sldId="1287"/>
            <ac:picMk id="5122" creationId="{CA0882F1-D464-4CE4-9B61-B772CE0E4372}"/>
          </ac:picMkLst>
        </pc:picChg>
      </pc:sldChg>
      <pc:sldChg chg="modSp mod">
        <pc:chgData name="Del Manso Martina" userId="513a9d34-6994-41b9-901c-f28dde9905db" providerId="ADAL" clId="{FB0BC7A7-D5FA-4B86-9E0F-040F0D1C8303}" dt="2021-09-03T07:40:46.433" v="108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FB0BC7A7-D5FA-4B86-9E0F-040F0D1C8303}" dt="2021-09-03T07:40:46.433" v="108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FB0BC7A7-D5FA-4B86-9E0F-040F0D1C8303}" dt="2021-09-03T07:40:07.934" v="105" actId="948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FB0BC7A7-D5FA-4B86-9E0F-040F0D1C8303}" dt="2021-09-03T07:35:35.222" v="78" actId="113"/>
        <pc:sldMkLst>
          <pc:docMk/>
          <pc:sldMk cId="2438228382" sldId="1339"/>
        </pc:sldMkLst>
        <pc:spChg chg="mod">
          <ac:chgData name="Del Manso Martina" userId="513a9d34-6994-41b9-901c-f28dde9905db" providerId="ADAL" clId="{FB0BC7A7-D5FA-4B86-9E0F-040F0D1C8303}" dt="2021-09-03T07:33:40.261" v="70" actId="20577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el Manso Martina" userId="513a9d34-6994-41b9-901c-f28dde9905db" providerId="ADAL" clId="{FB0BC7A7-D5FA-4B86-9E0F-040F0D1C8303}" dt="2021-09-03T07:35:35.222" v="78" actId="113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el Manso Martina" userId="513a9d34-6994-41b9-901c-f28dde9905db" providerId="ADAL" clId="{FB0BC7A7-D5FA-4B86-9E0F-040F0D1C8303}" dt="2021-09-03T07:45:04.264" v="145" actId="1076"/>
        <pc:sldMkLst>
          <pc:docMk/>
          <pc:sldMk cId="2219548741" sldId="1344"/>
        </pc:sldMkLst>
        <pc:spChg chg="mod">
          <ac:chgData name="Del Manso Martina" userId="513a9d34-6994-41b9-901c-f28dde9905db" providerId="ADAL" clId="{FB0BC7A7-D5FA-4B86-9E0F-040F0D1C8303}" dt="2021-09-03T07:45:04.264" v="145" actId="1076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el Manso Martina" userId="513a9d34-6994-41b9-901c-f28dde9905db" providerId="ADAL" clId="{FB0BC7A7-D5FA-4B86-9E0F-040F0D1C8303}" dt="2021-09-03T07:44:58.809" v="144" actId="1076"/>
          <ac:spMkLst>
            <pc:docMk/>
            <pc:sldMk cId="2219548741" sldId="1344"/>
            <ac:spMk id="25" creationId="{21A5539F-FBA4-401F-A9BE-76A2DDCD4F49}"/>
          </ac:spMkLst>
        </pc:spChg>
      </pc:sldChg>
      <pc:sldChg chg="modSp mod">
        <pc:chgData name="Del Manso Martina" userId="513a9d34-6994-41b9-901c-f28dde9905db" providerId="ADAL" clId="{FB0BC7A7-D5FA-4B86-9E0F-040F0D1C8303}" dt="2021-09-03T07:42:35.900" v="120" actId="20577"/>
        <pc:sldMkLst>
          <pc:docMk/>
          <pc:sldMk cId="4206354991" sldId="1351"/>
        </pc:sldMkLst>
        <pc:spChg chg="mod">
          <ac:chgData name="Del Manso Martina" userId="513a9d34-6994-41b9-901c-f28dde9905db" providerId="ADAL" clId="{FB0BC7A7-D5FA-4B86-9E0F-040F0D1C8303}" dt="2021-09-03T07:42:00.773" v="112" actId="404"/>
          <ac:spMkLst>
            <pc:docMk/>
            <pc:sldMk cId="4206354991" sldId="1351"/>
            <ac:spMk id="2" creationId="{393FEEEF-165E-485D-8759-B861A44E130D}"/>
          </ac:spMkLst>
        </pc:spChg>
        <pc:spChg chg="mod">
          <ac:chgData name="Del Manso Martina" userId="513a9d34-6994-41b9-901c-f28dde9905db" providerId="ADAL" clId="{FB0BC7A7-D5FA-4B86-9E0F-040F0D1C8303}" dt="2021-09-03T07:42:35.900" v="120" actId="20577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FB0BC7A7-D5FA-4B86-9E0F-040F0D1C8303}" dt="2021-09-03T07:41:41.568" v="109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delSp modSp mod">
        <pc:chgData name="Del Manso Martina" userId="513a9d34-6994-41b9-901c-f28dde9905db" providerId="ADAL" clId="{FB0BC7A7-D5FA-4B86-9E0F-040F0D1C8303}" dt="2021-09-03T07:30:03.872" v="21" actId="20577"/>
        <pc:sldMkLst>
          <pc:docMk/>
          <pc:sldMk cId="77662351" sldId="1358"/>
        </pc:sldMkLst>
        <pc:spChg chg="mod">
          <ac:chgData name="Del Manso Martina" userId="513a9d34-6994-41b9-901c-f28dde9905db" providerId="ADAL" clId="{FB0BC7A7-D5FA-4B86-9E0F-040F0D1C8303}" dt="2021-09-03T07:30:03.872" v="21" actId="20577"/>
          <ac:spMkLst>
            <pc:docMk/>
            <pc:sldMk cId="77662351" sldId="1358"/>
            <ac:spMk id="5" creationId="{FFEDA254-651F-4E7C-A6D4-10298A165D9B}"/>
          </ac:spMkLst>
        </pc:spChg>
        <pc:picChg chg="del">
          <ac:chgData name="Del Manso Martina" userId="513a9d34-6994-41b9-901c-f28dde9905db" providerId="ADAL" clId="{FB0BC7A7-D5FA-4B86-9E0F-040F0D1C8303}" dt="2021-09-03T07:29:46.406" v="14" actId="478"/>
          <ac:picMkLst>
            <pc:docMk/>
            <pc:sldMk cId="77662351" sldId="1358"/>
            <ac:picMk id="4" creationId="{836AB6DB-8603-4020-8B4A-C85593BAF369}"/>
          </ac:picMkLst>
        </pc:picChg>
        <pc:picChg chg="add mod">
          <ac:chgData name="Del Manso Martina" userId="513a9d34-6994-41b9-901c-f28dde9905db" providerId="ADAL" clId="{FB0BC7A7-D5FA-4B86-9E0F-040F0D1C8303}" dt="2021-09-03T07:30:00.927" v="19" actId="1076"/>
          <ac:picMkLst>
            <pc:docMk/>
            <pc:sldMk cId="77662351" sldId="1358"/>
            <ac:picMk id="1026" creationId="{737E269B-D9BE-4AC9-B045-939F0A28D89E}"/>
          </ac:picMkLst>
        </pc:picChg>
      </pc:sldChg>
      <pc:sldChg chg="modSp mod">
        <pc:chgData name="Del Manso Martina" userId="513a9d34-6994-41b9-901c-f28dde9905db" providerId="ADAL" clId="{FB0BC7A7-D5FA-4B86-9E0F-040F0D1C8303}" dt="2021-09-03T07:17:42.268" v="8" actId="403"/>
        <pc:sldMkLst>
          <pc:docMk/>
          <pc:sldMk cId="2576783156" sldId="1366"/>
        </pc:sldMkLst>
        <pc:graphicFrameChg chg="mod modGraphic">
          <ac:chgData name="Del Manso Martina" userId="513a9d34-6994-41b9-901c-f28dde9905db" providerId="ADAL" clId="{FB0BC7A7-D5FA-4B86-9E0F-040F0D1C8303}" dt="2021-09-03T07:17:42.268" v="8" actId="403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addSp delSp modSp mod">
        <pc:chgData name="Del Manso Martina" userId="513a9d34-6994-41b9-901c-f28dde9905db" providerId="ADAL" clId="{FB0BC7A7-D5FA-4B86-9E0F-040F0D1C8303}" dt="2021-09-03T07:51:19.942" v="248" actId="14100"/>
        <pc:sldMkLst>
          <pc:docMk/>
          <pc:sldMk cId="4019552098" sldId="1368"/>
        </pc:sldMkLst>
        <pc:spChg chg="mod">
          <ac:chgData name="Del Manso Martina" userId="513a9d34-6994-41b9-901c-f28dde9905db" providerId="ADAL" clId="{FB0BC7A7-D5FA-4B86-9E0F-040F0D1C8303}" dt="2021-09-03T07:50:37.213" v="243" actId="6549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el Manso Martina" userId="513a9d34-6994-41b9-901c-f28dde9905db" providerId="ADAL" clId="{FB0BC7A7-D5FA-4B86-9E0F-040F0D1C8303}" dt="2021-09-03T07:44:33.091" v="142" actId="20577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el Manso Martina" userId="513a9d34-6994-41b9-901c-f28dde9905db" providerId="ADAL" clId="{FB0BC7A7-D5FA-4B86-9E0F-040F0D1C8303}" dt="2021-09-03T07:48:22.248" v="176" actId="13926"/>
          <ac:spMkLst>
            <pc:docMk/>
            <pc:sldMk cId="4019552098" sldId="1368"/>
            <ac:spMk id="13" creationId="{E7776058-B94D-432C-A9E8-125AE28A6B8A}"/>
          </ac:spMkLst>
        </pc:spChg>
        <pc:picChg chg="add del mod">
          <ac:chgData name="Del Manso Martina" userId="513a9d34-6994-41b9-901c-f28dde9905db" providerId="ADAL" clId="{FB0BC7A7-D5FA-4B86-9E0F-040F0D1C8303}" dt="2021-09-03T07:50:53.440" v="244" actId="478"/>
          <ac:picMkLst>
            <pc:docMk/>
            <pc:sldMk cId="4019552098" sldId="1368"/>
            <ac:picMk id="3" creationId="{9B15D723-9AE8-4E47-BE60-383DA4707385}"/>
          </ac:picMkLst>
        </pc:picChg>
        <pc:picChg chg="add mod">
          <ac:chgData name="Del Manso Martina" userId="513a9d34-6994-41b9-901c-f28dde9905db" providerId="ADAL" clId="{FB0BC7A7-D5FA-4B86-9E0F-040F0D1C8303}" dt="2021-09-03T07:51:19.942" v="248" actId="14100"/>
          <ac:picMkLst>
            <pc:docMk/>
            <pc:sldMk cId="4019552098" sldId="1368"/>
            <ac:picMk id="7" creationId="{50D6CCE8-D7EA-469D-9AE7-656DFD527901}"/>
          </ac:picMkLst>
        </pc:picChg>
        <pc:picChg chg="del">
          <ac:chgData name="Del Manso Martina" userId="513a9d34-6994-41b9-901c-f28dde9905db" providerId="ADAL" clId="{FB0BC7A7-D5FA-4B86-9E0F-040F0D1C8303}" dt="2021-09-03T07:45:58.006" v="146" actId="478"/>
          <ac:picMkLst>
            <pc:docMk/>
            <pc:sldMk cId="4019552098" sldId="1368"/>
            <ac:picMk id="3080" creationId="{E0EE4695-C171-493C-964E-3D990102F852}"/>
          </ac:picMkLst>
        </pc:picChg>
      </pc:sldChg>
      <pc:sldChg chg="addSp delSp modSp mod">
        <pc:chgData name="Del Manso Martina" userId="513a9d34-6994-41b9-901c-f28dde9905db" providerId="ADAL" clId="{FB0BC7A7-D5FA-4B86-9E0F-040F0D1C8303}" dt="2021-09-03T07:43:19.740" v="128" actId="13926"/>
        <pc:sldMkLst>
          <pc:docMk/>
          <pc:sldMk cId="2713627989" sldId="1371"/>
        </pc:sldMkLst>
        <pc:spChg chg="mod">
          <ac:chgData name="Del Manso Martina" userId="513a9d34-6994-41b9-901c-f28dde9905db" providerId="ADAL" clId="{FB0BC7A7-D5FA-4B86-9E0F-040F0D1C8303}" dt="2021-09-03T07:43:19.740" v="128" actId="13926"/>
          <ac:spMkLst>
            <pc:docMk/>
            <pc:sldMk cId="2713627989" sldId="1371"/>
            <ac:spMk id="5" creationId="{694B7402-FB80-4D25-878D-A685FA339D26}"/>
          </ac:spMkLst>
        </pc:spChg>
        <pc:picChg chg="add mod">
          <ac:chgData name="Del Manso Martina" userId="513a9d34-6994-41b9-901c-f28dde9905db" providerId="ADAL" clId="{FB0BC7A7-D5FA-4B86-9E0F-040F0D1C8303}" dt="2021-09-03T07:43:06.882" v="125" actId="14100"/>
          <ac:picMkLst>
            <pc:docMk/>
            <pc:sldMk cId="2713627989" sldId="1371"/>
            <ac:picMk id="2" creationId="{48F3D21B-F1AE-4C9A-9063-F1C318551C20}"/>
          </ac:picMkLst>
        </pc:picChg>
        <pc:picChg chg="del">
          <ac:chgData name="Del Manso Martina" userId="513a9d34-6994-41b9-901c-f28dde9905db" providerId="ADAL" clId="{FB0BC7A7-D5FA-4B86-9E0F-040F0D1C8303}" dt="2021-09-03T07:42:58.349" v="121" actId="478"/>
          <ac:picMkLst>
            <pc:docMk/>
            <pc:sldMk cId="2713627989" sldId="1371"/>
            <ac:picMk id="4098" creationId="{2906F937-6AA5-4570-8C70-B54AF57EEB2D}"/>
          </ac:picMkLst>
        </pc:picChg>
      </pc:sldChg>
      <pc:sldChg chg="modSp mod">
        <pc:chgData name="Del Manso Martina" userId="513a9d34-6994-41b9-901c-f28dde9905db" providerId="ADAL" clId="{FB0BC7A7-D5FA-4B86-9E0F-040F0D1C8303}" dt="2021-09-03T07:29:38.381" v="13" actId="20577"/>
        <pc:sldMkLst>
          <pc:docMk/>
          <pc:sldMk cId="2190824143" sldId="1379"/>
        </pc:sldMkLst>
        <pc:spChg chg="mod">
          <ac:chgData name="Del Manso Martina" userId="513a9d34-6994-41b9-901c-f28dde9905db" providerId="ADAL" clId="{FB0BC7A7-D5FA-4B86-9E0F-040F0D1C8303}" dt="2021-09-03T07:29:38.381" v="13" actId="20577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Del Manso Martina" userId="513a9d34-6994-41b9-901c-f28dde9905db" providerId="ADAL" clId="{FB0BC7A7-D5FA-4B86-9E0F-040F0D1C8303}" dt="2021-09-03T07:29:34.209" v="11" actId="403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</pc:docChg>
  </pc:docChgLst>
  <pc:docChgLst>
    <pc:chgData name="Daniele Petrone" userId="7f3d4e94-79c7-4b76-ab9b-5c7c44a6021f" providerId="ADAL" clId="{215F84B6-9A4E-4E32-84E9-B63B22A2B61C}"/>
    <pc:docChg chg="modSld">
      <pc:chgData name="Daniele Petrone" userId="7f3d4e94-79c7-4b76-ab9b-5c7c44a6021f" providerId="ADAL" clId="{215F84B6-9A4E-4E32-84E9-B63B22A2B61C}" dt="2021-10-01T13:22:22.768" v="66" actId="20577"/>
      <pc:docMkLst>
        <pc:docMk/>
      </pc:docMkLst>
      <pc:sldChg chg="modSp mod">
        <pc:chgData name="Daniele Petrone" userId="7f3d4e94-79c7-4b76-ab9b-5c7c44a6021f" providerId="ADAL" clId="{215F84B6-9A4E-4E32-84E9-B63B22A2B61C}" dt="2021-10-01T13:16:50.224" v="5" actId="20577"/>
        <pc:sldMkLst>
          <pc:docMk/>
          <pc:sldMk cId="986409818" sldId="265"/>
        </pc:sldMkLst>
        <pc:spChg chg="mod">
          <ac:chgData name="Daniele Petrone" userId="7f3d4e94-79c7-4b76-ab9b-5c7c44a6021f" providerId="ADAL" clId="{215F84B6-9A4E-4E32-84E9-B63B22A2B61C}" dt="2021-10-01T13:16:50.224" v="5" actId="20577"/>
          <ac:spMkLst>
            <pc:docMk/>
            <pc:sldMk cId="986409818" sldId="265"/>
            <ac:spMk id="7" creationId="{AEC6BB40-894F-49A6-9E3F-6B3F46916377}"/>
          </ac:spMkLst>
        </pc:spChg>
      </pc:sldChg>
      <pc:sldChg chg="modSp mod">
        <pc:chgData name="Daniele Petrone" userId="7f3d4e94-79c7-4b76-ab9b-5c7c44a6021f" providerId="ADAL" clId="{215F84B6-9A4E-4E32-84E9-B63B22A2B61C}" dt="2021-10-01T13:18:30.008" v="25" actId="20577"/>
        <pc:sldMkLst>
          <pc:docMk/>
          <pc:sldMk cId="3284697636" sldId="1278"/>
        </pc:sldMkLst>
        <pc:spChg chg="mod">
          <ac:chgData name="Daniele Petrone" userId="7f3d4e94-79c7-4b76-ab9b-5c7c44a6021f" providerId="ADAL" clId="{215F84B6-9A4E-4E32-84E9-B63B22A2B61C}" dt="2021-10-01T13:18:30.008" v="25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215F84B6-9A4E-4E32-84E9-B63B22A2B61C}" dt="2021-10-01T13:17:21.680" v="23" actId="20577"/>
        <pc:sldMkLst>
          <pc:docMk/>
          <pc:sldMk cId="0" sldId="1307"/>
        </pc:sldMkLst>
        <pc:spChg chg="mod">
          <ac:chgData name="Daniele Petrone" userId="7f3d4e94-79c7-4b76-ab9b-5c7c44a6021f" providerId="ADAL" clId="{215F84B6-9A4E-4E32-84E9-B63B22A2B61C}" dt="2021-10-01T13:17:21.680" v="23" actId="20577"/>
          <ac:spMkLst>
            <pc:docMk/>
            <pc:sldMk cId="0" sldId="1307"/>
            <ac:spMk id="170" creationId="{9F928B8A-3EB1-4DF1-BFCE-1A2F9A1160CD}"/>
          </ac:spMkLst>
        </pc:spChg>
      </pc:sldChg>
      <pc:sldChg chg="modSp mod">
        <pc:chgData name="Daniele Petrone" userId="7f3d4e94-79c7-4b76-ab9b-5c7c44a6021f" providerId="ADAL" clId="{215F84B6-9A4E-4E32-84E9-B63B22A2B61C}" dt="2021-10-01T13:22:22.768" v="66" actId="20577"/>
        <pc:sldMkLst>
          <pc:docMk/>
          <pc:sldMk cId="77662351" sldId="1358"/>
        </pc:sldMkLst>
        <pc:spChg chg="mod">
          <ac:chgData name="Daniele Petrone" userId="7f3d4e94-79c7-4b76-ab9b-5c7c44a6021f" providerId="ADAL" clId="{215F84B6-9A4E-4E32-84E9-B63B22A2B61C}" dt="2021-10-01T13:22:22.768" v="66" actId="20577"/>
          <ac:spMkLst>
            <pc:docMk/>
            <pc:sldMk cId="77662351" sldId="1358"/>
            <ac:spMk id="5" creationId="{FFEDA254-651F-4E7C-A6D4-10298A165D9B}"/>
          </ac:spMkLst>
        </pc:spChg>
      </pc:sldChg>
      <pc:sldChg chg="modSp mod">
        <pc:chgData name="Daniele Petrone" userId="7f3d4e94-79c7-4b76-ab9b-5c7c44a6021f" providerId="ADAL" clId="{215F84B6-9A4E-4E32-84E9-B63B22A2B61C}" dt="2021-10-01T13:21:31.463" v="62" actId="20577"/>
        <pc:sldMkLst>
          <pc:docMk/>
          <pc:sldMk cId="2576783156" sldId="1366"/>
        </pc:sldMkLst>
        <pc:graphicFrameChg chg="modGraphic">
          <ac:chgData name="Daniele Petrone" userId="7f3d4e94-79c7-4b76-ab9b-5c7c44a6021f" providerId="ADAL" clId="{215F84B6-9A4E-4E32-84E9-B63B22A2B61C}" dt="2021-10-01T13:21:31.463" v="62" actId="20577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Daniele Petrone" userId="7f3d4e94-79c7-4b76-ab9b-5c7c44a6021f" providerId="ADAL" clId="{215F84B6-9A4E-4E32-84E9-B63B22A2B61C}" dt="2021-10-01T13:17:15.216" v="16" actId="20577"/>
        <pc:sldMkLst>
          <pc:docMk/>
          <pc:sldMk cId="3354586583" sldId="1374"/>
        </pc:sldMkLst>
        <pc:spChg chg="mod">
          <ac:chgData name="Daniele Petrone" userId="7f3d4e94-79c7-4b76-ab9b-5c7c44a6021f" providerId="ADAL" clId="{215F84B6-9A4E-4E32-84E9-B63B22A2B61C}" dt="2021-10-01T13:17:15.216" v="16" actId="20577"/>
          <ac:spMkLst>
            <pc:docMk/>
            <pc:sldMk cId="3354586583" sldId="1374"/>
            <ac:spMk id="170" creationId="{9F928B8A-3EB1-4DF1-BFCE-1A2F9A1160CD}"/>
          </ac:spMkLst>
        </pc:spChg>
      </pc:sldChg>
    </pc:docChg>
  </pc:docChgLst>
  <pc:docChgLst>
    <pc:chgData name="Daniele Petrone" userId="7f3d4e94-79c7-4b76-ab9b-5c7c44a6021f" providerId="ADAL" clId="{BA5BE828-EA1C-4D38-829F-C23BB2C0EAD2}"/>
    <pc:docChg chg="undo redo custSel modSld">
      <pc:chgData name="Daniele Petrone" userId="7f3d4e94-79c7-4b76-ab9b-5c7c44a6021f" providerId="ADAL" clId="{BA5BE828-EA1C-4D38-829F-C23BB2C0EAD2}" dt="2021-09-09T18:24:10.329" v="685" actId="13926"/>
      <pc:docMkLst>
        <pc:docMk/>
      </pc:docMkLst>
      <pc:sldChg chg="modSp mod">
        <pc:chgData name="Daniele Petrone" userId="7f3d4e94-79c7-4b76-ab9b-5c7c44a6021f" providerId="ADAL" clId="{BA5BE828-EA1C-4D38-829F-C23BB2C0EAD2}" dt="2021-09-09T16:50:17.994" v="308" actId="1076"/>
        <pc:sldMkLst>
          <pc:docMk/>
          <pc:sldMk cId="2803379863" sldId="264"/>
        </pc:sldMkLst>
        <pc:spChg chg="mod">
          <ac:chgData name="Daniele Petrone" userId="7f3d4e94-79c7-4b76-ab9b-5c7c44a6021f" providerId="ADAL" clId="{BA5BE828-EA1C-4D38-829F-C23BB2C0EAD2}" dt="2021-09-09T16:50:17.994" v="308" actId="1076"/>
          <ac:spMkLst>
            <pc:docMk/>
            <pc:sldMk cId="2803379863" sldId="264"/>
            <ac:spMk id="5" creationId="{2ADA2595-C5A4-43A4-857A-01FF2AA3A0B8}"/>
          </ac:spMkLst>
        </pc:spChg>
        <pc:spChg chg="mod">
          <ac:chgData name="Daniele Petrone" userId="7f3d4e94-79c7-4b76-ab9b-5c7c44a6021f" providerId="ADAL" clId="{BA5BE828-EA1C-4D38-829F-C23BB2C0EAD2}" dt="2021-09-09T16:50:03.605" v="303" actId="1076"/>
          <ac:spMkLst>
            <pc:docMk/>
            <pc:sldMk cId="2803379863" sldId="264"/>
            <ac:spMk id="9" creationId="{40DEF99D-39EE-4972-9CC8-4D3B2A43FCF0}"/>
          </ac:spMkLst>
        </pc:spChg>
        <pc:picChg chg="mod">
          <ac:chgData name="Daniele Petrone" userId="7f3d4e94-79c7-4b76-ab9b-5c7c44a6021f" providerId="ADAL" clId="{BA5BE828-EA1C-4D38-829F-C23BB2C0EAD2}" dt="2021-09-09T16:49:35.817" v="300" actId="14826"/>
          <ac:picMkLst>
            <pc:docMk/>
            <pc:sldMk cId="2803379863" sldId="264"/>
            <ac:picMk id="6146" creationId="{FA41EEDA-2EC6-4758-887A-5412C0AF2EA8}"/>
          </ac:picMkLst>
        </pc:picChg>
      </pc:sldChg>
      <pc:sldChg chg="modSp mod">
        <pc:chgData name="Daniele Petrone" userId="7f3d4e94-79c7-4b76-ab9b-5c7c44a6021f" providerId="ADAL" clId="{BA5BE828-EA1C-4D38-829F-C23BB2C0EAD2}" dt="2021-09-09T16:57:49.967" v="348" actId="13926"/>
        <pc:sldMkLst>
          <pc:docMk/>
          <pc:sldMk cId="986409818" sldId="265"/>
        </pc:sldMkLst>
        <pc:spChg chg="mod">
          <ac:chgData name="Daniele Petrone" userId="7f3d4e94-79c7-4b76-ab9b-5c7c44a6021f" providerId="ADAL" clId="{BA5BE828-EA1C-4D38-829F-C23BB2C0EAD2}" dt="2021-09-09T16:57:49.967" v="348" actId="13926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Daniele Petrone" userId="7f3d4e94-79c7-4b76-ab9b-5c7c44a6021f" providerId="ADAL" clId="{BA5BE828-EA1C-4D38-829F-C23BB2C0EAD2}" dt="2021-09-09T16:56:57.405" v="330" actId="20577"/>
          <ac:spMkLst>
            <pc:docMk/>
            <pc:sldMk cId="986409818" sldId="265"/>
            <ac:spMk id="7" creationId="{AEC6BB40-894F-49A6-9E3F-6B3F46916377}"/>
          </ac:spMkLst>
        </pc:spChg>
        <pc:picChg chg="mod">
          <ac:chgData name="Daniele Petrone" userId="7f3d4e94-79c7-4b76-ab9b-5c7c44a6021f" providerId="ADAL" clId="{BA5BE828-EA1C-4D38-829F-C23BB2C0EAD2}" dt="2021-09-09T16:57:28.933" v="331" actId="14826"/>
          <ac:picMkLst>
            <pc:docMk/>
            <pc:sldMk cId="986409818" sldId="265"/>
            <ac:picMk id="8" creationId="{7DCECCF3-F9F2-45E1-95A1-B0A17CF58C08}"/>
          </ac:picMkLst>
        </pc:picChg>
      </pc:sldChg>
      <pc:sldChg chg="modSp mod">
        <pc:chgData name="Daniele Petrone" userId="7f3d4e94-79c7-4b76-ab9b-5c7c44a6021f" providerId="ADAL" clId="{BA5BE828-EA1C-4D38-829F-C23BB2C0EAD2}" dt="2021-09-08T14:40:08.784" v="2" actId="13926"/>
        <pc:sldMkLst>
          <pc:docMk/>
          <pc:sldMk cId="3284697636" sldId="1278"/>
        </pc:sldMkLst>
        <pc:spChg chg="mod">
          <ac:chgData name="Daniele Petrone" userId="7f3d4e94-79c7-4b76-ab9b-5c7c44a6021f" providerId="ADAL" clId="{BA5BE828-EA1C-4D38-829F-C23BB2C0EAD2}" dt="2021-09-08T14:40:08.784" v="2" actId="13926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BA5BE828-EA1C-4D38-829F-C23BB2C0EAD2}" dt="2021-09-09T08:41:29.014" v="225" actId="13926"/>
        <pc:sldMkLst>
          <pc:docMk/>
          <pc:sldMk cId="873417740" sldId="1283"/>
        </pc:sldMkLst>
        <pc:spChg chg="mod">
          <ac:chgData name="Daniele Petrone" userId="7f3d4e94-79c7-4b76-ab9b-5c7c44a6021f" providerId="ADAL" clId="{BA5BE828-EA1C-4D38-829F-C23BB2C0EAD2}" dt="2021-09-09T08:41:29.014" v="225" actId="13926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aniele Petrone" userId="7f3d4e94-79c7-4b76-ab9b-5c7c44a6021f" providerId="ADAL" clId="{BA5BE828-EA1C-4D38-829F-C23BB2C0EAD2}" dt="2021-09-08T14:40:15.883" v="5" actId="20577"/>
          <ac:spMkLst>
            <pc:docMk/>
            <pc:sldMk cId="873417740" sldId="1283"/>
            <ac:spMk id="7" creationId="{BB41598A-F012-4C10-A84D-A023851AA4BE}"/>
          </ac:spMkLst>
        </pc:spChg>
        <pc:picChg chg="mod">
          <ac:chgData name="Daniele Petrone" userId="7f3d4e94-79c7-4b76-ab9b-5c7c44a6021f" providerId="ADAL" clId="{BA5BE828-EA1C-4D38-829F-C23BB2C0EAD2}" dt="2021-09-09T08:41:19.872" v="224" actId="14826"/>
          <ac:picMkLst>
            <pc:docMk/>
            <pc:sldMk cId="873417740" sldId="1283"/>
            <ac:picMk id="2" creationId="{5FE87253-F367-42BC-BB75-D8034DCBA4CA}"/>
          </ac:picMkLst>
        </pc:picChg>
      </pc:sldChg>
      <pc:sldChg chg="modSp mod">
        <pc:chgData name="Daniele Petrone" userId="7f3d4e94-79c7-4b76-ab9b-5c7c44a6021f" providerId="ADAL" clId="{BA5BE828-EA1C-4D38-829F-C23BB2C0EAD2}" dt="2021-09-09T08:41:55.102" v="231" actId="13926"/>
        <pc:sldMkLst>
          <pc:docMk/>
          <pc:sldMk cId="3635425474" sldId="1287"/>
        </pc:sldMkLst>
        <pc:spChg chg="mod">
          <ac:chgData name="Daniele Petrone" userId="7f3d4e94-79c7-4b76-ab9b-5c7c44a6021f" providerId="ADAL" clId="{BA5BE828-EA1C-4D38-829F-C23BB2C0EAD2}" dt="2021-09-09T08:41:49.134" v="230" actId="20577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Daniele Petrone" userId="7f3d4e94-79c7-4b76-ab9b-5c7c44a6021f" providerId="ADAL" clId="{BA5BE828-EA1C-4D38-829F-C23BB2C0EAD2}" dt="2021-09-09T08:41:55.102" v="231" actId="13926"/>
          <ac:spMkLst>
            <pc:docMk/>
            <pc:sldMk cId="3635425474" sldId="1287"/>
            <ac:spMk id="5" creationId="{B178C63C-B970-4C15-BCC0-282233919EFC}"/>
          </ac:spMkLst>
        </pc:spChg>
        <pc:spChg chg="mod">
          <ac:chgData name="Daniele Petrone" userId="7f3d4e94-79c7-4b76-ab9b-5c7c44a6021f" providerId="ADAL" clId="{BA5BE828-EA1C-4D38-829F-C23BB2C0EAD2}" dt="2021-09-08T14:41:03.647" v="13" actId="20577"/>
          <ac:spMkLst>
            <pc:docMk/>
            <pc:sldMk cId="3635425474" sldId="1287"/>
            <ac:spMk id="6" creationId="{23167014-F99B-4102-9FDF-70714DE9EB3C}"/>
          </ac:spMkLst>
        </pc:spChg>
        <pc:picChg chg="mod">
          <ac:chgData name="Daniele Petrone" userId="7f3d4e94-79c7-4b76-ab9b-5c7c44a6021f" providerId="ADAL" clId="{BA5BE828-EA1C-4D38-829F-C23BB2C0EAD2}" dt="2021-09-09T08:41:36.542" v="226" actId="14826"/>
          <ac:picMkLst>
            <pc:docMk/>
            <pc:sldMk cId="3635425474" sldId="1287"/>
            <ac:picMk id="2050" creationId="{33543C3C-478C-45B1-A12A-C24EBC06D938}"/>
          </ac:picMkLst>
        </pc:picChg>
      </pc:sldChg>
      <pc:sldChg chg="addSp delSp modSp mod">
        <pc:chgData name="Daniele Petrone" userId="7f3d4e94-79c7-4b76-ab9b-5c7c44a6021f" providerId="ADAL" clId="{BA5BE828-EA1C-4D38-829F-C23BB2C0EAD2}" dt="2021-09-09T18:24:10.329" v="685" actId="13926"/>
        <pc:sldMkLst>
          <pc:docMk/>
          <pc:sldMk cId="0" sldId="1307"/>
        </pc:sldMkLst>
        <pc:spChg chg="mod">
          <ac:chgData name="Daniele Petrone" userId="7f3d4e94-79c7-4b76-ab9b-5c7c44a6021f" providerId="ADAL" clId="{BA5BE828-EA1C-4D38-829F-C23BB2C0EAD2}" dt="2021-09-09T08:36:13.791" v="160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aniele Petrone" userId="7f3d4e94-79c7-4b76-ab9b-5c7c44a6021f" providerId="ADAL" clId="{BA5BE828-EA1C-4D38-829F-C23BB2C0EAD2}" dt="2021-09-09T18:24:10.329" v="685" actId="13926"/>
          <ac:spMkLst>
            <pc:docMk/>
            <pc:sldMk cId="0" sldId="1307"/>
            <ac:spMk id="170" creationId="{9F928B8A-3EB1-4DF1-BFCE-1A2F9A1160CD}"/>
          </ac:spMkLst>
        </pc:spChg>
        <pc:picChg chg="del">
          <ac:chgData name="Daniele Petrone" userId="7f3d4e94-79c7-4b76-ab9b-5c7c44a6021f" providerId="ADAL" clId="{BA5BE828-EA1C-4D38-829F-C23BB2C0EAD2}" dt="2021-09-09T08:37:08.889" v="163" actId="478"/>
          <ac:picMkLst>
            <pc:docMk/>
            <pc:sldMk cId="0" sldId="1307"/>
            <ac:picMk id="2" creationId="{2F7A7E8D-44A6-4145-BCB4-676B9926F6B5}"/>
          </ac:picMkLst>
        </pc:picChg>
        <pc:picChg chg="add mod">
          <ac:chgData name="Daniele Petrone" userId="7f3d4e94-79c7-4b76-ab9b-5c7c44a6021f" providerId="ADAL" clId="{BA5BE828-EA1C-4D38-829F-C23BB2C0EAD2}" dt="2021-09-09T18:24:04.850" v="684" actId="14826"/>
          <ac:picMkLst>
            <pc:docMk/>
            <pc:sldMk cId="0" sldId="1307"/>
            <ac:picMk id="3" creationId="{C97194BD-DBF8-4908-A176-F3F3A63977DD}"/>
          </ac:picMkLst>
        </pc:picChg>
      </pc:sldChg>
      <pc:sldChg chg="modSp mod">
        <pc:chgData name="Daniele Petrone" userId="7f3d4e94-79c7-4b76-ab9b-5c7c44a6021f" providerId="ADAL" clId="{BA5BE828-EA1C-4D38-829F-C23BB2C0EAD2}" dt="2021-09-09T17:01:21.916" v="396" actId="13926"/>
        <pc:sldMkLst>
          <pc:docMk/>
          <pc:sldMk cId="2366445357" sldId="1308"/>
        </pc:sldMkLst>
        <pc:spChg chg="mod">
          <ac:chgData name="Daniele Petrone" userId="7f3d4e94-79c7-4b76-ab9b-5c7c44a6021f" providerId="ADAL" clId="{BA5BE828-EA1C-4D38-829F-C23BB2C0EAD2}" dt="2021-09-09T17:01:21.916" v="396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aniele Petrone" userId="7f3d4e94-79c7-4b76-ab9b-5c7c44a6021f" providerId="ADAL" clId="{BA5BE828-EA1C-4D38-829F-C23BB2C0EAD2}" dt="2021-09-09T17:01:09.053" v="395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delSp modSp mod">
        <pc:chgData name="Daniele Petrone" userId="7f3d4e94-79c7-4b76-ab9b-5c7c44a6021f" providerId="ADAL" clId="{BA5BE828-EA1C-4D38-829F-C23BB2C0EAD2}" dt="2021-09-09T17:13:48.865" v="662" actId="13926"/>
        <pc:sldMkLst>
          <pc:docMk/>
          <pc:sldMk cId="4206354991" sldId="1351"/>
        </pc:sldMkLst>
        <pc:spChg chg="del">
          <ac:chgData name="Daniele Petrone" userId="7f3d4e94-79c7-4b76-ab9b-5c7c44a6021f" providerId="ADAL" clId="{BA5BE828-EA1C-4D38-829F-C23BB2C0EAD2}" dt="2021-09-09T17:13:23.960" v="653" actId="478"/>
          <ac:spMkLst>
            <pc:docMk/>
            <pc:sldMk cId="4206354991" sldId="1351"/>
            <ac:spMk id="2" creationId="{393FEEEF-165E-485D-8759-B861A44E130D}"/>
          </ac:spMkLst>
        </pc:spChg>
        <pc:spChg chg="mod">
          <ac:chgData name="Daniele Petrone" userId="7f3d4e94-79c7-4b76-ab9b-5c7c44a6021f" providerId="ADAL" clId="{BA5BE828-EA1C-4D38-829F-C23BB2C0EAD2}" dt="2021-09-09T17:13:48.865" v="662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 modGraphic">
          <ac:chgData name="Daniele Petrone" userId="7f3d4e94-79c7-4b76-ab9b-5c7c44a6021f" providerId="ADAL" clId="{BA5BE828-EA1C-4D38-829F-C23BB2C0EAD2}" dt="2021-09-09T17:13:17.430" v="652" actId="2057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modSp mod">
        <pc:chgData name="Daniele Petrone" userId="7f3d4e94-79c7-4b76-ab9b-5c7c44a6021f" providerId="ADAL" clId="{BA5BE828-EA1C-4D38-829F-C23BB2C0EAD2}" dt="2021-09-08T14:53:47.477" v="80" actId="13926"/>
        <pc:sldMkLst>
          <pc:docMk/>
          <pc:sldMk cId="77662351" sldId="1358"/>
        </pc:sldMkLst>
        <pc:spChg chg="mod">
          <ac:chgData name="Daniele Petrone" userId="7f3d4e94-79c7-4b76-ab9b-5c7c44a6021f" providerId="ADAL" clId="{BA5BE828-EA1C-4D38-829F-C23BB2C0EAD2}" dt="2021-09-08T14:53:47.477" v="80" actId="13926"/>
          <ac:spMkLst>
            <pc:docMk/>
            <pc:sldMk cId="77662351" sldId="1358"/>
            <ac:spMk id="3" creationId="{0A1D7235-6DC9-4F26-8980-56FABD8772E6}"/>
          </ac:spMkLst>
        </pc:spChg>
        <pc:picChg chg="mod">
          <ac:chgData name="Daniele Petrone" userId="7f3d4e94-79c7-4b76-ab9b-5c7c44a6021f" providerId="ADAL" clId="{BA5BE828-EA1C-4D38-829F-C23BB2C0EAD2}" dt="2021-09-08T14:43:33.578" v="26" actId="14826"/>
          <ac:picMkLst>
            <pc:docMk/>
            <pc:sldMk cId="77662351" sldId="1358"/>
            <ac:picMk id="1026" creationId="{737E269B-D9BE-4AC9-B045-939F0A28D89E}"/>
          </ac:picMkLst>
        </pc:picChg>
      </pc:sldChg>
      <pc:sldChg chg="modSp mod">
        <pc:chgData name="Daniele Petrone" userId="7f3d4e94-79c7-4b76-ab9b-5c7c44a6021f" providerId="ADAL" clId="{BA5BE828-EA1C-4D38-829F-C23BB2C0EAD2}" dt="2021-09-09T08:46:10.264" v="299"/>
        <pc:sldMkLst>
          <pc:docMk/>
          <pc:sldMk cId="2576783156" sldId="1366"/>
        </pc:sldMkLst>
        <pc:graphicFrameChg chg="mod modGraphic">
          <ac:chgData name="Daniele Petrone" userId="7f3d4e94-79c7-4b76-ab9b-5c7c44a6021f" providerId="ADAL" clId="{BA5BE828-EA1C-4D38-829F-C23BB2C0EAD2}" dt="2021-09-09T08:46:10.264" v="299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Daniele Petrone" userId="7f3d4e94-79c7-4b76-ab9b-5c7c44a6021f" providerId="ADAL" clId="{BA5BE828-EA1C-4D38-829F-C23BB2C0EAD2}" dt="2021-09-09T18:19:47.363" v="680" actId="13926"/>
        <pc:sldMkLst>
          <pc:docMk/>
          <pc:sldMk cId="3354586583" sldId="1374"/>
        </pc:sldMkLst>
        <pc:spChg chg="mod">
          <ac:chgData name="Daniele Petrone" userId="7f3d4e94-79c7-4b76-ab9b-5c7c44a6021f" providerId="ADAL" clId="{BA5BE828-EA1C-4D38-829F-C23BB2C0EAD2}" dt="2021-09-09T08:35:45.800" v="151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aniele Petrone" userId="7f3d4e94-79c7-4b76-ab9b-5c7c44a6021f" providerId="ADAL" clId="{BA5BE828-EA1C-4D38-829F-C23BB2C0EAD2}" dt="2021-09-09T18:19:40.271" v="679" actId="20577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aniele Petrone" userId="7f3d4e94-79c7-4b76-ab9b-5c7c44a6021f" providerId="ADAL" clId="{BA5BE828-EA1C-4D38-829F-C23BB2C0EAD2}" dt="2021-09-09T18:19:25.652" v="671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aniele Petrone" userId="7f3d4e94-79c7-4b76-ab9b-5c7c44a6021f" providerId="ADAL" clId="{BA5BE828-EA1C-4D38-829F-C23BB2C0EAD2}" dt="2021-09-09T08:34:39.450" v="107" actId="20577"/>
          <ac:spMkLst>
            <pc:docMk/>
            <pc:sldMk cId="3354586583" sldId="1374"/>
            <ac:spMk id="10" creationId="{A0168411-B05F-4E38-B014-86F92D6456B7}"/>
          </ac:spMkLst>
        </pc:spChg>
        <pc:spChg chg="mod">
          <ac:chgData name="Daniele Petrone" userId="7f3d4e94-79c7-4b76-ab9b-5c7c44a6021f" providerId="ADAL" clId="{BA5BE828-EA1C-4D38-829F-C23BB2C0EAD2}" dt="2021-09-09T18:19:47.363" v="680" actId="13926"/>
          <ac:spMkLst>
            <pc:docMk/>
            <pc:sldMk cId="3354586583" sldId="1374"/>
            <ac:spMk id="170" creationId="{9F928B8A-3EB1-4DF1-BFCE-1A2F9A1160CD}"/>
          </ac:spMkLst>
        </pc:spChg>
        <pc:picChg chg="mod">
          <ac:chgData name="Daniele Petrone" userId="7f3d4e94-79c7-4b76-ab9b-5c7c44a6021f" providerId="ADAL" clId="{BA5BE828-EA1C-4D38-829F-C23BB2C0EAD2}" dt="2021-09-09T08:32:53.333" v="83" actId="14100"/>
          <ac:picMkLst>
            <pc:docMk/>
            <pc:sldMk cId="3354586583" sldId="1374"/>
            <ac:picMk id="9" creationId="{19AD6B0F-3EC5-4FE4-B0D8-B4B578674372}"/>
          </ac:picMkLst>
        </pc:picChg>
      </pc:sldChg>
    </pc:docChg>
  </pc:docChgLst>
  <pc:docChgLst>
    <pc:chgData name="Matteo Spuri" userId="6f5ebfc6-c5d8-4d03-a94d-57c7edae318a" providerId="ADAL" clId="{BE7A98C6-04EB-4611-ADCF-41317A65C051}"/>
    <pc:docChg chg="modSld">
      <pc:chgData name="Matteo Spuri" userId="6f5ebfc6-c5d8-4d03-a94d-57c7edae318a" providerId="ADAL" clId="{BE7A98C6-04EB-4611-ADCF-41317A65C051}" dt="2021-08-19T17:09:36.101" v="57" actId="20577"/>
      <pc:docMkLst>
        <pc:docMk/>
      </pc:docMkLst>
      <pc:sldChg chg="modSp mod">
        <pc:chgData name="Matteo Spuri" userId="6f5ebfc6-c5d8-4d03-a94d-57c7edae318a" providerId="ADAL" clId="{BE7A98C6-04EB-4611-ADCF-41317A65C051}" dt="2021-08-19T17:09:36.101" v="57" actId="20577"/>
        <pc:sldMkLst>
          <pc:docMk/>
          <pc:sldMk cId="2512203672" sldId="1378"/>
        </pc:sldMkLst>
        <pc:spChg chg="mod">
          <ac:chgData name="Matteo Spuri" userId="6f5ebfc6-c5d8-4d03-a94d-57c7edae318a" providerId="ADAL" clId="{BE7A98C6-04EB-4611-ADCF-41317A65C051}" dt="2021-08-19T17:09:10.498" v="55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Matteo Spuri" userId="6f5ebfc6-c5d8-4d03-a94d-57c7edae318a" providerId="ADAL" clId="{BE7A98C6-04EB-4611-ADCF-41317A65C051}" dt="2021-08-19T17:09:05.135" v="54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Matteo Spuri" userId="6f5ebfc6-c5d8-4d03-a94d-57c7edae318a" providerId="ADAL" clId="{BE7A98C6-04EB-4611-ADCF-41317A65C051}" dt="2021-08-19T17:09:36.101" v="57" actId="20577"/>
          <ac:spMkLst>
            <pc:docMk/>
            <pc:sldMk cId="2512203672" sldId="1378"/>
            <ac:spMk id="13" creationId="{1986040F-CC04-47AC-A299-6C3ED2CD29A5}"/>
          </ac:spMkLst>
        </pc:spChg>
        <pc:picChg chg="mod modCrop">
          <ac:chgData name="Matteo Spuri" userId="6f5ebfc6-c5d8-4d03-a94d-57c7edae318a" providerId="ADAL" clId="{BE7A98C6-04EB-4611-ADCF-41317A65C051}" dt="2021-08-19T17:06:14.708" v="4" actId="14100"/>
          <ac:picMkLst>
            <pc:docMk/>
            <pc:sldMk cId="2512203672" sldId="1378"/>
            <ac:picMk id="7" creationId="{412865D5-BFBD-438C-9A21-632BDA6D5D14}"/>
          </ac:picMkLst>
        </pc:picChg>
        <pc:picChg chg="mod modCrop">
          <ac:chgData name="Matteo Spuri" userId="6f5ebfc6-c5d8-4d03-a94d-57c7edae318a" providerId="ADAL" clId="{BE7A98C6-04EB-4611-ADCF-41317A65C051}" dt="2021-08-19T17:06:52.452" v="10" actId="14100"/>
          <ac:picMkLst>
            <pc:docMk/>
            <pc:sldMk cId="2512203672" sldId="1378"/>
            <ac:picMk id="8" creationId="{406F565E-322E-444E-9BF7-43A183C2B604}"/>
          </ac:picMkLst>
        </pc:picChg>
      </pc:sldChg>
    </pc:docChg>
  </pc:docChgLst>
  <pc:docChgLst>
    <pc:chgData name="Del Manso Martina" userId="513a9d34-6994-41b9-901c-f28dde9905db" providerId="ADAL" clId="{BC22FBCC-0564-454F-81C1-AEF041AD53CE}"/>
    <pc:docChg chg="undo custSel modSld">
      <pc:chgData name="Del Manso Martina" userId="513a9d34-6994-41b9-901c-f28dde9905db" providerId="ADAL" clId="{BC22FBCC-0564-454F-81C1-AEF041AD53CE}" dt="2021-10-14T10:15:30.868" v="55" actId="20577"/>
      <pc:docMkLst>
        <pc:docMk/>
      </pc:docMkLst>
      <pc:sldChg chg="modSp mod">
        <pc:chgData name="Del Manso Martina" userId="513a9d34-6994-41b9-901c-f28dde9905db" providerId="ADAL" clId="{BC22FBCC-0564-454F-81C1-AEF041AD53CE}" dt="2021-10-14T09:38:29.608" v="1" actId="20577"/>
        <pc:sldMkLst>
          <pc:docMk/>
          <pc:sldMk cId="638701303" sldId="262"/>
        </pc:sldMkLst>
        <pc:spChg chg="mod">
          <ac:chgData name="Del Manso Martina" userId="513a9d34-6994-41b9-901c-f28dde9905db" providerId="ADAL" clId="{BC22FBCC-0564-454F-81C1-AEF041AD53CE}" dt="2021-10-14T09:38:29.608" v="1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addSp delSp modSp mod">
        <pc:chgData name="Del Manso Martina" userId="513a9d34-6994-41b9-901c-f28dde9905db" providerId="ADAL" clId="{BC22FBCC-0564-454F-81C1-AEF041AD53CE}" dt="2021-10-14T09:39:30.778" v="10" actId="20577"/>
        <pc:sldMkLst>
          <pc:docMk/>
          <pc:sldMk cId="2803379863" sldId="264"/>
        </pc:sldMkLst>
        <pc:spChg chg="mod">
          <ac:chgData name="Del Manso Martina" userId="513a9d34-6994-41b9-901c-f28dde9905db" providerId="ADAL" clId="{BC22FBCC-0564-454F-81C1-AEF041AD53CE}" dt="2021-10-14T09:39:30.778" v="10" actId="20577"/>
          <ac:spMkLst>
            <pc:docMk/>
            <pc:sldMk cId="2803379863" sldId="264"/>
            <ac:spMk id="9" creationId="{40DEF99D-39EE-4972-9CC8-4D3B2A43FCF0}"/>
          </ac:spMkLst>
        </pc:spChg>
        <pc:picChg chg="add mod modCrop">
          <ac:chgData name="Del Manso Martina" userId="513a9d34-6994-41b9-901c-f28dde9905db" providerId="ADAL" clId="{BC22FBCC-0564-454F-81C1-AEF041AD53CE}" dt="2021-10-14T09:39:27.777" v="7" actId="1076"/>
          <ac:picMkLst>
            <pc:docMk/>
            <pc:sldMk cId="2803379863" sldId="264"/>
            <ac:picMk id="3" creationId="{0EA6E3A0-BA46-4105-9B7B-55DB07365A4D}"/>
          </ac:picMkLst>
        </pc:picChg>
        <pc:picChg chg="del">
          <ac:chgData name="Del Manso Martina" userId="513a9d34-6994-41b9-901c-f28dde9905db" providerId="ADAL" clId="{BC22FBCC-0564-454F-81C1-AEF041AD53CE}" dt="2021-10-14T09:39:13.862" v="2" actId="478"/>
          <ac:picMkLst>
            <pc:docMk/>
            <pc:sldMk cId="2803379863" sldId="264"/>
            <ac:picMk id="4" creationId="{96963F3E-C669-4863-A9A5-E1E370282724}"/>
          </ac:picMkLst>
        </pc:picChg>
      </pc:sldChg>
      <pc:sldChg chg="addSp delSp modSp mod">
        <pc:chgData name="Del Manso Martina" userId="513a9d34-6994-41b9-901c-f28dde9905db" providerId="ADAL" clId="{BC22FBCC-0564-454F-81C1-AEF041AD53CE}" dt="2021-10-14T10:09:43.116" v="18" actId="13926"/>
        <pc:sldMkLst>
          <pc:docMk/>
          <pc:sldMk cId="986409818" sldId="265"/>
        </pc:sldMkLst>
        <pc:spChg chg="mod">
          <ac:chgData name="Del Manso Martina" userId="513a9d34-6994-41b9-901c-f28dde9905db" providerId="ADAL" clId="{BC22FBCC-0564-454F-81C1-AEF041AD53CE}" dt="2021-10-14T10:09:43.116" v="18" actId="13926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Del Manso Martina" userId="513a9d34-6994-41b9-901c-f28dde9905db" providerId="ADAL" clId="{BC22FBCC-0564-454F-81C1-AEF041AD53CE}" dt="2021-10-14T10:09:33.856" v="15" actId="20577"/>
          <ac:spMkLst>
            <pc:docMk/>
            <pc:sldMk cId="986409818" sldId="265"/>
            <ac:spMk id="7" creationId="{AEC6BB40-894F-49A6-9E3F-6B3F46916377}"/>
          </ac:spMkLst>
        </pc:spChg>
        <pc:picChg chg="add mod">
          <ac:chgData name="Del Manso Martina" userId="513a9d34-6994-41b9-901c-f28dde9905db" providerId="ADAL" clId="{BC22FBCC-0564-454F-81C1-AEF041AD53CE}" dt="2021-10-14T10:09:22.411" v="13"/>
          <ac:picMkLst>
            <pc:docMk/>
            <pc:sldMk cId="986409818" sldId="265"/>
            <ac:picMk id="4" creationId="{34D68635-7FEA-4A09-AAD9-824445B98C80}"/>
          </ac:picMkLst>
        </pc:picChg>
        <pc:picChg chg="del">
          <ac:chgData name="Del Manso Martina" userId="513a9d34-6994-41b9-901c-f28dde9905db" providerId="ADAL" clId="{BC22FBCC-0564-454F-81C1-AEF041AD53CE}" dt="2021-10-14T10:09:21.017" v="12" actId="478"/>
          <ac:picMkLst>
            <pc:docMk/>
            <pc:sldMk cId="986409818" sldId="265"/>
            <ac:picMk id="10" creationId="{4E3B72CB-A973-4CC4-8261-046167A56926}"/>
          </ac:picMkLst>
        </pc:picChg>
      </pc:sldChg>
      <pc:sldChg chg="addSp delSp modSp mod">
        <pc:chgData name="Del Manso Martina" userId="513a9d34-6994-41b9-901c-f28dde9905db" providerId="ADAL" clId="{BC22FBCC-0564-454F-81C1-AEF041AD53CE}" dt="2021-10-14T10:11:12.282" v="27" actId="20577"/>
        <pc:sldMkLst>
          <pc:docMk/>
          <pc:sldMk cId="1755157831" sldId="272"/>
        </pc:sldMkLst>
        <pc:spChg chg="mod">
          <ac:chgData name="Del Manso Martina" userId="513a9d34-6994-41b9-901c-f28dde9905db" providerId="ADAL" clId="{BC22FBCC-0564-454F-81C1-AEF041AD53CE}" dt="2021-10-14T10:11:12.282" v="27" actId="20577"/>
          <ac:spMkLst>
            <pc:docMk/>
            <pc:sldMk cId="1755157831" sldId="272"/>
            <ac:spMk id="4" creationId="{00000000-0000-0000-0000-000000000000}"/>
          </ac:spMkLst>
        </pc:spChg>
        <pc:picChg chg="add del mod">
          <ac:chgData name="Del Manso Martina" userId="513a9d34-6994-41b9-901c-f28dde9905db" providerId="ADAL" clId="{BC22FBCC-0564-454F-81C1-AEF041AD53CE}" dt="2021-10-14T10:11:06.104" v="24" actId="14100"/>
          <ac:picMkLst>
            <pc:docMk/>
            <pc:sldMk cId="1755157831" sldId="272"/>
            <ac:picMk id="3" creationId="{DA25165B-9467-448B-9248-9B996BE468C3}"/>
          </ac:picMkLst>
        </pc:picChg>
        <pc:picChg chg="add del">
          <ac:chgData name="Del Manso Martina" userId="513a9d34-6994-41b9-901c-f28dde9905db" providerId="ADAL" clId="{BC22FBCC-0564-454F-81C1-AEF041AD53CE}" dt="2021-10-14T10:10:58.216" v="21" actId="22"/>
          <ac:picMkLst>
            <pc:docMk/>
            <pc:sldMk cId="1755157831" sldId="272"/>
            <ac:picMk id="6" creationId="{D7142CB2-5B62-40DF-97FB-B6D5A54AE553}"/>
          </ac:picMkLst>
        </pc:picChg>
      </pc:sldChg>
      <pc:sldChg chg="addSp delSp modSp mod">
        <pc:chgData name="Del Manso Martina" userId="513a9d34-6994-41b9-901c-f28dde9905db" providerId="ADAL" clId="{BC22FBCC-0564-454F-81C1-AEF041AD53CE}" dt="2021-10-14T10:15:30.868" v="55" actId="20577"/>
        <pc:sldMkLst>
          <pc:docMk/>
          <pc:sldMk cId="217055414" sldId="1143"/>
        </pc:sldMkLst>
        <pc:spChg chg="mod">
          <ac:chgData name="Del Manso Martina" userId="513a9d34-6994-41b9-901c-f28dde9905db" providerId="ADAL" clId="{BC22FBCC-0564-454F-81C1-AEF041AD53CE}" dt="2021-10-14T10:15:30.868" v="55" actId="20577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el Manso Martina" userId="513a9d34-6994-41b9-901c-f28dde9905db" providerId="ADAL" clId="{BC22FBCC-0564-454F-81C1-AEF041AD53CE}" dt="2021-10-14T10:14:32.173" v="45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el Manso Martina" userId="513a9d34-6994-41b9-901c-f28dde9905db" providerId="ADAL" clId="{BC22FBCC-0564-454F-81C1-AEF041AD53CE}" dt="2021-10-14T10:14:35.648" v="47" actId="20577"/>
          <ac:spMkLst>
            <pc:docMk/>
            <pc:sldMk cId="217055414" sldId="1143"/>
            <ac:spMk id="15" creationId="{2FD4F9E5-EADB-47AE-8DD6-8585E2F010AC}"/>
          </ac:spMkLst>
        </pc:spChg>
        <pc:picChg chg="del">
          <ac:chgData name="Del Manso Martina" userId="513a9d34-6994-41b9-901c-f28dde9905db" providerId="ADAL" clId="{BC22FBCC-0564-454F-81C1-AEF041AD53CE}" dt="2021-10-14T10:13:21.185" v="28" actId="478"/>
          <ac:picMkLst>
            <pc:docMk/>
            <pc:sldMk cId="217055414" sldId="1143"/>
            <ac:picMk id="2" creationId="{1FA1217C-0461-4467-B9C5-F8128A7A3195}"/>
          </ac:picMkLst>
        </pc:picChg>
        <pc:picChg chg="del">
          <ac:chgData name="Del Manso Martina" userId="513a9d34-6994-41b9-901c-f28dde9905db" providerId="ADAL" clId="{BC22FBCC-0564-454F-81C1-AEF041AD53CE}" dt="2021-10-14T10:15:08.144" v="48" actId="478"/>
          <ac:picMkLst>
            <pc:docMk/>
            <pc:sldMk cId="217055414" sldId="1143"/>
            <ac:picMk id="3" creationId="{40A2E0E0-A1BA-431E-AE56-B442AF13B19F}"/>
          </ac:picMkLst>
        </pc:picChg>
        <pc:picChg chg="add mod">
          <ac:chgData name="Del Manso Martina" userId="513a9d34-6994-41b9-901c-f28dde9905db" providerId="ADAL" clId="{BC22FBCC-0564-454F-81C1-AEF041AD53CE}" dt="2021-10-14T10:14:01.287" v="35" actId="1076"/>
          <ac:picMkLst>
            <pc:docMk/>
            <pc:sldMk cId="217055414" sldId="1143"/>
            <ac:picMk id="1026" creationId="{0926BC06-889F-4193-9DAB-0BAFB2CE8666}"/>
          </ac:picMkLst>
        </pc:picChg>
        <pc:picChg chg="add mod">
          <ac:chgData name="Del Manso Martina" userId="513a9d34-6994-41b9-901c-f28dde9905db" providerId="ADAL" clId="{BC22FBCC-0564-454F-81C1-AEF041AD53CE}" dt="2021-10-14T10:15:16.357" v="52" actId="14100"/>
          <ac:picMkLst>
            <pc:docMk/>
            <pc:sldMk cId="217055414" sldId="1143"/>
            <ac:picMk id="1028" creationId="{8F162AE1-9274-4BAF-8F0A-52B802B7B4EB}"/>
          </ac:picMkLst>
        </pc:picChg>
      </pc:sldChg>
    </pc:docChg>
  </pc:docChgLst>
  <pc:docChgLst>
    <pc:chgData name="Daniele Petrone" userId="7f3d4e94-79c7-4b76-ab9b-5c7c44a6021f" providerId="ADAL" clId="{975BD228-0EC1-4E38-93F6-0D7EBE065479}"/>
    <pc:docChg chg="undo custSel delSld modSld">
      <pc:chgData name="Daniele Petrone" userId="7f3d4e94-79c7-4b76-ab9b-5c7c44a6021f" providerId="ADAL" clId="{975BD228-0EC1-4E38-93F6-0D7EBE065479}" dt="2021-08-26T13:46:30.931" v="275" actId="13926"/>
      <pc:docMkLst>
        <pc:docMk/>
      </pc:docMkLst>
      <pc:sldChg chg="modSp mod">
        <pc:chgData name="Daniele Petrone" userId="7f3d4e94-79c7-4b76-ab9b-5c7c44a6021f" providerId="ADAL" clId="{975BD228-0EC1-4E38-93F6-0D7EBE065479}" dt="2021-08-25T14:24:59.775" v="1" actId="20577"/>
        <pc:sldMkLst>
          <pc:docMk/>
          <pc:sldMk cId="638701303" sldId="262"/>
        </pc:sldMkLst>
        <pc:spChg chg="mod">
          <ac:chgData name="Daniele Petrone" userId="7f3d4e94-79c7-4b76-ab9b-5c7c44a6021f" providerId="ADAL" clId="{975BD228-0EC1-4E38-93F6-0D7EBE065479}" dt="2021-08-25T14:24:59.775" v="1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modSp mod">
        <pc:chgData name="Daniele Petrone" userId="7f3d4e94-79c7-4b76-ab9b-5c7c44a6021f" providerId="ADAL" clId="{975BD228-0EC1-4E38-93F6-0D7EBE065479}" dt="2021-08-25T14:25:08.053" v="2" actId="13926"/>
        <pc:sldMkLst>
          <pc:docMk/>
          <pc:sldMk cId="2803379863" sldId="264"/>
        </pc:sldMkLst>
        <pc:spChg chg="mod">
          <ac:chgData name="Daniele Petrone" userId="7f3d4e94-79c7-4b76-ab9b-5c7c44a6021f" providerId="ADAL" clId="{975BD228-0EC1-4E38-93F6-0D7EBE065479}" dt="2021-08-25T14:25:08.053" v="2" actId="13926"/>
          <ac:spMkLst>
            <pc:docMk/>
            <pc:sldMk cId="2803379863" sldId="264"/>
            <ac:spMk id="5" creationId="{2ADA2595-C5A4-43A4-857A-01FF2AA3A0B8}"/>
          </ac:spMkLst>
        </pc:spChg>
      </pc:sldChg>
      <pc:sldChg chg="modSp mod">
        <pc:chgData name="Daniele Petrone" userId="7f3d4e94-79c7-4b76-ab9b-5c7c44a6021f" providerId="ADAL" clId="{975BD228-0EC1-4E38-93F6-0D7EBE065479}" dt="2021-08-25T14:25:22.649" v="3" actId="13926"/>
        <pc:sldMkLst>
          <pc:docMk/>
          <pc:sldMk cId="986409818" sldId="265"/>
        </pc:sldMkLst>
        <pc:spChg chg="mod">
          <ac:chgData name="Daniele Petrone" userId="7f3d4e94-79c7-4b76-ab9b-5c7c44a6021f" providerId="ADAL" clId="{975BD228-0EC1-4E38-93F6-0D7EBE065479}" dt="2021-08-25T14:25:22.649" v="3" actId="13926"/>
          <ac:spMkLst>
            <pc:docMk/>
            <pc:sldMk cId="986409818" sldId="265"/>
            <ac:spMk id="2" creationId="{0A5554CB-8779-44BC-8170-14C8B0EA57C1}"/>
          </ac:spMkLst>
        </pc:spChg>
      </pc:sldChg>
      <pc:sldChg chg="addSp delSp modSp mod">
        <pc:chgData name="Daniele Petrone" userId="7f3d4e94-79c7-4b76-ab9b-5c7c44a6021f" providerId="ADAL" clId="{975BD228-0EC1-4E38-93F6-0D7EBE065479}" dt="2021-08-25T14:28:49.622" v="18" actId="20577"/>
        <pc:sldMkLst>
          <pc:docMk/>
          <pc:sldMk cId="1755157831" sldId="272"/>
        </pc:sldMkLst>
        <pc:spChg chg="mod">
          <ac:chgData name="Daniele Petrone" userId="7f3d4e94-79c7-4b76-ab9b-5c7c44a6021f" providerId="ADAL" clId="{975BD228-0EC1-4E38-93F6-0D7EBE065479}" dt="2021-08-25T14:28:49.622" v="18" actId="20577"/>
          <ac:spMkLst>
            <pc:docMk/>
            <pc:sldMk cId="1755157831" sldId="272"/>
            <ac:spMk id="4" creationId="{00000000-0000-0000-0000-000000000000}"/>
          </ac:spMkLst>
        </pc:spChg>
        <pc:picChg chg="add del mod">
          <ac:chgData name="Daniele Petrone" userId="7f3d4e94-79c7-4b76-ab9b-5c7c44a6021f" providerId="ADAL" clId="{975BD228-0EC1-4E38-93F6-0D7EBE065479}" dt="2021-08-25T14:27:45.185" v="12"/>
          <ac:picMkLst>
            <pc:docMk/>
            <pc:sldMk cId="1755157831" sldId="272"/>
            <ac:picMk id="3" creationId="{5D949195-CEE9-4187-827B-0B05EF107D57}"/>
          </ac:picMkLst>
        </pc:picChg>
        <pc:picChg chg="add del mod">
          <ac:chgData name="Daniele Petrone" userId="7f3d4e94-79c7-4b76-ab9b-5c7c44a6021f" providerId="ADAL" clId="{975BD228-0EC1-4E38-93F6-0D7EBE065479}" dt="2021-08-25T14:28:42.441" v="14" actId="14826"/>
          <ac:picMkLst>
            <pc:docMk/>
            <pc:sldMk cId="1755157831" sldId="272"/>
            <ac:picMk id="6" creationId="{DF867C18-63C2-4D15-8C31-0242DB98DF03}"/>
          </ac:picMkLst>
        </pc:picChg>
      </pc:sldChg>
      <pc:sldChg chg="modSp mod">
        <pc:chgData name="Daniele Petrone" userId="7f3d4e94-79c7-4b76-ab9b-5c7c44a6021f" providerId="ADAL" clId="{975BD228-0EC1-4E38-93F6-0D7EBE065479}" dt="2021-08-25T14:43:18.418" v="226" actId="13926"/>
        <pc:sldMkLst>
          <pc:docMk/>
          <pc:sldMk cId="1611669235" sldId="1104"/>
        </pc:sldMkLst>
        <pc:spChg chg="mod">
          <ac:chgData name="Daniele Petrone" userId="7f3d4e94-79c7-4b76-ab9b-5c7c44a6021f" providerId="ADAL" clId="{975BD228-0EC1-4E38-93F6-0D7EBE065479}" dt="2021-08-25T14:43:18.418" v="226" actId="13926"/>
          <ac:spMkLst>
            <pc:docMk/>
            <pc:sldMk cId="1611669235" sldId="1104"/>
            <ac:spMk id="19" creationId="{15F5E56C-8A46-4E65-887D-0869EACBE9A3}"/>
          </ac:spMkLst>
        </pc:spChg>
      </pc:sldChg>
      <pc:sldChg chg="modSp mod">
        <pc:chgData name="Daniele Petrone" userId="7f3d4e94-79c7-4b76-ab9b-5c7c44a6021f" providerId="ADAL" clId="{975BD228-0EC1-4E38-93F6-0D7EBE065479}" dt="2021-08-25T14:34:43.959" v="79" actId="20577"/>
        <pc:sldMkLst>
          <pc:docMk/>
          <pc:sldMk cId="217055414" sldId="1143"/>
        </pc:sldMkLst>
        <pc:spChg chg="mod">
          <ac:chgData name="Daniele Petrone" userId="7f3d4e94-79c7-4b76-ab9b-5c7c44a6021f" providerId="ADAL" clId="{975BD228-0EC1-4E38-93F6-0D7EBE065479}" dt="2021-08-25T14:34:43.959" v="79" actId="2057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aniele Petrone" userId="7f3d4e94-79c7-4b76-ab9b-5c7c44a6021f" providerId="ADAL" clId="{975BD228-0EC1-4E38-93F6-0D7EBE065479}" dt="2021-08-25T14:34:16.791" v="77" actId="6549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aniele Petrone" userId="7f3d4e94-79c7-4b76-ab9b-5c7c44a6021f" providerId="ADAL" clId="{975BD228-0EC1-4E38-93F6-0D7EBE065479}" dt="2021-08-25T14:32:37.239" v="35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aniele Petrone" userId="7f3d4e94-79c7-4b76-ab9b-5c7c44a6021f" providerId="ADAL" clId="{975BD228-0EC1-4E38-93F6-0D7EBE065479}" dt="2021-08-25T14:32:43.494" v="39" actId="20577"/>
          <ac:spMkLst>
            <pc:docMk/>
            <pc:sldMk cId="217055414" sldId="1143"/>
            <ac:spMk id="15" creationId="{2FD4F9E5-EADB-47AE-8DD6-8585E2F010AC}"/>
          </ac:spMkLst>
        </pc:spChg>
        <pc:picChg chg="mod">
          <ac:chgData name="Daniele Petrone" userId="7f3d4e94-79c7-4b76-ab9b-5c7c44a6021f" providerId="ADAL" clId="{975BD228-0EC1-4E38-93F6-0D7EBE065479}" dt="2021-08-25T14:32:19.988" v="21" actId="14100"/>
          <ac:picMkLst>
            <pc:docMk/>
            <pc:sldMk cId="217055414" sldId="1143"/>
            <ac:picMk id="2050" creationId="{14BADE2D-0D0F-4E5C-99E9-22449AF933D0}"/>
          </ac:picMkLst>
        </pc:picChg>
        <pc:picChg chg="mod">
          <ac:chgData name="Daniele Petrone" userId="7f3d4e94-79c7-4b76-ab9b-5c7c44a6021f" providerId="ADAL" clId="{975BD228-0EC1-4E38-93F6-0D7EBE065479}" dt="2021-08-25T14:33:14.785" v="42" actId="1076"/>
          <ac:picMkLst>
            <pc:docMk/>
            <pc:sldMk cId="217055414" sldId="1143"/>
            <ac:picMk id="2052" creationId="{C7C17A5C-BC0B-4E4C-B564-6A66BB3DEB8D}"/>
          </ac:picMkLst>
        </pc:picChg>
      </pc:sldChg>
      <pc:sldChg chg="modSp mod">
        <pc:chgData name="Daniele Petrone" userId="7f3d4e94-79c7-4b76-ab9b-5c7c44a6021f" providerId="ADAL" clId="{975BD228-0EC1-4E38-93F6-0D7EBE065479}" dt="2021-08-25T14:43:22.497" v="227" actId="13926"/>
        <pc:sldMkLst>
          <pc:docMk/>
          <pc:sldMk cId="302778624" sldId="1252"/>
        </pc:sldMkLst>
        <pc:spChg chg="mod">
          <ac:chgData name="Daniele Petrone" userId="7f3d4e94-79c7-4b76-ab9b-5c7c44a6021f" providerId="ADAL" clId="{975BD228-0EC1-4E38-93F6-0D7EBE065479}" dt="2021-08-25T14:43:22.497" v="227" actId="13926"/>
          <ac:spMkLst>
            <pc:docMk/>
            <pc:sldMk cId="302778624" sldId="1252"/>
            <ac:spMk id="6" creationId="{18B3654A-7DA2-42C6-9E9B-3690B637422E}"/>
          </ac:spMkLst>
        </pc:spChg>
      </pc:sldChg>
      <pc:sldChg chg="modSp mod">
        <pc:chgData name="Daniele Petrone" userId="7f3d4e94-79c7-4b76-ab9b-5c7c44a6021f" providerId="ADAL" clId="{975BD228-0EC1-4E38-93F6-0D7EBE065479}" dt="2021-08-25T14:43:32.879" v="229" actId="13926"/>
        <pc:sldMkLst>
          <pc:docMk/>
          <pc:sldMk cId="3041254794" sldId="1253"/>
        </pc:sldMkLst>
        <pc:spChg chg="mod">
          <ac:chgData name="Daniele Petrone" userId="7f3d4e94-79c7-4b76-ab9b-5c7c44a6021f" providerId="ADAL" clId="{975BD228-0EC1-4E38-93F6-0D7EBE065479}" dt="2021-08-25T14:43:32.879" v="229" actId="13926"/>
          <ac:spMkLst>
            <pc:docMk/>
            <pc:sldMk cId="3041254794" sldId="1253"/>
            <ac:spMk id="3" creationId="{46B1FEDA-143A-4056-8586-6BEC18D7A754}"/>
          </ac:spMkLst>
        </pc:spChg>
      </pc:sldChg>
      <pc:sldChg chg="modSp mod">
        <pc:chgData name="Daniele Petrone" userId="7f3d4e94-79c7-4b76-ab9b-5c7c44a6021f" providerId="ADAL" clId="{975BD228-0EC1-4E38-93F6-0D7EBE065479}" dt="2021-08-25T14:42:42.770" v="219" actId="13926"/>
        <pc:sldMkLst>
          <pc:docMk/>
          <pc:sldMk cId="3284697636" sldId="1278"/>
        </pc:sldMkLst>
        <pc:spChg chg="mod">
          <ac:chgData name="Daniele Petrone" userId="7f3d4e94-79c7-4b76-ab9b-5c7c44a6021f" providerId="ADAL" clId="{975BD228-0EC1-4E38-93F6-0D7EBE065479}" dt="2021-08-25T14:42:42.770" v="219" actId="13926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975BD228-0EC1-4E38-93F6-0D7EBE065479}" dt="2021-08-25T14:42:46.558" v="220" actId="13926"/>
        <pc:sldMkLst>
          <pc:docMk/>
          <pc:sldMk cId="873417740" sldId="1283"/>
        </pc:sldMkLst>
        <pc:spChg chg="mod">
          <ac:chgData name="Daniele Petrone" userId="7f3d4e94-79c7-4b76-ab9b-5c7c44a6021f" providerId="ADAL" clId="{975BD228-0EC1-4E38-93F6-0D7EBE065479}" dt="2021-08-25T14:42:46.558" v="220" actId="13926"/>
          <ac:spMkLst>
            <pc:docMk/>
            <pc:sldMk cId="873417740" sldId="1283"/>
            <ac:spMk id="6" creationId="{84B1574A-A0EE-483B-BA94-A42631AE5E2D}"/>
          </ac:spMkLst>
        </pc:spChg>
      </pc:sldChg>
      <pc:sldChg chg="modSp mod">
        <pc:chgData name="Daniele Petrone" userId="7f3d4e94-79c7-4b76-ab9b-5c7c44a6021f" providerId="ADAL" clId="{975BD228-0EC1-4E38-93F6-0D7EBE065479}" dt="2021-08-25T14:42:51.027" v="221" actId="13926"/>
        <pc:sldMkLst>
          <pc:docMk/>
          <pc:sldMk cId="3635425474" sldId="1287"/>
        </pc:sldMkLst>
        <pc:spChg chg="mod">
          <ac:chgData name="Daniele Petrone" userId="7f3d4e94-79c7-4b76-ab9b-5c7c44a6021f" providerId="ADAL" clId="{975BD228-0EC1-4E38-93F6-0D7EBE065479}" dt="2021-08-25T14:42:51.027" v="221" actId="13926"/>
          <ac:spMkLst>
            <pc:docMk/>
            <pc:sldMk cId="3635425474" sldId="1287"/>
            <ac:spMk id="5" creationId="{B178C63C-B970-4C15-BCC0-282233919EFC}"/>
          </ac:spMkLst>
        </pc:spChg>
      </pc:sldChg>
      <pc:sldChg chg="modSp mod">
        <pc:chgData name="Daniele Petrone" userId="7f3d4e94-79c7-4b76-ab9b-5c7c44a6021f" providerId="ADAL" clId="{975BD228-0EC1-4E38-93F6-0D7EBE065479}" dt="2021-08-26T13:46:30.931" v="275" actId="13926"/>
        <pc:sldMkLst>
          <pc:docMk/>
          <pc:sldMk cId="0" sldId="1307"/>
        </pc:sldMkLst>
        <pc:spChg chg="mod">
          <ac:chgData name="Daniele Petrone" userId="7f3d4e94-79c7-4b76-ab9b-5c7c44a6021f" providerId="ADAL" clId="{975BD228-0EC1-4E38-93F6-0D7EBE065479}" dt="2021-08-26T13:46:30.931" v="275" actId="13926"/>
          <ac:spMkLst>
            <pc:docMk/>
            <pc:sldMk cId="0" sldId="1307"/>
            <ac:spMk id="170" creationId="{9F928B8A-3EB1-4DF1-BFCE-1A2F9A1160CD}"/>
          </ac:spMkLst>
        </pc:spChg>
      </pc:sldChg>
      <pc:sldChg chg="modSp mod">
        <pc:chgData name="Daniele Petrone" userId="7f3d4e94-79c7-4b76-ab9b-5c7c44a6021f" providerId="ADAL" clId="{975BD228-0EC1-4E38-93F6-0D7EBE065479}" dt="2021-08-25T14:42:25.964" v="216" actId="13926"/>
        <pc:sldMkLst>
          <pc:docMk/>
          <pc:sldMk cId="2366445357" sldId="1308"/>
        </pc:sldMkLst>
        <pc:spChg chg="mod">
          <ac:chgData name="Daniele Petrone" userId="7f3d4e94-79c7-4b76-ab9b-5c7c44a6021f" providerId="ADAL" clId="{975BD228-0EC1-4E38-93F6-0D7EBE065479}" dt="2021-08-25T14:42:25.964" v="216" actId="13926"/>
          <ac:spMkLst>
            <pc:docMk/>
            <pc:sldMk cId="2366445357" sldId="1308"/>
            <ac:spMk id="5" creationId="{DF970081-94DA-4076-80A9-CF7BC0ABB794}"/>
          </ac:spMkLst>
        </pc:spChg>
      </pc:sldChg>
      <pc:sldChg chg="modSp mod">
        <pc:chgData name="Daniele Petrone" userId="7f3d4e94-79c7-4b76-ab9b-5c7c44a6021f" providerId="ADAL" clId="{975BD228-0EC1-4E38-93F6-0D7EBE065479}" dt="2021-08-25T14:43:29.117" v="228" actId="13926"/>
        <pc:sldMkLst>
          <pc:docMk/>
          <pc:sldMk cId="2438228382" sldId="1339"/>
        </pc:sldMkLst>
        <pc:spChg chg="mod">
          <ac:chgData name="Daniele Petrone" userId="7f3d4e94-79c7-4b76-ab9b-5c7c44a6021f" providerId="ADAL" clId="{975BD228-0EC1-4E38-93F6-0D7EBE065479}" dt="2021-08-25T14:43:29.117" v="228" actId="13926"/>
          <ac:spMkLst>
            <pc:docMk/>
            <pc:sldMk cId="2438228382" sldId="1339"/>
            <ac:spMk id="3" creationId="{46B1FEDA-143A-4056-8586-6BEC18D7A754}"/>
          </ac:spMkLst>
        </pc:spChg>
      </pc:sldChg>
      <pc:sldChg chg="modSp mod">
        <pc:chgData name="Daniele Petrone" userId="7f3d4e94-79c7-4b76-ab9b-5c7c44a6021f" providerId="ADAL" clId="{975BD228-0EC1-4E38-93F6-0D7EBE065479}" dt="2021-08-25T14:40:05.151" v="208" actId="20577"/>
        <pc:sldMkLst>
          <pc:docMk/>
          <pc:sldMk cId="2219548741" sldId="1344"/>
        </pc:sldMkLst>
        <pc:spChg chg="mod">
          <ac:chgData name="Daniele Petrone" userId="7f3d4e94-79c7-4b76-ab9b-5c7c44a6021f" providerId="ADAL" clId="{975BD228-0EC1-4E38-93F6-0D7EBE065479}" dt="2021-08-25T14:39:44.814" v="202" actId="20577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aniele Petrone" userId="7f3d4e94-79c7-4b76-ab9b-5c7c44a6021f" providerId="ADAL" clId="{975BD228-0EC1-4E38-93F6-0D7EBE065479}" dt="2021-08-25T14:40:01.451" v="204" actId="20577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aniele Petrone" userId="7f3d4e94-79c7-4b76-ab9b-5c7c44a6021f" providerId="ADAL" clId="{975BD228-0EC1-4E38-93F6-0D7EBE065479}" dt="2021-08-25T14:38:09.153" v="192" actId="1076"/>
          <ac:spMkLst>
            <pc:docMk/>
            <pc:sldMk cId="2219548741" sldId="1344"/>
            <ac:spMk id="20" creationId="{2C0972BC-8124-436E-AE43-16DD8B158456}"/>
          </ac:spMkLst>
        </pc:spChg>
        <pc:spChg chg="mod">
          <ac:chgData name="Daniele Petrone" userId="7f3d4e94-79c7-4b76-ab9b-5c7c44a6021f" providerId="ADAL" clId="{975BD228-0EC1-4E38-93F6-0D7EBE065479}" dt="2021-08-25T14:40:05.151" v="208" actId="20577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aniele Petrone" userId="7f3d4e94-79c7-4b76-ab9b-5c7c44a6021f" providerId="ADAL" clId="{975BD228-0EC1-4E38-93F6-0D7EBE065479}" dt="2021-08-25T14:39:35.260" v="200" actId="20577"/>
          <ac:spMkLst>
            <pc:docMk/>
            <pc:sldMk cId="2219548741" sldId="1344"/>
            <ac:spMk id="25" creationId="{21A5539F-FBA4-401F-A9BE-76A2DDCD4F49}"/>
          </ac:spMkLst>
        </pc:spChg>
        <pc:picChg chg="mod">
          <ac:chgData name="Daniele Petrone" userId="7f3d4e94-79c7-4b76-ab9b-5c7c44a6021f" providerId="ADAL" clId="{975BD228-0EC1-4E38-93F6-0D7EBE065479}" dt="2021-08-25T14:38:21.148" v="193" actId="14100"/>
          <ac:picMkLst>
            <pc:docMk/>
            <pc:sldMk cId="2219548741" sldId="1344"/>
            <ac:picMk id="5122" creationId="{AD3D7A51-C7BF-499D-A1A8-EA3D9181C56C}"/>
          </ac:picMkLst>
        </pc:picChg>
        <pc:picChg chg="mod">
          <ac:chgData name="Daniele Petrone" userId="7f3d4e94-79c7-4b76-ab9b-5c7c44a6021f" providerId="ADAL" clId="{975BD228-0EC1-4E38-93F6-0D7EBE065479}" dt="2021-08-25T14:38:57.650" v="194" actId="14826"/>
          <ac:picMkLst>
            <pc:docMk/>
            <pc:sldMk cId="2219548741" sldId="1344"/>
            <ac:picMk id="5124" creationId="{3415D506-0159-43BA-A44E-A6D14CEBE61B}"/>
          </ac:picMkLst>
        </pc:picChg>
        <pc:picChg chg="mod">
          <ac:chgData name="Daniele Petrone" userId="7f3d4e94-79c7-4b76-ab9b-5c7c44a6021f" providerId="ADAL" clId="{975BD228-0EC1-4E38-93F6-0D7EBE065479}" dt="2021-08-25T14:39:13.085" v="195" actId="14826"/>
          <ac:picMkLst>
            <pc:docMk/>
            <pc:sldMk cId="2219548741" sldId="1344"/>
            <ac:picMk id="5126" creationId="{E2405D10-E6DB-41D0-BA36-41BDAB712791}"/>
          </ac:picMkLst>
        </pc:picChg>
        <pc:picChg chg="mod">
          <ac:chgData name="Daniele Petrone" userId="7f3d4e94-79c7-4b76-ab9b-5c7c44a6021f" providerId="ADAL" clId="{975BD228-0EC1-4E38-93F6-0D7EBE065479}" dt="2021-08-25T14:39:23.353" v="196" actId="14826"/>
          <ac:picMkLst>
            <pc:docMk/>
            <pc:sldMk cId="2219548741" sldId="1344"/>
            <ac:picMk id="5128" creationId="{6D4E1C34-775F-4AB3-A270-5A469FFD50D0}"/>
          </ac:picMkLst>
        </pc:picChg>
      </pc:sldChg>
      <pc:sldChg chg="modSp mod">
        <pc:chgData name="Daniele Petrone" userId="7f3d4e94-79c7-4b76-ab9b-5c7c44a6021f" providerId="ADAL" clId="{975BD228-0EC1-4E38-93F6-0D7EBE065479}" dt="2021-08-25T14:42:36.840" v="218" actId="13926"/>
        <pc:sldMkLst>
          <pc:docMk/>
          <pc:sldMk cId="4206354991" sldId="1351"/>
        </pc:sldMkLst>
        <pc:spChg chg="mod">
          <ac:chgData name="Daniele Petrone" userId="7f3d4e94-79c7-4b76-ab9b-5c7c44a6021f" providerId="ADAL" clId="{975BD228-0EC1-4E38-93F6-0D7EBE065479}" dt="2021-08-25T14:42:36.840" v="218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modSp mod">
        <pc:chgData name="Daniele Petrone" userId="7f3d4e94-79c7-4b76-ab9b-5c7c44a6021f" providerId="ADAL" clId="{975BD228-0EC1-4E38-93F6-0D7EBE065479}" dt="2021-08-25T14:43:07.164" v="224" actId="13926"/>
        <pc:sldMkLst>
          <pc:docMk/>
          <pc:sldMk cId="77662351" sldId="1358"/>
        </pc:sldMkLst>
        <pc:spChg chg="mod">
          <ac:chgData name="Daniele Petrone" userId="7f3d4e94-79c7-4b76-ab9b-5c7c44a6021f" providerId="ADAL" clId="{975BD228-0EC1-4E38-93F6-0D7EBE065479}" dt="2021-08-25T14:43:07.164" v="224" actId="13926"/>
          <ac:spMkLst>
            <pc:docMk/>
            <pc:sldMk cId="77662351" sldId="1358"/>
            <ac:spMk id="3" creationId="{0A1D7235-6DC9-4F26-8980-56FABD8772E6}"/>
          </ac:spMkLst>
        </pc:spChg>
      </pc:sldChg>
      <pc:sldChg chg="modSp mod">
        <pc:chgData name="Daniele Petrone" userId="7f3d4e94-79c7-4b76-ab9b-5c7c44a6021f" providerId="ADAL" clId="{975BD228-0EC1-4E38-93F6-0D7EBE065479}" dt="2021-08-25T14:42:56.679" v="222" actId="13926"/>
        <pc:sldMkLst>
          <pc:docMk/>
          <pc:sldMk cId="2576783156" sldId="1366"/>
        </pc:sldMkLst>
        <pc:spChg chg="mod">
          <ac:chgData name="Daniele Petrone" userId="7f3d4e94-79c7-4b76-ab9b-5c7c44a6021f" providerId="ADAL" clId="{975BD228-0EC1-4E38-93F6-0D7EBE065479}" dt="2021-08-25T14:42:56.679" v="222" actId="13926"/>
          <ac:spMkLst>
            <pc:docMk/>
            <pc:sldMk cId="2576783156" sldId="1366"/>
            <ac:spMk id="3" creationId="{D90784EF-1334-4B0C-85FB-CDB17458521B}"/>
          </ac:spMkLst>
        </pc:spChg>
      </pc:sldChg>
      <pc:sldChg chg="modSp mod">
        <pc:chgData name="Daniele Petrone" userId="7f3d4e94-79c7-4b76-ab9b-5c7c44a6021f" providerId="ADAL" clId="{975BD228-0EC1-4E38-93F6-0D7EBE065479}" dt="2021-08-25T14:37:20.567" v="187" actId="20577"/>
        <pc:sldMkLst>
          <pc:docMk/>
          <pc:sldMk cId="4019552098" sldId="1368"/>
        </pc:sldMkLst>
        <pc:spChg chg="mod">
          <ac:chgData name="Daniele Petrone" userId="7f3d4e94-79c7-4b76-ab9b-5c7c44a6021f" providerId="ADAL" clId="{975BD228-0EC1-4E38-93F6-0D7EBE065479}" dt="2021-08-25T14:36:42.412" v="163" actId="6549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aniele Petrone" userId="7f3d4e94-79c7-4b76-ab9b-5c7c44a6021f" providerId="ADAL" clId="{975BD228-0EC1-4E38-93F6-0D7EBE065479}" dt="2021-08-25T14:37:20.567" v="187" actId="20577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aniele Petrone" userId="7f3d4e94-79c7-4b76-ab9b-5c7c44a6021f" providerId="ADAL" clId="{975BD228-0EC1-4E38-93F6-0D7EBE065479}" dt="2021-08-25T14:36:49.690" v="171" actId="20577"/>
          <ac:spMkLst>
            <pc:docMk/>
            <pc:sldMk cId="4019552098" sldId="1368"/>
            <ac:spMk id="13" creationId="{E7776058-B94D-432C-A9E8-125AE28A6B8A}"/>
          </ac:spMkLst>
        </pc:spChg>
        <pc:picChg chg="mod">
          <ac:chgData name="Daniele Petrone" userId="7f3d4e94-79c7-4b76-ab9b-5c7c44a6021f" providerId="ADAL" clId="{975BD228-0EC1-4E38-93F6-0D7EBE065479}" dt="2021-08-25T14:35:01.781" v="80" actId="14826"/>
          <ac:picMkLst>
            <pc:docMk/>
            <pc:sldMk cId="4019552098" sldId="1368"/>
            <ac:picMk id="3074" creationId="{B34A88BB-92E2-4D90-81DE-E7D3E9CFCF34}"/>
          </ac:picMkLst>
        </pc:picChg>
        <pc:picChg chg="mod">
          <ac:chgData name="Daniele Petrone" userId="7f3d4e94-79c7-4b76-ab9b-5c7c44a6021f" providerId="ADAL" clId="{975BD228-0EC1-4E38-93F6-0D7EBE065479}" dt="2021-08-25T14:35:26.484" v="81" actId="14826"/>
          <ac:picMkLst>
            <pc:docMk/>
            <pc:sldMk cId="4019552098" sldId="1368"/>
            <ac:picMk id="3080" creationId="{E0EE4695-C171-493C-964E-3D990102F852}"/>
          </ac:picMkLst>
        </pc:picChg>
      </pc:sldChg>
      <pc:sldChg chg="modSp mod">
        <pc:chgData name="Daniele Petrone" userId="7f3d4e94-79c7-4b76-ab9b-5c7c44a6021f" providerId="ADAL" clId="{975BD228-0EC1-4E38-93F6-0D7EBE065479}" dt="2021-08-25T14:52:39.550" v="251" actId="20577"/>
        <pc:sldMkLst>
          <pc:docMk/>
          <pc:sldMk cId="2713627989" sldId="1371"/>
        </pc:sldMkLst>
        <pc:spChg chg="mod">
          <ac:chgData name="Daniele Petrone" userId="7f3d4e94-79c7-4b76-ab9b-5c7c44a6021f" providerId="ADAL" clId="{975BD228-0EC1-4E38-93F6-0D7EBE065479}" dt="2021-08-25T14:52:39.550" v="251" actId="20577"/>
          <ac:spMkLst>
            <pc:docMk/>
            <pc:sldMk cId="2713627989" sldId="1371"/>
            <ac:spMk id="5" creationId="{694B7402-FB80-4D25-878D-A685FA339D26}"/>
          </ac:spMkLst>
        </pc:spChg>
        <pc:spChg chg="mod">
          <ac:chgData name="Daniele Petrone" userId="7f3d4e94-79c7-4b76-ab9b-5c7c44a6021f" providerId="ADAL" clId="{975BD228-0EC1-4E38-93F6-0D7EBE065479}" dt="2021-08-25T14:52:34.522" v="247" actId="20577"/>
          <ac:spMkLst>
            <pc:docMk/>
            <pc:sldMk cId="2713627989" sldId="1371"/>
            <ac:spMk id="9" creationId="{D3F438DB-B98F-4C10-8EF8-C466272D720C}"/>
          </ac:spMkLst>
        </pc:spChg>
        <pc:picChg chg="mod">
          <ac:chgData name="Daniele Petrone" userId="7f3d4e94-79c7-4b76-ab9b-5c7c44a6021f" providerId="ADAL" clId="{975BD228-0EC1-4E38-93F6-0D7EBE065479}" dt="2021-08-25T14:51:51.965" v="238" actId="14100"/>
          <ac:picMkLst>
            <pc:docMk/>
            <pc:sldMk cId="2713627989" sldId="1371"/>
            <ac:picMk id="4098" creationId="{2906F937-6AA5-4570-8C70-B54AF57EEB2D}"/>
          </ac:picMkLst>
        </pc:picChg>
      </pc:sldChg>
      <pc:sldChg chg="modSp mod">
        <pc:chgData name="Daniele Petrone" userId="7f3d4e94-79c7-4b76-ab9b-5c7c44a6021f" providerId="ADAL" clId="{975BD228-0EC1-4E38-93F6-0D7EBE065479}" dt="2021-08-25T14:37:28.915" v="188" actId="13926"/>
        <pc:sldMkLst>
          <pc:docMk/>
          <pc:sldMk cId="3354586583" sldId="1374"/>
        </pc:sldMkLst>
        <pc:spChg chg="mod">
          <ac:chgData name="Daniele Petrone" userId="7f3d4e94-79c7-4b76-ab9b-5c7c44a6021f" providerId="ADAL" clId="{975BD228-0EC1-4E38-93F6-0D7EBE065479}" dt="2021-08-25T14:37:28.915" v="188" actId="13926"/>
          <ac:spMkLst>
            <pc:docMk/>
            <pc:sldMk cId="3354586583" sldId="1374"/>
            <ac:spMk id="170" creationId="{9F928B8A-3EB1-4DF1-BFCE-1A2F9A1160CD}"/>
          </ac:spMkLst>
        </pc:spChg>
      </pc:sldChg>
      <pc:sldChg chg="modSp mod">
        <pc:chgData name="Daniele Petrone" userId="7f3d4e94-79c7-4b76-ab9b-5c7c44a6021f" providerId="ADAL" clId="{975BD228-0EC1-4E38-93F6-0D7EBE065479}" dt="2021-08-25T14:42:30.386" v="217" actId="13926"/>
        <pc:sldMkLst>
          <pc:docMk/>
          <pc:sldMk cId="2512203672" sldId="1378"/>
        </pc:sldMkLst>
        <pc:spChg chg="mod">
          <ac:chgData name="Daniele Petrone" userId="7f3d4e94-79c7-4b76-ab9b-5c7c44a6021f" providerId="ADAL" clId="{975BD228-0EC1-4E38-93F6-0D7EBE065479}" dt="2021-08-25T14:42:30.386" v="217" actId="13926"/>
          <ac:spMkLst>
            <pc:docMk/>
            <pc:sldMk cId="2512203672" sldId="1378"/>
            <ac:spMk id="6" creationId="{84B1574A-A0EE-483B-BA94-A42631AE5E2D}"/>
          </ac:spMkLst>
        </pc:spChg>
      </pc:sldChg>
      <pc:sldChg chg="modSp mod">
        <pc:chgData name="Daniele Petrone" userId="7f3d4e94-79c7-4b76-ab9b-5c7c44a6021f" providerId="ADAL" clId="{975BD228-0EC1-4E38-93F6-0D7EBE065479}" dt="2021-08-25T14:43:04.102" v="223" actId="13926"/>
        <pc:sldMkLst>
          <pc:docMk/>
          <pc:sldMk cId="2190824143" sldId="1379"/>
        </pc:sldMkLst>
        <pc:spChg chg="mod">
          <ac:chgData name="Daniele Petrone" userId="7f3d4e94-79c7-4b76-ab9b-5c7c44a6021f" providerId="ADAL" clId="{975BD228-0EC1-4E38-93F6-0D7EBE065479}" dt="2021-08-25T14:43:04.102" v="223" actId="13926"/>
          <ac:spMkLst>
            <pc:docMk/>
            <pc:sldMk cId="2190824143" sldId="1379"/>
            <ac:spMk id="4" creationId="{C257C492-2516-426B-AFC7-F4A5F90305D3}"/>
          </ac:spMkLst>
        </pc:spChg>
      </pc:sldChg>
    </pc:docChg>
  </pc:docChgLst>
  <pc:docChgLst>
    <pc:chgData name="Daniele Petrone" userId="7f3d4e94-79c7-4b76-ab9b-5c7c44a6021f" providerId="ADAL" clId="{F0B1E28F-E019-4DDF-A072-4F4106BC8D7A}"/>
    <pc:docChg chg="undo custSel modSld">
      <pc:chgData name="Daniele Petrone" userId="7f3d4e94-79c7-4b76-ab9b-5c7c44a6021f" providerId="ADAL" clId="{F0B1E28F-E019-4DDF-A072-4F4106BC8D7A}" dt="2021-10-14T16:34:09.587" v="147" actId="14826"/>
      <pc:docMkLst>
        <pc:docMk/>
      </pc:docMkLst>
      <pc:sldChg chg="modSp mod">
        <pc:chgData name="Daniele Petrone" userId="7f3d4e94-79c7-4b76-ab9b-5c7c44a6021f" providerId="ADAL" clId="{F0B1E28F-E019-4DDF-A072-4F4106BC8D7A}" dt="2021-10-14T16:32:08.912" v="118" actId="20577"/>
        <pc:sldMkLst>
          <pc:docMk/>
          <pc:sldMk cId="3321424322" sldId="270"/>
        </pc:sldMkLst>
        <pc:spChg chg="mod">
          <ac:chgData name="Daniele Petrone" userId="7f3d4e94-79c7-4b76-ab9b-5c7c44a6021f" providerId="ADAL" clId="{F0B1E28F-E019-4DDF-A072-4F4106BC8D7A}" dt="2021-10-14T16:32:08.912" v="118" actId="20577"/>
          <ac:spMkLst>
            <pc:docMk/>
            <pc:sldMk cId="3321424322" sldId="270"/>
            <ac:spMk id="4" creationId="{00000000-0000-0000-0000-000000000000}"/>
          </ac:spMkLst>
        </pc:spChg>
        <pc:picChg chg="mod">
          <ac:chgData name="Daniele Petrone" userId="7f3d4e94-79c7-4b76-ab9b-5c7c44a6021f" providerId="ADAL" clId="{F0B1E28F-E019-4DDF-A072-4F4106BC8D7A}" dt="2021-10-14T16:31:51.850" v="104" actId="14826"/>
          <ac:picMkLst>
            <pc:docMk/>
            <pc:sldMk cId="3321424322" sldId="270"/>
            <ac:picMk id="2" creationId="{F3621D03-8C6E-4514-B85B-1A155AA7A62F}"/>
          </ac:picMkLst>
        </pc:picChg>
      </pc:sldChg>
      <pc:sldChg chg="modSp mod">
        <pc:chgData name="Daniele Petrone" userId="7f3d4e94-79c7-4b76-ab9b-5c7c44a6021f" providerId="ADAL" clId="{F0B1E28F-E019-4DDF-A072-4F4106BC8D7A}" dt="2021-10-14T16:30:32.643" v="103" actId="1076"/>
        <pc:sldMkLst>
          <pc:docMk/>
          <pc:sldMk cId="104554666" sldId="1348"/>
        </pc:sldMkLst>
        <pc:spChg chg="mod">
          <ac:chgData name="Daniele Petrone" userId="7f3d4e94-79c7-4b76-ab9b-5c7c44a6021f" providerId="ADAL" clId="{F0B1E28F-E019-4DDF-A072-4F4106BC8D7A}" dt="2021-10-14T16:27:27.578" v="83" actId="20577"/>
          <ac:spMkLst>
            <pc:docMk/>
            <pc:sldMk cId="104554666" sldId="1348"/>
            <ac:spMk id="6" creationId="{99D41388-4F81-4582-BFFD-8974C918A8C9}"/>
          </ac:spMkLst>
        </pc:spChg>
        <pc:spChg chg="mod">
          <ac:chgData name="Daniele Petrone" userId="7f3d4e94-79c7-4b76-ab9b-5c7c44a6021f" providerId="ADAL" clId="{F0B1E28F-E019-4DDF-A072-4F4106BC8D7A}" dt="2021-10-14T16:30:32.643" v="103" actId="1076"/>
          <ac:spMkLst>
            <pc:docMk/>
            <pc:sldMk cId="104554666" sldId="1348"/>
            <ac:spMk id="7" creationId="{5B1A4E7E-788B-4339-B402-7EB8B3ABEB48}"/>
          </ac:spMkLst>
        </pc:spChg>
        <pc:picChg chg="mod">
          <ac:chgData name="Daniele Petrone" userId="7f3d4e94-79c7-4b76-ab9b-5c7c44a6021f" providerId="ADAL" clId="{F0B1E28F-E019-4DDF-A072-4F4106BC8D7A}" dt="2021-10-14T16:27:43.922" v="84" actId="14826"/>
          <ac:picMkLst>
            <pc:docMk/>
            <pc:sldMk cId="104554666" sldId="1348"/>
            <ac:picMk id="1026" creationId="{F68471D4-1C90-415B-AA15-E8BF5F76DE22}"/>
          </ac:picMkLst>
        </pc:picChg>
      </pc:sldChg>
      <pc:sldChg chg="modSp mod">
        <pc:chgData name="Daniele Petrone" userId="7f3d4e94-79c7-4b76-ab9b-5c7c44a6021f" providerId="ADAL" clId="{F0B1E28F-E019-4DDF-A072-4F4106BC8D7A}" dt="2021-10-14T16:27:15.137" v="66" actId="20577"/>
        <pc:sldMkLst>
          <pc:docMk/>
          <pc:sldMk cId="2052021106" sldId="1349"/>
        </pc:sldMkLst>
        <pc:spChg chg="mod">
          <ac:chgData name="Daniele Petrone" userId="7f3d4e94-79c7-4b76-ab9b-5c7c44a6021f" providerId="ADAL" clId="{F0B1E28F-E019-4DDF-A072-4F4106BC8D7A}" dt="2021-10-14T16:24:53.007" v="28" actId="20577"/>
          <ac:spMkLst>
            <pc:docMk/>
            <pc:sldMk cId="2052021106" sldId="1349"/>
            <ac:spMk id="6" creationId="{AB22B1A3-67BB-4C60-9772-ECA139B106C2}"/>
          </ac:spMkLst>
        </pc:spChg>
        <pc:spChg chg="mod">
          <ac:chgData name="Daniele Petrone" userId="7f3d4e94-79c7-4b76-ab9b-5c7c44a6021f" providerId="ADAL" clId="{F0B1E28F-E019-4DDF-A072-4F4106BC8D7A}" dt="2021-10-14T16:27:15.137" v="66" actId="20577"/>
          <ac:spMkLst>
            <pc:docMk/>
            <pc:sldMk cId="2052021106" sldId="1349"/>
            <ac:spMk id="8" creationId="{B1D672DE-6AD6-4813-B125-B5FF57274688}"/>
          </ac:spMkLst>
        </pc:spChg>
        <pc:spChg chg="mod">
          <ac:chgData name="Daniele Petrone" userId="7f3d4e94-79c7-4b76-ab9b-5c7c44a6021f" providerId="ADAL" clId="{F0B1E28F-E019-4DDF-A072-4F4106BC8D7A}" dt="2021-10-14T16:25:46.451" v="34" actId="14100"/>
          <ac:spMkLst>
            <pc:docMk/>
            <pc:sldMk cId="2052021106" sldId="1349"/>
            <ac:spMk id="9" creationId="{91A15087-2590-4CD4-B0C6-12741370377F}"/>
          </ac:spMkLst>
        </pc:spChg>
        <pc:spChg chg="mod">
          <ac:chgData name="Daniele Petrone" userId="7f3d4e94-79c7-4b76-ab9b-5c7c44a6021f" providerId="ADAL" clId="{F0B1E28F-E019-4DDF-A072-4F4106BC8D7A}" dt="2021-10-14T16:25:32.509" v="32" actId="14100"/>
          <ac:spMkLst>
            <pc:docMk/>
            <pc:sldMk cId="2052021106" sldId="1349"/>
            <ac:spMk id="10" creationId="{D5490C00-AC41-4C84-9E98-034658DFE4A1}"/>
          </ac:spMkLst>
        </pc:spChg>
        <pc:picChg chg="mod">
          <ac:chgData name="Daniele Petrone" userId="7f3d4e94-79c7-4b76-ab9b-5c7c44a6021f" providerId="ADAL" clId="{F0B1E28F-E019-4DDF-A072-4F4106BC8D7A}" dt="2021-10-14T16:25:44.066" v="33" actId="14826"/>
          <ac:picMkLst>
            <pc:docMk/>
            <pc:sldMk cId="2052021106" sldId="1349"/>
            <ac:picMk id="2" creationId="{64054087-3266-480D-845F-51CCA4AF1F37}"/>
          </ac:picMkLst>
        </pc:picChg>
        <pc:picChg chg="mod">
          <ac:chgData name="Daniele Petrone" userId="7f3d4e94-79c7-4b76-ab9b-5c7c44a6021f" providerId="ADAL" clId="{F0B1E28F-E019-4DDF-A072-4F4106BC8D7A}" dt="2021-10-14T16:25:26.508" v="31" actId="14826"/>
          <ac:picMkLst>
            <pc:docMk/>
            <pc:sldMk cId="2052021106" sldId="1349"/>
            <ac:picMk id="3" creationId="{BF50465C-3CE5-47A2-83F7-9E61F002D759}"/>
          </ac:picMkLst>
        </pc:picChg>
      </pc:sldChg>
      <pc:sldChg chg="modSp mod">
        <pc:chgData name="Daniele Petrone" userId="7f3d4e94-79c7-4b76-ab9b-5c7c44a6021f" providerId="ADAL" clId="{F0B1E28F-E019-4DDF-A072-4F4106BC8D7A}" dt="2021-10-14T16:34:09.587" v="147" actId="14826"/>
        <pc:sldMkLst>
          <pc:docMk/>
          <pc:sldMk cId="1591379267" sldId="1350"/>
        </pc:sldMkLst>
        <pc:spChg chg="mod">
          <ac:chgData name="Daniele Petrone" userId="7f3d4e94-79c7-4b76-ab9b-5c7c44a6021f" providerId="ADAL" clId="{F0B1E28F-E019-4DDF-A072-4F4106BC8D7A}" dt="2021-10-14T16:32:55.966" v="143" actId="20577"/>
          <ac:spMkLst>
            <pc:docMk/>
            <pc:sldMk cId="1591379267" sldId="1350"/>
            <ac:spMk id="16" creationId="{2BD5D720-E7B3-42E6-A0C3-3D118EBD6207}"/>
          </ac:spMkLst>
        </pc:spChg>
        <pc:picChg chg="mod">
          <ac:chgData name="Daniele Petrone" userId="7f3d4e94-79c7-4b76-ab9b-5c7c44a6021f" providerId="ADAL" clId="{F0B1E28F-E019-4DDF-A072-4F4106BC8D7A}" dt="2021-10-14T16:33:17.812" v="144" actId="14826"/>
          <ac:picMkLst>
            <pc:docMk/>
            <pc:sldMk cId="1591379267" sldId="1350"/>
            <ac:picMk id="2" creationId="{1AB19023-6F2F-4503-B7DF-CB5A89BD2DBD}"/>
          </ac:picMkLst>
        </pc:picChg>
        <pc:picChg chg="mod">
          <ac:chgData name="Daniele Petrone" userId="7f3d4e94-79c7-4b76-ab9b-5c7c44a6021f" providerId="ADAL" clId="{F0B1E28F-E019-4DDF-A072-4F4106BC8D7A}" dt="2021-10-14T16:33:38.578" v="145" actId="14826"/>
          <ac:picMkLst>
            <pc:docMk/>
            <pc:sldMk cId="1591379267" sldId="1350"/>
            <ac:picMk id="13" creationId="{CC9C8202-319A-49DC-8AEB-42DD8135F8A3}"/>
          </ac:picMkLst>
        </pc:picChg>
        <pc:picChg chg="mod">
          <ac:chgData name="Daniele Petrone" userId="7f3d4e94-79c7-4b76-ab9b-5c7c44a6021f" providerId="ADAL" clId="{F0B1E28F-E019-4DDF-A072-4F4106BC8D7A}" dt="2021-10-14T16:33:59.349" v="146" actId="14826"/>
          <ac:picMkLst>
            <pc:docMk/>
            <pc:sldMk cId="1591379267" sldId="1350"/>
            <ac:picMk id="14" creationId="{C8B7539D-20DE-4B79-8F12-895D1989DC98}"/>
          </ac:picMkLst>
        </pc:picChg>
        <pc:picChg chg="mod">
          <ac:chgData name="Daniele Petrone" userId="7f3d4e94-79c7-4b76-ab9b-5c7c44a6021f" providerId="ADAL" clId="{F0B1E28F-E019-4DDF-A072-4F4106BC8D7A}" dt="2021-10-14T16:34:09.587" v="147" actId="14826"/>
          <ac:picMkLst>
            <pc:docMk/>
            <pc:sldMk cId="1591379267" sldId="1350"/>
            <ac:picMk id="17" creationId="{D6A0E2CC-D7DF-4602-8416-BC693F724804}"/>
          </ac:picMkLst>
        </pc:picChg>
      </pc:sldChg>
      <pc:sldChg chg="modSp mod">
        <pc:chgData name="Daniele Petrone" userId="7f3d4e94-79c7-4b76-ab9b-5c7c44a6021f" providerId="ADAL" clId="{F0B1E28F-E019-4DDF-A072-4F4106BC8D7A}" dt="2021-10-14T16:24:41.843" v="15" actId="20577"/>
        <pc:sldMkLst>
          <pc:docMk/>
          <pc:sldMk cId="818448085" sldId="1380"/>
        </pc:sldMkLst>
        <pc:spChg chg="mod">
          <ac:chgData name="Daniele Petrone" userId="7f3d4e94-79c7-4b76-ab9b-5c7c44a6021f" providerId="ADAL" clId="{F0B1E28F-E019-4DDF-A072-4F4106BC8D7A}" dt="2021-10-14T16:24:41.843" v="15" actId="20577"/>
          <ac:spMkLst>
            <pc:docMk/>
            <pc:sldMk cId="818448085" sldId="1380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F0B1E28F-E019-4DDF-A072-4F4106BC8D7A}" dt="2021-10-14T16:32:42.679" v="130" actId="14826"/>
        <pc:sldMkLst>
          <pc:docMk/>
          <pc:sldMk cId="3191928204" sldId="1381"/>
        </pc:sldMkLst>
        <pc:spChg chg="mod">
          <ac:chgData name="Daniele Petrone" userId="7f3d4e94-79c7-4b76-ab9b-5c7c44a6021f" providerId="ADAL" clId="{F0B1E28F-E019-4DDF-A072-4F4106BC8D7A}" dt="2021-10-14T16:32:27.474" v="129" actId="20577"/>
          <ac:spMkLst>
            <pc:docMk/>
            <pc:sldMk cId="3191928204" sldId="1381"/>
            <ac:spMk id="6" creationId="{60189604-F3F4-4CA3-9D42-18664FF533E4}"/>
          </ac:spMkLst>
        </pc:spChg>
        <pc:picChg chg="mod">
          <ac:chgData name="Daniele Petrone" userId="7f3d4e94-79c7-4b76-ab9b-5c7c44a6021f" providerId="ADAL" clId="{F0B1E28F-E019-4DDF-A072-4F4106BC8D7A}" dt="2021-10-14T16:32:42.679" v="130" actId="14826"/>
          <ac:picMkLst>
            <pc:docMk/>
            <pc:sldMk cId="3191928204" sldId="1381"/>
            <ac:picMk id="1026" creationId="{F68471D4-1C90-415B-AA15-E8BF5F76DE22}"/>
          </ac:picMkLst>
        </pc:picChg>
      </pc:sldChg>
    </pc:docChg>
  </pc:docChgLst>
  <pc:docChgLst>
    <pc:chgData name="Pezzotti Patrizio" userId="f10bec71-5780-49cb-a2a5-012dfecc32af" providerId="ADAL" clId="{AC866CF9-B551-4E7E-A805-2255DB4C83AD}"/>
    <pc:docChg chg="custSel modSld">
      <pc:chgData name="Pezzotti Patrizio" userId="f10bec71-5780-49cb-a2a5-012dfecc32af" providerId="ADAL" clId="{AC866CF9-B551-4E7E-A805-2255DB4C83AD}" dt="2021-09-03T08:03:24.735" v="39" actId="1076"/>
      <pc:docMkLst>
        <pc:docMk/>
      </pc:docMkLst>
      <pc:sldChg chg="modSp mod">
        <pc:chgData name="Pezzotti Patrizio" userId="f10bec71-5780-49cb-a2a5-012dfecc32af" providerId="ADAL" clId="{AC866CF9-B551-4E7E-A805-2255DB4C83AD}" dt="2021-09-03T08:03:24.735" v="39" actId="1076"/>
        <pc:sldMkLst>
          <pc:docMk/>
          <pc:sldMk cId="302778624" sldId="1252"/>
        </pc:sldMkLst>
        <pc:picChg chg="mod">
          <ac:chgData name="Pezzotti Patrizio" userId="f10bec71-5780-49cb-a2a5-012dfecc32af" providerId="ADAL" clId="{AC866CF9-B551-4E7E-A805-2255DB4C83AD}" dt="2021-09-03T08:03:24.735" v="39" actId="1076"/>
          <ac:picMkLst>
            <pc:docMk/>
            <pc:sldMk cId="302778624" sldId="1252"/>
            <ac:picMk id="3" creationId="{F9C7F2E1-5390-4D86-8D35-A7C04FFDAFFE}"/>
          </ac:picMkLst>
        </pc:picChg>
      </pc:sldChg>
    </pc:docChg>
  </pc:docChgLst>
  <pc:docChgLst>
    <pc:chgData name="Daniele Petrone" userId="7f3d4e94-79c7-4b76-ab9b-5c7c44a6021f" providerId="ADAL" clId="{F9F1F686-C9A4-4FAD-A8B3-1418EF93C2B1}"/>
    <pc:docChg chg="undo custSel addSld modSld">
      <pc:chgData name="Daniele Petrone" userId="7f3d4e94-79c7-4b76-ab9b-5c7c44a6021f" providerId="ADAL" clId="{F9F1F686-C9A4-4FAD-A8B3-1418EF93C2B1}" dt="2021-09-02T20:15:15.967" v="322" actId="1076"/>
      <pc:docMkLst>
        <pc:docMk/>
      </pc:docMkLst>
    </pc:docChg>
  </pc:docChgLst>
  <pc:docChgLst>
    <pc:chgData name="Pezzotti Patrizio" userId="f10bec71-5780-49cb-a2a5-012dfecc32af" providerId="ADAL" clId="{E2443D2C-5139-428B-AEE7-5B4F5FB9CE8C}"/>
    <pc:docChg chg="undo redo custSel modSld">
      <pc:chgData name="Pezzotti Patrizio" userId="f10bec71-5780-49cb-a2a5-012dfecc32af" providerId="ADAL" clId="{E2443D2C-5139-428B-AEE7-5B4F5FB9CE8C}" dt="2021-10-08T08:07:37.829" v="42" actId="404"/>
      <pc:docMkLst>
        <pc:docMk/>
      </pc:docMkLst>
      <pc:sldChg chg="modSp mod">
        <pc:chgData name="Pezzotti Patrizio" userId="f10bec71-5780-49cb-a2a5-012dfecc32af" providerId="ADAL" clId="{E2443D2C-5139-428B-AEE7-5B4F5FB9CE8C}" dt="2021-10-08T08:07:17.255" v="39" actId="14100"/>
        <pc:sldMkLst>
          <pc:docMk/>
          <pc:sldMk cId="3754565494" sldId="303"/>
        </pc:sldMkLst>
        <pc:spChg chg="mod">
          <ac:chgData name="Pezzotti Patrizio" userId="f10bec71-5780-49cb-a2a5-012dfecc32af" providerId="ADAL" clId="{E2443D2C-5139-428B-AEE7-5B4F5FB9CE8C}" dt="2021-10-08T08:07:17.255" v="39" actId="14100"/>
          <ac:spMkLst>
            <pc:docMk/>
            <pc:sldMk cId="3754565494" sldId="303"/>
            <ac:spMk id="21" creationId="{05B63E5D-4DFA-445F-B16B-B758D79D6BE2}"/>
          </ac:spMkLst>
        </pc:spChg>
        <pc:spChg chg="mod">
          <ac:chgData name="Pezzotti Patrizio" userId="f10bec71-5780-49cb-a2a5-012dfecc32af" providerId="ADAL" clId="{E2443D2C-5139-428B-AEE7-5B4F5FB9CE8C}" dt="2021-10-08T08:07:17.255" v="39" actId="14100"/>
          <ac:spMkLst>
            <pc:docMk/>
            <pc:sldMk cId="3754565494" sldId="303"/>
            <ac:spMk id="33" creationId="{2F060FFA-74C3-4A58-B575-3FD09210E76C}"/>
          </ac:spMkLst>
        </pc:spChg>
        <pc:grpChg chg="mod">
          <ac:chgData name="Pezzotti Patrizio" userId="f10bec71-5780-49cb-a2a5-012dfecc32af" providerId="ADAL" clId="{E2443D2C-5139-428B-AEE7-5B4F5FB9CE8C}" dt="2021-10-08T08:07:17.255" v="39" actId="14100"/>
          <ac:grpSpMkLst>
            <pc:docMk/>
            <pc:sldMk cId="3754565494" sldId="303"/>
            <ac:grpSpMk id="12" creationId="{9D9F3D19-6D02-4875-A325-F4E2E7352C88}"/>
          </ac:grpSpMkLst>
        </pc:grpChg>
      </pc:sldChg>
      <pc:sldChg chg="modSp mod">
        <pc:chgData name="Pezzotti Patrizio" userId="f10bec71-5780-49cb-a2a5-012dfecc32af" providerId="ADAL" clId="{E2443D2C-5139-428B-AEE7-5B4F5FB9CE8C}" dt="2021-10-08T08:07:21.668" v="41" actId="1035"/>
        <pc:sldMkLst>
          <pc:docMk/>
          <pc:sldMk cId="3273421463" sldId="324"/>
        </pc:sldMkLst>
        <pc:spChg chg="mod">
          <ac:chgData name="Pezzotti Patrizio" userId="f10bec71-5780-49cb-a2a5-012dfecc32af" providerId="ADAL" clId="{E2443D2C-5139-428B-AEE7-5B4F5FB9CE8C}" dt="2021-10-08T08:05:57.352" v="1" actId="1076"/>
          <ac:spMkLst>
            <pc:docMk/>
            <pc:sldMk cId="3273421463" sldId="324"/>
            <ac:spMk id="3" creationId="{2EEA1B24-1BFB-41EA-885E-0EA715276C17}"/>
          </ac:spMkLst>
        </pc:spChg>
        <pc:spChg chg="mod">
          <ac:chgData name="Pezzotti Patrizio" userId="f10bec71-5780-49cb-a2a5-012dfecc32af" providerId="ADAL" clId="{E2443D2C-5139-428B-AEE7-5B4F5FB9CE8C}" dt="2021-10-08T08:07:21.668" v="41" actId="1035"/>
          <ac:spMkLst>
            <pc:docMk/>
            <pc:sldMk cId="3273421463" sldId="324"/>
            <ac:spMk id="4" creationId="{2EFA294F-F5E2-4B10-B8C8-028D819276C7}"/>
          </ac:spMkLst>
        </pc:spChg>
      </pc:sldChg>
      <pc:sldChg chg="modSp mod">
        <pc:chgData name="Pezzotti Patrizio" userId="f10bec71-5780-49cb-a2a5-012dfecc32af" providerId="ADAL" clId="{E2443D2C-5139-428B-AEE7-5B4F5FB9CE8C}" dt="2021-10-08T08:07:37.829" v="42" actId="404"/>
        <pc:sldMkLst>
          <pc:docMk/>
          <pc:sldMk cId="610918871" sldId="327"/>
        </pc:sldMkLst>
        <pc:spChg chg="mod">
          <ac:chgData name="Pezzotti Patrizio" userId="f10bec71-5780-49cb-a2a5-012dfecc32af" providerId="ADAL" clId="{E2443D2C-5139-428B-AEE7-5B4F5FB9CE8C}" dt="2021-10-08T08:07:37.829" v="42" actId="404"/>
          <ac:spMkLst>
            <pc:docMk/>
            <pc:sldMk cId="610918871" sldId="327"/>
            <ac:spMk id="4" creationId="{2EFA294F-F5E2-4B10-B8C8-028D819276C7}"/>
          </ac:spMkLst>
        </pc:spChg>
      </pc:sldChg>
    </pc:docChg>
  </pc:docChgLst>
  <pc:docChgLst>
    <pc:chgData name="Flavia Riccardo" userId="d0c948b9-3a67-4bac-a22a-6b0fce5525eb" providerId="ADAL" clId="{E0E22D34-67C4-4BAE-90CC-82C466C44700}"/>
    <pc:docChg chg="undo custSel modSld">
      <pc:chgData name="Flavia Riccardo" userId="d0c948b9-3a67-4bac-a22a-6b0fce5525eb" providerId="ADAL" clId="{E0E22D34-67C4-4BAE-90CC-82C466C44700}" dt="2021-10-15T08:55:11.313" v="49" actId="1076"/>
      <pc:docMkLst>
        <pc:docMk/>
      </pc:docMkLst>
      <pc:sldChg chg="addSp delSp mod">
        <pc:chgData name="Flavia Riccardo" userId="d0c948b9-3a67-4bac-a22a-6b0fce5525eb" providerId="ADAL" clId="{E0E22D34-67C4-4BAE-90CC-82C466C44700}" dt="2021-10-15T08:51:59.869" v="1" actId="478"/>
        <pc:sldMkLst>
          <pc:docMk/>
          <pc:sldMk cId="4206354991" sldId="1351"/>
        </pc:sldMkLst>
        <pc:graphicFrameChg chg="add del">
          <ac:chgData name="Flavia Riccardo" userId="d0c948b9-3a67-4bac-a22a-6b0fce5525eb" providerId="ADAL" clId="{E0E22D34-67C4-4BAE-90CC-82C466C44700}" dt="2021-10-15T08:51:59.869" v="1" actId="478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delSp modSp mod">
        <pc:chgData name="Flavia Riccardo" userId="d0c948b9-3a67-4bac-a22a-6b0fce5525eb" providerId="ADAL" clId="{E0E22D34-67C4-4BAE-90CC-82C466C44700}" dt="2021-10-15T08:55:11.313" v="49" actId="1076"/>
        <pc:sldMkLst>
          <pc:docMk/>
          <pc:sldMk cId="3332946657" sldId="1390"/>
        </pc:sldMkLst>
        <pc:graphicFrameChg chg="add del mod">
          <ac:chgData name="Flavia Riccardo" userId="d0c948b9-3a67-4bac-a22a-6b0fce5525eb" providerId="ADAL" clId="{E0E22D34-67C4-4BAE-90CC-82C466C44700}" dt="2021-10-15T08:52:23.413" v="4"/>
          <ac:graphicFrameMkLst>
            <pc:docMk/>
            <pc:sldMk cId="3332946657" sldId="1390"/>
            <ac:graphicFrameMk id="2" creationId="{90782AC2-F061-400B-BF5E-8DE7A5BF20BF}"/>
          </ac:graphicFrameMkLst>
        </pc:graphicFrameChg>
        <pc:graphicFrameChg chg="add mod modGraphic">
          <ac:chgData name="Flavia Riccardo" userId="d0c948b9-3a67-4bac-a22a-6b0fce5525eb" providerId="ADAL" clId="{E0E22D34-67C4-4BAE-90CC-82C466C44700}" dt="2021-10-15T08:55:11.313" v="49" actId="1076"/>
          <ac:graphicFrameMkLst>
            <pc:docMk/>
            <pc:sldMk cId="3332946657" sldId="1390"/>
            <ac:graphicFrameMk id="3" creationId="{FD95CDAB-6B1B-4A01-8129-5F4AAA623FDA}"/>
          </ac:graphicFrameMkLst>
        </pc:graphicFrameChg>
        <pc:picChg chg="del mod">
          <ac:chgData name="Flavia Riccardo" userId="d0c948b9-3a67-4bac-a22a-6b0fce5525eb" providerId="ADAL" clId="{E0E22D34-67C4-4BAE-90CC-82C466C44700}" dt="2021-10-15T08:54:49.219" v="40" actId="478"/>
          <ac:picMkLst>
            <pc:docMk/>
            <pc:sldMk cId="3332946657" sldId="1390"/>
            <ac:picMk id="4" creationId="{7721E1E9-E371-4C4F-A4B1-14CC429A51EC}"/>
          </ac:picMkLst>
        </pc:picChg>
      </pc:sldChg>
    </pc:docChg>
  </pc:docChgLst>
  <pc:docChgLst>
    <pc:chgData name="Del Manso Martina" userId="513a9d34-6994-41b9-901c-f28dde9905db" providerId="ADAL" clId="{EA74D594-8AA9-4492-BF95-C3895FD67DAC}"/>
    <pc:docChg chg="undo redo custSel addSld delSld modSld">
      <pc:chgData name="Del Manso Martina" userId="513a9d34-6994-41b9-901c-f28dde9905db" providerId="ADAL" clId="{EA74D594-8AA9-4492-BF95-C3895FD67DAC}" dt="2021-09-24T09:38:42.940" v="415" actId="14100"/>
      <pc:docMkLst>
        <pc:docMk/>
      </pc:docMkLst>
      <pc:sldChg chg="addSp delSp modSp mod">
        <pc:chgData name="Del Manso Martina" userId="513a9d34-6994-41b9-901c-f28dde9905db" providerId="ADAL" clId="{EA74D594-8AA9-4492-BF95-C3895FD67DAC}" dt="2021-09-23T18:03:20.964" v="2" actId="13926"/>
        <pc:sldMkLst>
          <pc:docMk/>
          <pc:sldMk cId="986409818" sldId="265"/>
        </pc:sldMkLst>
        <pc:spChg chg="mod">
          <ac:chgData name="Del Manso Martina" userId="513a9d34-6994-41b9-901c-f28dde9905db" providerId="ADAL" clId="{EA74D594-8AA9-4492-BF95-C3895FD67DAC}" dt="2021-09-23T18:03:20.964" v="2" actId="13926"/>
          <ac:spMkLst>
            <pc:docMk/>
            <pc:sldMk cId="986409818" sldId="265"/>
            <ac:spMk id="2" creationId="{0A5554CB-8779-44BC-8170-14C8B0EA57C1}"/>
          </ac:spMkLst>
        </pc:spChg>
        <pc:picChg chg="add mod">
          <ac:chgData name="Del Manso Martina" userId="513a9d34-6994-41b9-901c-f28dde9905db" providerId="ADAL" clId="{EA74D594-8AA9-4492-BF95-C3895FD67DAC}" dt="2021-09-23T18:03:16.147" v="1"/>
          <ac:picMkLst>
            <pc:docMk/>
            <pc:sldMk cId="986409818" sldId="265"/>
            <ac:picMk id="8" creationId="{EB68528E-5E9A-42F6-ADEA-3ABB0B1CF69E}"/>
          </ac:picMkLst>
        </pc:picChg>
        <pc:picChg chg="del">
          <ac:chgData name="Del Manso Martina" userId="513a9d34-6994-41b9-901c-f28dde9905db" providerId="ADAL" clId="{EA74D594-8AA9-4492-BF95-C3895FD67DAC}" dt="2021-09-23T18:03:14.971" v="0" actId="478"/>
          <ac:picMkLst>
            <pc:docMk/>
            <pc:sldMk cId="986409818" sldId="265"/>
            <ac:picMk id="9" creationId="{D0E0CE66-05E4-4C57-A7A1-16C1A8ACFAD1}"/>
          </ac:picMkLst>
        </pc:picChg>
      </pc:sldChg>
      <pc:sldChg chg="modSp mod">
        <pc:chgData name="Del Manso Martina" userId="513a9d34-6994-41b9-901c-f28dde9905db" providerId="ADAL" clId="{EA74D594-8AA9-4492-BF95-C3895FD67DAC}" dt="2021-09-24T08:42:45.844" v="157" actId="1076"/>
        <pc:sldMkLst>
          <pc:docMk/>
          <pc:sldMk cId="217055414" sldId="1143"/>
        </pc:sldMkLst>
        <pc:spChg chg="mod">
          <ac:chgData name="Del Manso Martina" userId="513a9d34-6994-41b9-901c-f28dde9905db" providerId="ADAL" clId="{EA74D594-8AA9-4492-BF95-C3895FD67DAC}" dt="2021-09-24T08:42:45.844" v="157" actId="1076"/>
          <ac:spMkLst>
            <pc:docMk/>
            <pc:sldMk cId="217055414" sldId="1143"/>
            <ac:spMk id="8" creationId="{30D2BD75-176A-45F8-A3B1-71B284903107}"/>
          </ac:spMkLst>
        </pc:spChg>
        <pc:picChg chg="mod">
          <ac:chgData name="Del Manso Martina" userId="513a9d34-6994-41b9-901c-f28dde9905db" providerId="ADAL" clId="{EA74D594-8AA9-4492-BF95-C3895FD67DAC}" dt="2021-09-24T08:42:42.335" v="156" actId="1076"/>
          <ac:picMkLst>
            <pc:docMk/>
            <pc:sldMk cId="217055414" sldId="1143"/>
            <ac:picMk id="6" creationId="{BCD8B1B4-145A-41CF-92AB-322EA28BBBAF}"/>
          </ac:picMkLst>
        </pc:picChg>
        <pc:picChg chg="mod">
          <ac:chgData name="Del Manso Martina" userId="513a9d34-6994-41b9-901c-f28dde9905db" providerId="ADAL" clId="{EA74D594-8AA9-4492-BF95-C3895FD67DAC}" dt="2021-09-24T08:42:38.411" v="155" actId="1076"/>
          <ac:picMkLst>
            <pc:docMk/>
            <pc:sldMk cId="217055414" sldId="1143"/>
            <ac:picMk id="1028" creationId="{450CB334-E7A1-4822-A498-8B0C4C21FB2F}"/>
          </ac:picMkLst>
        </pc:picChg>
      </pc:sldChg>
      <pc:sldChg chg="addSp delSp modSp mod">
        <pc:chgData name="Del Manso Martina" userId="513a9d34-6994-41b9-901c-f28dde9905db" providerId="ADAL" clId="{EA74D594-8AA9-4492-BF95-C3895FD67DAC}" dt="2021-09-24T08:38:56.917" v="107" actId="13926"/>
        <pc:sldMkLst>
          <pc:docMk/>
          <pc:sldMk cId="302778624" sldId="1252"/>
        </pc:sldMkLst>
        <pc:spChg chg="mod">
          <ac:chgData name="Del Manso Martina" userId="513a9d34-6994-41b9-901c-f28dde9905db" providerId="ADAL" clId="{EA74D594-8AA9-4492-BF95-C3895FD67DAC}" dt="2021-09-24T08:38:56.917" v="107" actId="13926"/>
          <ac:spMkLst>
            <pc:docMk/>
            <pc:sldMk cId="302778624" sldId="1252"/>
            <ac:spMk id="6" creationId="{18B3654A-7DA2-42C6-9E9B-3690B637422E}"/>
          </ac:spMkLst>
        </pc:spChg>
        <pc:picChg chg="add mod">
          <ac:chgData name="Del Manso Martina" userId="513a9d34-6994-41b9-901c-f28dde9905db" providerId="ADAL" clId="{EA74D594-8AA9-4492-BF95-C3895FD67DAC}" dt="2021-09-24T08:38:53.340" v="106" actId="14100"/>
          <ac:picMkLst>
            <pc:docMk/>
            <pc:sldMk cId="302778624" sldId="1252"/>
            <ac:picMk id="3" creationId="{94BA181E-7064-42C5-9228-E7C394E375E3}"/>
          </ac:picMkLst>
        </pc:picChg>
        <pc:picChg chg="del">
          <ac:chgData name="Del Manso Martina" userId="513a9d34-6994-41b9-901c-f28dde9905db" providerId="ADAL" clId="{EA74D594-8AA9-4492-BF95-C3895FD67DAC}" dt="2021-09-24T08:38:44.538" v="102" actId="478"/>
          <ac:picMkLst>
            <pc:docMk/>
            <pc:sldMk cId="302778624" sldId="1252"/>
            <ac:picMk id="7" creationId="{193885DE-A964-42B2-BC35-29059AABD158}"/>
          </ac:picMkLst>
        </pc:picChg>
      </pc:sldChg>
      <pc:sldChg chg="modSp mod">
        <pc:chgData name="Del Manso Martina" userId="513a9d34-6994-41b9-901c-f28dde9905db" providerId="ADAL" clId="{EA74D594-8AA9-4492-BF95-C3895FD67DAC}" dt="2021-09-24T08:39:37.838" v="115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EA74D594-8AA9-4492-BF95-C3895FD67DAC}" dt="2021-09-24T08:39:37.838" v="115" actId="13926"/>
          <ac:spMkLst>
            <pc:docMk/>
            <pc:sldMk cId="3041254794" sldId="1253"/>
            <ac:spMk id="6" creationId="{4EF4BFAA-6F0D-4AEE-81AE-5391D6A45ACA}"/>
          </ac:spMkLst>
        </pc:spChg>
        <pc:spChg chg="mod">
          <ac:chgData name="Del Manso Martina" userId="513a9d34-6994-41b9-901c-f28dde9905db" providerId="ADAL" clId="{EA74D594-8AA9-4492-BF95-C3895FD67DAC}" dt="2021-09-24T08:39:34.726" v="114" actId="20577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EA74D594-8AA9-4492-BF95-C3895FD67DAC}" dt="2021-09-24T08:46:06.586" v="177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EA74D594-8AA9-4492-BF95-C3895FD67DAC}" dt="2021-09-24T08:46:00.714" v="175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EA74D594-8AA9-4492-BF95-C3895FD67DAC}" dt="2021-09-24T08:46:06.586" v="177" actId="13926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EA74D594-8AA9-4492-BF95-C3895FD67DAC}" dt="2021-09-24T08:39:21.691" v="112" actId="13926"/>
        <pc:sldMkLst>
          <pc:docMk/>
          <pc:sldMk cId="2438228382" sldId="1339"/>
        </pc:sldMkLst>
        <pc:spChg chg="mod">
          <ac:chgData name="Del Manso Martina" userId="513a9d34-6994-41b9-901c-f28dde9905db" providerId="ADAL" clId="{EA74D594-8AA9-4492-BF95-C3895FD67DAC}" dt="2021-09-24T08:39:21.691" v="112" actId="13926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el Manso Martina" userId="513a9d34-6994-41b9-901c-f28dde9905db" providerId="ADAL" clId="{EA74D594-8AA9-4492-BF95-C3895FD67DAC}" dt="2021-09-24T08:39:17.920" v="111" actId="20577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el Manso Martina" userId="513a9d34-6994-41b9-901c-f28dde9905db" providerId="ADAL" clId="{EA74D594-8AA9-4492-BF95-C3895FD67DAC}" dt="2021-09-23T18:26:19.599" v="35"/>
        <pc:sldMkLst>
          <pc:docMk/>
          <pc:sldMk cId="4206354991" sldId="1351"/>
        </pc:sldMkLst>
        <pc:spChg chg="mod">
          <ac:chgData name="Del Manso Martina" userId="513a9d34-6994-41b9-901c-f28dde9905db" providerId="ADAL" clId="{EA74D594-8AA9-4492-BF95-C3895FD67DAC}" dt="2021-09-23T18:25:55.074" v="32"/>
          <ac:spMkLst>
            <pc:docMk/>
            <pc:sldMk cId="4206354991" sldId="1351"/>
            <ac:spMk id="5" creationId="{38B01666-2935-48B4-9011-A72052A4AD72}"/>
          </ac:spMkLst>
        </pc:spChg>
        <pc:graphicFrameChg chg="mod modGraphic">
          <ac:chgData name="Del Manso Martina" userId="513a9d34-6994-41b9-901c-f28dde9905db" providerId="ADAL" clId="{EA74D594-8AA9-4492-BF95-C3895FD67DAC}" dt="2021-09-23T18:26:19.599" v="35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delSp modSp mod">
        <pc:chgData name="Del Manso Martina" userId="513a9d34-6994-41b9-901c-f28dde9905db" providerId="ADAL" clId="{EA74D594-8AA9-4492-BF95-C3895FD67DAC}" dt="2021-09-24T08:44:47.055" v="167" actId="13926"/>
        <pc:sldMkLst>
          <pc:docMk/>
          <pc:sldMk cId="77662351" sldId="1358"/>
        </pc:sldMkLst>
        <pc:spChg chg="mod">
          <ac:chgData name="Del Manso Martina" userId="513a9d34-6994-41b9-901c-f28dde9905db" providerId="ADAL" clId="{EA74D594-8AA9-4492-BF95-C3895FD67DAC}" dt="2021-09-24T08:44:47.055" v="167" actId="13926"/>
          <ac:spMkLst>
            <pc:docMk/>
            <pc:sldMk cId="77662351" sldId="1358"/>
            <ac:spMk id="3" creationId="{0A1D7235-6DC9-4F26-8980-56FABD8772E6}"/>
          </ac:spMkLst>
        </pc:spChg>
        <pc:picChg chg="add mod">
          <ac:chgData name="Del Manso Martina" userId="513a9d34-6994-41b9-901c-f28dde9905db" providerId="ADAL" clId="{EA74D594-8AA9-4492-BF95-C3895FD67DAC}" dt="2021-09-24T08:44:43.696" v="166" actId="1076"/>
          <ac:picMkLst>
            <pc:docMk/>
            <pc:sldMk cId="77662351" sldId="1358"/>
            <ac:picMk id="2050" creationId="{B7189C9A-BB3B-4AA3-BBA7-47B791BDB01D}"/>
          </ac:picMkLst>
        </pc:picChg>
        <pc:picChg chg="del">
          <ac:chgData name="Del Manso Martina" userId="513a9d34-6994-41b9-901c-f28dde9905db" providerId="ADAL" clId="{EA74D594-8AA9-4492-BF95-C3895FD67DAC}" dt="2021-09-24T08:44:38.312" v="163" actId="478"/>
          <ac:picMkLst>
            <pc:docMk/>
            <pc:sldMk cId="77662351" sldId="1358"/>
            <ac:picMk id="3074" creationId="{EF4A3FAE-A88B-4108-93A1-DA1F0492AFD9}"/>
          </ac:picMkLst>
        </pc:picChg>
      </pc:sldChg>
      <pc:sldChg chg="modSp mod">
        <pc:chgData name="Del Manso Martina" userId="513a9d34-6994-41b9-901c-f28dde9905db" providerId="ADAL" clId="{EA74D594-8AA9-4492-BF95-C3895FD67DAC}" dt="2021-09-24T08:40:48.051" v="125" actId="13926"/>
        <pc:sldMkLst>
          <pc:docMk/>
          <pc:sldMk cId="2576783156" sldId="1366"/>
        </pc:sldMkLst>
        <pc:spChg chg="mod">
          <ac:chgData name="Del Manso Martina" userId="513a9d34-6994-41b9-901c-f28dde9905db" providerId="ADAL" clId="{EA74D594-8AA9-4492-BF95-C3895FD67DAC}" dt="2021-09-24T08:40:48.051" v="125" actId="13926"/>
          <ac:spMkLst>
            <pc:docMk/>
            <pc:sldMk cId="2576783156" sldId="1366"/>
            <ac:spMk id="3" creationId="{D90784EF-1334-4B0C-85FB-CDB17458521B}"/>
          </ac:spMkLst>
        </pc:spChg>
        <pc:graphicFrameChg chg="mod modGraphic">
          <ac:chgData name="Del Manso Martina" userId="513a9d34-6994-41b9-901c-f28dde9905db" providerId="ADAL" clId="{EA74D594-8AA9-4492-BF95-C3895FD67DAC}" dt="2021-09-24T08:40:44.846" v="124" actId="403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addSp delSp modSp">
        <pc:chgData name="Del Manso Martina" userId="513a9d34-6994-41b9-901c-f28dde9905db" providerId="ADAL" clId="{EA74D594-8AA9-4492-BF95-C3895FD67DAC}" dt="2021-09-23T21:22:26.801" v="101" actId="1076"/>
        <pc:sldMkLst>
          <pc:docMk/>
          <pc:sldMk cId="4019552098" sldId="1368"/>
        </pc:sldMkLst>
        <pc:picChg chg="add mod">
          <ac:chgData name="Del Manso Martina" userId="513a9d34-6994-41b9-901c-f28dde9905db" providerId="ADAL" clId="{EA74D594-8AA9-4492-BF95-C3895FD67DAC}" dt="2021-09-23T21:22:26.801" v="101" actId="1076"/>
          <ac:picMkLst>
            <pc:docMk/>
            <pc:sldMk cId="4019552098" sldId="1368"/>
            <ac:picMk id="1026" creationId="{39F553E5-74C2-4A7D-A829-D7CA3D7F6A44}"/>
          </ac:picMkLst>
        </pc:picChg>
        <pc:picChg chg="del">
          <ac:chgData name="Del Manso Martina" userId="513a9d34-6994-41b9-901c-f28dde9905db" providerId="ADAL" clId="{EA74D594-8AA9-4492-BF95-C3895FD67DAC}" dt="2021-09-23T21:22:15.933" v="97" actId="478"/>
          <ac:picMkLst>
            <pc:docMk/>
            <pc:sldMk cId="4019552098" sldId="1368"/>
            <ac:picMk id="2052" creationId="{A1A45179-AC0B-449B-8BFF-499B00FDB68C}"/>
          </ac:picMkLst>
        </pc:picChg>
      </pc:sldChg>
      <pc:sldChg chg="modSp mod">
        <pc:chgData name="Del Manso Martina" userId="513a9d34-6994-41b9-901c-f28dde9905db" providerId="ADAL" clId="{EA74D594-8AA9-4492-BF95-C3895FD67DAC}" dt="2021-09-24T08:43:16.371" v="158" actId="20577"/>
        <pc:sldMkLst>
          <pc:docMk/>
          <pc:sldMk cId="2713627989" sldId="1371"/>
        </pc:sldMkLst>
        <pc:spChg chg="mod">
          <ac:chgData name="Del Manso Martina" userId="513a9d34-6994-41b9-901c-f28dde9905db" providerId="ADAL" clId="{EA74D594-8AA9-4492-BF95-C3895FD67DAC}" dt="2021-09-24T08:43:16.371" v="158" actId="20577"/>
          <ac:spMkLst>
            <pc:docMk/>
            <pc:sldMk cId="2713627989" sldId="1371"/>
            <ac:spMk id="9" creationId="{D3F438DB-B98F-4C10-8EF8-C466272D720C}"/>
          </ac:spMkLst>
        </pc:spChg>
      </pc:sldChg>
      <pc:sldChg chg="addSp delSp modSp mod">
        <pc:chgData name="Del Manso Martina" userId="513a9d34-6994-41b9-901c-f28dde9905db" providerId="ADAL" clId="{EA74D594-8AA9-4492-BF95-C3895FD67DAC}" dt="2021-09-23T18:29:39.668" v="96" actId="20577"/>
        <pc:sldMkLst>
          <pc:docMk/>
          <pc:sldMk cId="2512203672" sldId="1378"/>
        </pc:sldMkLst>
        <pc:spChg chg="mod">
          <ac:chgData name="Del Manso Martina" userId="513a9d34-6994-41b9-901c-f28dde9905db" providerId="ADAL" clId="{EA74D594-8AA9-4492-BF95-C3895FD67DAC}" dt="2021-09-23T18:13:40.762" v="27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Del Manso Martina" userId="513a9d34-6994-41b9-901c-f28dde9905db" providerId="ADAL" clId="{EA74D594-8AA9-4492-BF95-C3895FD67DAC}" dt="2021-09-23T18:29:35.725" v="94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Del Manso Martina" userId="513a9d34-6994-41b9-901c-f28dde9905db" providerId="ADAL" clId="{EA74D594-8AA9-4492-BF95-C3895FD67DAC}" dt="2021-09-23T18:29:39.668" v="96" actId="20577"/>
          <ac:spMkLst>
            <pc:docMk/>
            <pc:sldMk cId="2512203672" sldId="1378"/>
            <ac:spMk id="13" creationId="{1986040F-CC04-47AC-A299-6C3ED2CD29A5}"/>
          </ac:spMkLst>
        </pc:spChg>
        <pc:picChg chg="del">
          <ac:chgData name="Del Manso Martina" userId="513a9d34-6994-41b9-901c-f28dde9905db" providerId="ADAL" clId="{EA74D594-8AA9-4492-BF95-C3895FD67DAC}" dt="2021-09-23T18:11:39.986" v="22" actId="478"/>
          <ac:picMkLst>
            <pc:docMk/>
            <pc:sldMk cId="2512203672" sldId="1378"/>
            <ac:picMk id="7" creationId="{C6C8C93B-9F07-42B0-8AD4-CC92E9E8E398}"/>
          </ac:picMkLst>
        </pc:picChg>
        <pc:picChg chg="del">
          <ac:chgData name="Del Manso Martina" userId="513a9d34-6994-41b9-901c-f28dde9905db" providerId="ADAL" clId="{EA74D594-8AA9-4492-BF95-C3895FD67DAC}" dt="2021-09-23T18:11:25.481" v="19" actId="478"/>
          <ac:picMkLst>
            <pc:docMk/>
            <pc:sldMk cId="2512203672" sldId="1378"/>
            <ac:picMk id="8" creationId="{502249E4-421E-4379-848A-8EB37E7A329A}"/>
          </ac:picMkLst>
        </pc:picChg>
        <pc:picChg chg="add mod">
          <ac:chgData name="Del Manso Martina" userId="513a9d34-6994-41b9-901c-f28dde9905db" providerId="ADAL" clId="{EA74D594-8AA9-4492-BF95-C3895FD67DAC}" dt="2021-09-23T18:14:03.950" v="28" actId="14100"/>
          <ac:picMkLst>
            <pc:docMk/>
            <pc:sldMk cId="2512203672" sldId="1378"/>
            <ac:picMk id="9" creationId="{84A34101-8E6F-45E3-8985-B7269242C2EF}"/>
          </ac:picMkLst>
        </pc:picChg>
        <pc:picChg chg="add mod">
          <ac:chgData name="Del Manso Martina" userId="513a9d34-6994-41b9-901c-f28dde9905db" providerId="ADAL" clId="{EA74D594-8AA9-4492-BF95-C3895FD67DAC}" dt="2021-09-23T18:11:47.406" v="25" actId="14100"/>
          <ac:picMkLst>
            <pc:docMk/>
            <pc:sldMk cId="2512203672" sldId="1378"/>
            <ac:picMk id="10" creationId="{254232A0-AD15-4702-8298-A8570360FF08}"/>
          </ac:picMkLst>
        </pc:picChg>
      </pc:sldChg>
      <pc:sldChg chg="modSp mod">
        <pc:chgData name="Del Manso Martina" userId="513a9d34-6994-41b9-901c-f28dde9905db" providerId="ADAL" clId="{EA74D594-8AA9-4492-BF95-C3895FD67DAC}" dt="2021-09-24T08:41:34.645" v="133" actId="13926"/>
        <pc:sldMkLst>
          <pc:docMk/>
          <pc:sldMk cId="2190824143" sldId="1379"/>
        </pc:sldMkLst>
        <pc:spChg chg="mod">
          <ac:chgData name="Del Manso Martina" userId="513a9d34-6994-41b9-901c-f28dde9905db" providerId="ADAL" clId="{EA74D594-8AA9-4492-BF95-C3895FD67DAC}" dt="2021-09-24T08:41:34.645" v="133" actId="13926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Del Manso Martina" userId="513a9d34-6994-41b9-901c-f28dde9905db" providerId="ADAL" clId="{EA74D594-8AA9-4492-BF95-C3895FD67DAC}" dt="2021-09-24T08:41:21.750" v="132" actId="404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  <pc:sldChg chg="modSp add mod">
        <pc:chgData name="Del Manso Martina" userId="513a9d34-6994-41b9-901c-f28dde9905db" providerId="ADAL" clId="{EA74D594-8AA9-4492-BF95-C3895FD67DAC}" dt="2021-09-24T09:13:50.350" v="188" actId="20577"/>
        <pc:sldMkLst>
          <pc:docMk/>
          <pc:sldMk cId="361953530" sldId="1382"/>
        </pc:sldMkLst>
        <pc:spChg chg="mod">
          <ac:chgData name="Del Manso Martina" userId="513a9d34-6994-41b9-901c-f28dde9905db" providerId="ADAL" clId="{EA74D594-8AA9-4492-BF95-C3895FD67DAC}" dt="2021-09-24T09:13:50.350" v="188" actId="20577"/>
          <ac:spMkLst>
            <pc:docMk/>
            <pc:sldMk cId="361953530" sldId="1382"/>
            <ac:spMk id="3" creationId="{CB1B61BF-A947-4954-A436-4A06BF088907}"/>
          </ac:spMkLst>
        </pc:spChg>
      </pc:sldChg>
      <pc:sldChg chg="addSp delSp modSp add mod">
        <pc:chgData name="Del Manso Martina" userId="513a9d34-6994-41b9-901c-f28dde9905db" providerId="ADAL" clId="{EA74D594-8AA9-4492-BF95-C3895FD67DAC}" dt="2021-09-24T09:36:05.722" v="281" actId="20577"/>
        <pc:sldMkLst>
          <pc:docMk/>
          <pc:sldMk cId="3003740372" sldId="1383"/>
        </pc:sldMkLst>
        <pc:spChg chg="mod">
          <ac:chgData name="Del Manso Martina" userId="513a9d34-6994-41b9-901c-f28dde9905db" providerId="ADAL" clId="{EA74D594-8AA9-4492-BF95-C3895FD67DAC}" dt="2021-09-24T09:36:05.722" v="281" actId="20577"/>
          <ac:spMkLst>
            <pc:docMk/>
            <pc:sldMk cId="3003740372" sldId="1383"/>
            <ac:spMk id="5" creationId="{A5BE4D16-0C7B-441B-894E-231233E4FE0D}"/>
          </ac:spMkLst>
        </pc:spChg>
        <pc:picChg chg="add mod">
          <ac:chgData name="Del Manso Martina" userId="513a9d34-6994-41b9-901c-f28dde9905db" providerId="ADAL" clId="{EA74D594-8AA9-4492-BF95-C3895FD67DAC}" dt="2021-09-24T09:14:47.908" v="196" actId="1076"/>
          <ac:picMkLst>
            <pc:docMk/>
            <pc:sldMk cId="3003740372" sldId="1383"/>
            <ac:picMk id="6" creationId="{3D01EF97-CF02-486B-8F17-3966A87F70FD}"/>
          </ac:picMkLst>
        </pc:picChg>
        <pc:picChg chg="del">
          <ac:chgData name="Del Manso Martina" userId="513a9d34-6994-41b9-901c-f28dde9905db" providerId="ADAL" clId="{EA74D594-8AA9-4492-BF95-C3895FD67DAC}" dt="2021-09-24T09:13:52.919" v="189" actId="478"/>
          <ac:picMkLst>
            <pc:docMk/>
            <pc:sldMk cId="3003740372" sldId="1383"/>
            <ac:picMk id="9" creationId="{1256C968-34C8-4493-BE45-D4DE858D2C9C}"/>
          </ac:picMkLst>
        </pc:picChg>
      </pc:sldChg>
      <pc:sldChg chg="modSp add mod">
        <pc:chgData name="Del Manso Martina" userId="513a9d34-6994-41b9-901c-f28dde9905db" providerId="ADAL" clId="{EA74D594-8AA9-4492-BF95-C3895FD67DAC}" dt="2021-09-24T09:36:02.709" v="279" actId="20577"/>
        <pc:sldMkLst>
          <pc:docMk/>
          <pc:sldMk cId="2362881473" sldId="1384"/>
        </pc:sldMkLst>
        <pc:spChg chg="mod">
          <ac:chgData name="Del Manso Martina" userId="513a9d34-6994-41b9-901c-f28dde9905db" providerId="ADAL" clId="{EA74D594-8AA9-4492-BF95-C3895FD67DAC}" dt="2021-09-24T09:22:36.769" v="219" actId="20577"/>
          <ac:spMkLst>
            <pc:docMk/>
            <pc:sldMk cId="2362881473" sldId="1384"/>
            <ac:spMk id="3" creationId="{F9202BFE-AEF8-41B6-8CF0-35894AEA008E}"/>
          </ac:spMkLst>
        </pc:spChg>
        <pc:spChg chg="mod">
          <ac:chgData name="Del Manso Martina" userId="513a9d34-6994-41b9-901c-f28dde9905db" providerId="ADAL" clId="{EA74D594-8AA9-4492-BF95-C3895FD67DAC}" dt="2021-09-24T09:23:24.325" v="237" actId="20577"/>
          <ac:spMkLst>
            <pc:docMk/>
            <pc:sldMk cId="2362881473" sldId="1384"/>
            <ac:spMk id="4" creationId="{83918E34-D7EB-4A75-9018-E6E918C525F0}"/>
          </ac:spMkLst>
        </pc:spChg>
        <pc:spChg chg="mod">
          <ac:chgData name="Del Manso Martina" userId="513a9d34-6994-41b9-901c-f28dde9905db" providerId="ADAL" clId="{EA74D594-8AA9-4492-BF95-C3895FD67DAC}" dt="2021-09-24T09:36:02.709" v="279" actId="20577"/>
          <ac:spMkLst>
            <pc:docMk/>
            <pc:sldMk cId="2362881473" sldId="1384"/>
            <ac:spMk id="5" creationId="{A5BE4D16-0C7B-441B-894E-231233E4FE0D}"/>
          </ac:spMkLst>
        </pc:spChg>
        <pc:picChg chg="mod">
          <ac:chgData name="Del Manso Martina" userId="513a9d34-6994-41b9-901c-f28dde9905db" providerId="ADAL" clId="{EA74D594-8AA9-4492-BF95-C3895FD67DAC}" dt="2021-09-24T09:24:11.869" v="238" actId="14826"/>
          <ac:picMkLst>
            <pc:docMk/>
            <pc:sldMk cId="2362881473" sldId="1384"/>
            <ac:picMk id="8" creationId="{8BCCA7EF-A60F-4526-A803-39229500835C}"/>
          </ac:picMkLst>
        </pc:picChg>
        <pc:picChg chg="mod">
          <ac:chgData name="Del Manso Martina" userId="513a9d34-6994-41b9-901c-f28dde9905db" providerId="ADAL" clId="{EA74D594-8AA9-4492-BF95-C3895FD67DAC}" dt="2021-09-24T09:24:27.733" v="239" actId="14826"/>
          <ac:picMkLst>
            <pc:docMk/>
            <pc:sldMk cId="2362881473" sldId="1384"/>
            <ac:picMk id="10" creationId="{6991B48E-99F7-4EAD-BE57-76F4A07F13FB}"/>
          </ac:picMkLst>
        </pc:picChg>
      </pc:sldChg>
      <pc:sldChg chg="addSp delSp modSp add mod">
        <pc:chgData name="Del Manso Martina" userId="513a9d34-6994-41b9-901c-f28dde9905db" providerId="ADAL" clId="{EA74D594-8AA9-4492-BF95-C3895FD67DAC}" dt="2021-09-24T09:35:59.361" v="277" actId="20577"/>
        <pc:sldMkLst>
          <pc:docMk/>
          <pc:sldMk cId="64134116" sldId="1385"/>
        </pc:sldMkLst>
        <pc:spChg chg="mod">
          <ac:chgData name="Del Manso Martina" userId="513a9d34-6994-41b9-901c-f28dde9905db" providerId="ADAL" clId="{EA74D594-8AA9-4492-BF95-C3895FD67DAC}" dt="2021-09-24T09:35:59.361" v="277" actId="20577"/>
          <ac:spMkLst>
            <pc:docMk/>
            <pc:sldMk cId="64134116" sldId="1385"/>
            <ac:spMk id="5" creationId="{A5BE4D16-0C7B-441B-894E-231233E4FE0D}"/>
          </ac:spMkLst>
        </pc:spChg>
        <pc:picChg chg="del mod">
          <ac:chgData name="Del Manso Martina" userId="513a9d34-6994-41b9-901c-f28dde9905db" providerId="ADAL" clId="{EA74D594-8AA9-4492-BF95-C3895FD67DAC}" dt="2021-09-24T09:25:10.808" v="241" actId="478"/>
          <ac:picMkLst>
            <pc:docMk/>
            <pc:sldMk cId="64134116" sldId="1385"/>
            <ac:picMk id="6" creationId="{2EA73E3B-03F7-4AD2-96C9-08B9D80F4762}"/>
          </ac:picMkLst>
        </pc:picChg>
        <pc:picChg chg="add mod">
          <ac:chgData name="Del Manso Martina" userId="513a9d34-6994-41b9-901c-f28dde9905db" providerId="ADAL" clId="{EA74D594-8AA9-4492-BF95-C3895FD67DAC}" dt="2021-09-24T09:25:19.969" v="245" actId="14100"/>
          <ac:picMkLst>
            <pc:docMk/>
            <pc:sldMk cId="64134116" sldId="1385"/>
            <ac:picMk id="8" creationId="{D13DBD59-3E8C-484F-9070-982CE015B0D9}"/>
          </ac:picMkLst>
        </pc:picChg>
      </pc:sldChg>
      <pc:sldChg chg="delSp modSp add mod">
        <pc:chgData name="Del Manso Martina" userId="513a9d34-6994-41b9-901c-f28dde9905db" providerId="ADAL" clId="{EA74D594-8AA9-4492-BF95-C3895FD67DAC}" dt="2021-09-24T09:35:55.730" v="275" actId="20577"/>
        <pc:sldMkLst>
          <pc:docMk/>
          <pc:sldMk cId="4134094896" sldId="1386"/>
        </pc:sldMkLst>
        <pc:spChg chg="mod">
          <ac:chgData name="Del Manso Martina" userId="513a9d34-6994-41b9-901c-f28dde9905db" providerId="ADAL" clId="{EA74D594-8AA9-4492-BF95-C3895FD67DAC}" dt="2021-09-24T09:17:50.804" v="198" actId="20577"/>
          <ac:spMkLst>
            <pc:docMk/>
            <pc:sldMk cId="4134094896" sldId="1386"/>
            <ac:spMk id="3" creationId="{1D7A46AA-986F-417D-8EA5-D9BF4A555E26}"/>
          </ac:spMkLst>
        </pc:spChg>
        <pc:spChg chg="mod">
          <ac:chgData name="Del Manso Martina" userId="513a9d34-6994-41b9-901c-f28dde9905db" providerId="ADAL" clId="{EA74D594-8AA9-4492-BF95-C3895FD67DAC}" dt="2021-09-24T09:35:53.014" v="273" actId="1076"/>
          <ac:spMkLst>
            <pc:docMk/>
            <pc:sldMk cId="4134094896" sldId="1386"/>
            <ac:spMk id="5" creationId="{0DC4E7B2-440F-49A4-8BE7-36AF8B6AC50B}"/>
          </ac:spMkLst>
        </pc:spChg>
        <pc:spChg chg="mod">
          <ac:chgData name="Del Manso Martina" userId="513a9d34-6994-41b9-901c-f28dde9905db" providerId="ADAL" clId="{EA74D594-8AA9-4492-BF95-C3895FD67DAC}" dt="2021-09-24T09:35:55.730" v="275" actId="20577"/>
          <ac:spMkLst>
            <pc:docMk/>
            <pc:sldMk cId="4134094896" sldId="1386"/>
            <ac:spMk id="7" creationId="{FAF8EDB8-8901-4639-B6B1-1AEA10A33F3D}"/>
          </ac:spMkLst>
        </pc:spChg>
        <pc:spChg chg="del">
          <ac:chgData name="Del Manso Martina" userId="513a9d34-6994-41b9-901c-f28dde9905db" providerId="ADAL" clId="{EA74D594-8AA9-4492-BF95-C3895FD67DAC}" dt="2021-09-24T09:35:49.757" v="272" actId="478"/>
          <ac:spMkLst>
            <pc:docMk/>
            <pc:sldMk cId="4134094896" sldId="1386"/>
            <ac:spMk id="8" creationId="{D6769FF0-BA15-47D2-90FD-16F89EA32E0F}"/>
          </ac:spMkLst>
        </pc:spChg>
        <pc:graphicFrameChg chg="mod modGraphic">
          <ac:chgData name="Del Manso Martina" userId="513a9d34-6994-41b9-901c-f28dde9905db" providerId="ADAL" clId="{EA74D594-8AA9-4492-BF95-C3895FD67DAC}" dt="2021-09-24T09:34:37.646" v="271" actId="121"/>
          <ac:graphicFrameMkLst>
            <pc:docMk/>
            <pc:sldMk cId="4134094896" sldId="1386"/>
            <ac:graphicFrameMk id="6" creationId="{DF69473F-9DAD-4FE6-B167-263C40E25ACF}"/>
          </ac:graphicFrameMkLst>
        </pc:graphicFrameChg>
      </pc:sldChg>
      <pc:sldChg chg="addSp modSp new mod">
        <pc:chgData name="Del Manso Martina" userId="513a9d34-6994-41b9-901c-f28dde9905db" providerId="ADAL" clId="{EA74D594-8AA9-4492-BF95-C3895FD67DAC}" dt="2021-09-24T09:38:42.940" v="415" actId="14100"/>
        <pc:sldMkLst>
          <pc:docMk/>
          <pc:sldMk cId="1771034633" sldId="1387"/>
        </pc:sldMkLst>
        <pc:spChg chg="add mod">
          <ac:chgData name="Del Manso Martina" userId="513a9d34-6994-41b9-901c-f28dde9905db" providerId="ADAL" clId="{EA74D594-8AA9-4492-BF95-C3895FD67DAC}" dt="2021-09-24T09:38:03.223" v="411" actId="1076"/>
          <ac:spMkLst>
            <pc:docMk/>
            <pc:sldMk cId="1771034633" sldId="1387"/>
            <ac:spMk id="4" creationId="{D8240E34-B309-4C8D-BE8A-B38C777BAFB7}"/>
          </ac:spMkLst>
        </pc:spChg>
        <pc:spChg chg="add mod">
          <ac:chgData name="Del Manso Martina" userId="513a9d34-6994-41b9-901c-f28dde9905db" providerId="ADAL" clId="{EA74D594-8AA9-4492-BF95-C3895FD67DAC}" dt="2021-09-24T09:38:08.649" v="412"/>
          <ac:spMkLst>
            <pc:docMk/>
            <pc:sldMk cId="1771034633" sldId="1387"/>
            <ac:spMk id="5" creationId="{A7AE2D6A-5384-451E-9531-26A7E58F3BA2}"/>
          </ac:spMkLst>
        </pc:spChg>
        <pc:picChg chg="add mod">
          <ac:chgData name="Del Manso Martina" userId="513a9d34-6994-41b9-901c-f28dde9905db" providerId="ADAL" clId="{EA74D594-8AA9-4492-BF95-C3895FD67DAC}" dt="2021-09-24T09:38:42.940" v="415" actId="14100"/>
          <ac:picMkLst>
            <pc:docMk/>
            <pc:sldMk cId="1771034633" sldId="1387"/>
            <ac:picMk id="2" creationId="{0A4366C4-7BAD-4B58-A5AE-DBB3BA9C3631}"/>
          </ac:picMkLst>
        </pc:picChg>
      </pc:sldChg>
    </pc:docChg>
  </pc:docChgLst>
  <pc:docChgLst>
    <pc:chgData name="Daniele Petrone" userId="7f3d4e94-79c7-4b76-ab9b-5c7c44a6021f" providerId="ADAL" clId="{0F32880A-362A-4791-BFA1-3FC7A96B99C8}"/>
    <pc:docChg chg="undo custSel delSld modSld sldOrd">
      <pc:chgData name="Daniele Petrone" userId="7f3d4e94-79c7-4b76-ab9b-5c7c44a6021f" providerId="ADAL" clId="{0F32880A-362A-4791-BFA1-3FC7A96B99C8}" dt="2021-09-08T14:20:53.428" v="154" actId="13926"/>
      <pc:docMkLst>
        <pc:docMk/>
      </pc:docMkLst>
      <pc:sldChg chg="modSp mod">
        <pc:chgData name="Daniele Petrone" userId="7f3d4e94-79c7-4b76-ab9b-5c7c44a6021f" providerId="ADAL" clId="{0F32880A-362A-4791-BFA1-3FC7A96B99C8}" dt="2021-09-08T14:03:46.587" v="2" actId="20577"/>
        <pc:sldMkLst>
          <pc:docMk/>
          <pc:sldMk cId="638701303" sldId="262"/>
        </pc:sldMkLst>
        <pc:spChg chg="mod">
          <ac:chgData name="Daniele Petrone" userId="7f3d4e94-79c7-4b76-ab9b-5c7c44a6021f" providerId="ADAL" clId="{0F32880A-362A-4791-BFA1-3FC7A96B99C8}" dt="2021-09-08T14:03:46.587" v="2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modSp mod">
        <pc:chgData name="Daniele Petrone" userId="7f3d4e94-79c7-4b76-ab9b-5c7c44a6021f" providerId="ADAL" clId="{0F32880A-362A-4791-BFA1-3FC7A96B99C8}" dt="2021-09-08T14:03:54.949" v="3" actId="13926"/>
        <pc:sldMkLst>
          <pc:docMk/>
          <pc:sldMk cId="2803379863" sldId="264"/>
        </pc:sldMkLst>
        <pc:spChg chg="mod">
          <ac:chgData name="Daniele Petrone" userId="7f3d4e94-79c7-4b76-ab9b-5c7c44a6021f" providerId="ADAL" clId="{0F32880A-362A-4791-BFA1-3FC7A96B99C8}" dt="2021-09-08T14:03:54.949" v="3" actId="13926"/>
          <ac:spMkLst>
            <pc:docMk/>
            <pc:sldMk cId="2803379863" sldId="264"/>
            <ac:spMk id="5" creationId="{2ADA2595-C5A4-43A4-857A-01FF2AA3A0B8}"/>
          </ac:spMkLst>
        </pc:spChg>
      </pc:sldChg>
      <pc:sldChg chg="modSp mod">
        <pc:chgData name="Daniele Petrone" userId="7f3d4e94-79c7-4b76-ab9b-5c7c44a6021f" providerId="ADAL" clId="{0F32880A-362A-4791-BFA1-3FC7A96B99C8}" dt="2021-09-08T14:03:59.197" v="4" actId="13926"/>
        <pc:sldMkLst>
          <pc:docMk/>
          <pc:sldMk cId="986409818" sldId="265"/>
        </pc:sldMkLst>
        <pc:spChg chg="mod">
          <ac:chgData name="Daniele Petrone" userId="7f3d4e94-79c7-4b76-ab9b-5c7c44a6021f" providerId="ADAL" clId="{0F32880A-362A-4791-BFA1-3FC7A96B99C8}" dt="2021-09-08T14:03:59.197" v="4" actId="13926"/>
          <ac:spMkLst>
            <pc:docMk/>
            <pc:sldMk cId="986409818" sldId="265"/>
            <ac:spMk id="2" creationId="{0A5554CB-8779-44BC-8170-14C8B0EA57C1}"/>
          </ac:spMkLst>
        </pc:spChg>
      </pc:sldChg>
      <pc:sldChg chg="modSp mod">
        <pc:chgData name="Daniele Petrone" userId="7f3d4e94-79c7-4b76-ab9b-5c7c44a6021f" providerId="ADAL" clId="{0F32880A-362A-4791-BFA1-3FC7A96B99C8}" dt="2021-09-08T14:05:55.272" v="10" actId="20577"/>
        <pc:sldMkLst>
          <pc:docMk/>
          <pc:sldMk cId="1755157831" sldId="272"/>
        </pc:sldMkLst>
        <pc:spChg chg="mod">
          <ac:chgData name="Daniele Petrone" userId="7f3d4e94-79c7-4b76-ab9b-5c7c44a6021f" providerId="ADAL" clId="{0F32880A-362A-4791-BFA1-3FC7A96B99C8}" dt="2021-09-08T14:05:55.272" v="10" actId="20577"/>
          <ac:spMkLst>
            <pc:docMk/>
            <pc:sldMk cId="1755157831" sldId="272"/>
            <ac:spMk id="4" creationId="{00000000-0000-0000-0000-000000000000}"/>
          </ac:spMkLst>
        </pc:spChg>
        <pc:picChg chg="mod">
          <ac:chgData name="Daniele Petrone" userId="7f3d4e94-79c7-4b76-ab9b-5c7c44a6021f" providerId="ADAL" clId="{0F32880A-362A-4791-BFA1-3FC7A96B99C8}" dt="2021-09-08T14:05:52.401" v="8" actId="14826"/>
          <ac:picMkLst>
            <pc:docMk/>
            <pc:sldMk cId="1755157831" sldId="272"/>
            <ac:picMk id="5" creationId="{8710D2E2-7F3C-44F7-9699-31683F08EDD9}"/>
          </ac:picMkLst>
        </pc:picChg>
      </pc:sldChg>
      <pc:sldChg chg="modSp mod">
        <pc:chgData name="Daniele Petrone" userId="7f3d4e94-79c7-4b76-ab9b-5c7c44a6021f" providerId="ADAL" clId="{0F32880A-362A-4791-BFA1-3FC7A96B99C8}" dt="2021-09-08T14:20:39.393" v="151" actId="13926"/>
        <pc:sldMkLst>
          <pc:docMk/>
          <pc:sldMk cId="1611669235" sldId="1104"/>
        </pc:sldMkLst>
        <pc:spChg chg="mod">
          <ac:chgData name="Daniele Petrone" userId="7f3d4e94-79c7-4b76-ab9b-5c7c44a6021f" providerId="ADAL" clId="{0F32880A-362A-4791-BFA1-3FC7A96B99C8}" dt="2021-09-08T14:20:39.393" v="151" actId="13926"/>
          <ac:spMkLst>
            <pc:docMk/>
            <pc:sldMk cId="1611669235" sldId="1104"/>
            <ac:spMk id="19" creationId="{15F5E56C-8A46-4E65-887D-0869EACBE9A3}"/>
          </ac:spMkLst>
        </pc:spChg>
      </pc:sldChg>
      <pc:sldChg chg="modSp mod">
        <pc:chgData name="Daniele Petrone" userId="7f3d4e94-79c7-4b76-ab9b-5c7c44a6021f" providerId="ADAL" clId="{0F32880A-362A-4791-BFA1-3FC7A96B99C8}" dt="2021-09-08T14:10:52.495" v="46" actId="20577"/>
        <pc:sldMkLst>
          <pc:docMk/>
          <pc:sldMk cId="217055414" sldId="1143"/>
        </pc:sldMkLst>
        <pc:spChg chg="mod">
          <ac:chgData name="Daniele Petrone" userId="7f3d4e94-79c7-4b76-ab9b-5c7c44a6021f" providerId="ADAL" clId="{0F32880A-362A-4791-BFA1-3FC7A96B99C8}" dt="2021-09-08T14:08:56.061" v="31" actId="2057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aniele Petrone" userId="7f3d4e94-79c7-4b76-ab9b-5c7c44a6021f" providerId="ADAL" clId="{0F32880A-362A-4791-BFA1-3FC7A96B99C8}" dt="2021-09-08T14:10:52.495" v="46" actId="20577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aniele Petrone" userId="7f3d4e94-79c7-4b76-ab9b-5c7c44a6021f" providerId="ADAL" clId="{0F32880A-362A-4791-BFA1-3FC7A96B99C8}" dt="2021-09-08T14:07:15.450" v="25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aniele Petrone" userId="7f3d4e94-79c7-4b76-ab9b-5c7c44a6021f" providerId="ADAL" clId="{0F32880A-362A-4791-BFA1-3FC7A96B99C8}" dt="2021-09-08T14:07:35.066" v="27" actId="20577"/>
          <ac:spMkLst>
            <pc:docMk/>
            <pc:sldMk cId="217055414" sldId="1143"/>
            <ac:spMk id="15" creationId="{2FD4F9E5-EADB-47AE-8DD6-8585E2F010AC}"/>
          </ac:spMkLst>
        </pc:spChg>
        <pc:picChg chg="mod">
          <ac:chgData name="Daniele Petrone" userId="7f3d4e94-79c7-4b76-ab9b-5c7c44a6021f" providerId="ADAL" clId="{0F32880A-362A-4791-BFA1-3FC7A96B99C8}" dt="2021-09-08T14:07:01.187" v="18" actId="14100"/>
          <ac:picMkLst>
            <pc:docMk/>
            <pc:sldMk cId="217055414" sldId="1143"/>
            <ac:picMk id="1026" creationId="{56569B32-EBB9-435F-B339-C1125876661B}"/>
          </ac:picMkLst>
        </pc:picChg>
        <pc:picChg chg="mod">
          <ac:chgData name="Daniele Petrone" userId="7f3d4e94-79c7-4b76-ab9b-5c7c44a6021f" providerId="ADAL" clId="{0F32880A-362A-4791-BFA1-3FC7A96B99C8}" dt="2021-09-08T14:08:46.722" v="28" actId="14826"/>
          <ac:picMkLst>
            <pc:docMk/>
            <pc:sldMk cId="217055414" sldId="1143"/>
            <ac:picMk id="1028" creationId="{9EB26407-2386-4D68-A727-0FD7EC093A90}"/>
          </ac:picMkLst>
        </pc:picChg>
      </pc:sldChg>
      <pc:sldChg chg="modSp mod">
        <pc:chgData name="Daniele Petrone" userId="7f3d4e94-79c7-4b76-ab9b-5c7c44a6021f" providerId="ADAL" clId="{0F32880A-362A-4791-BFA1-3FC7A96B99C8}" dt="2021-09-08T14:20:44.317" v="152" actId="13926"/>
        <pc:sldMkLst>
          <pc:docMk/>
          <pc:sldMk cId="302778624" sldId="1252"/>
        </pc:sldMkLst>
        <pc:spChg chg="mod">
          <ac:chgData name="Daniele Petrone" userId="7f3d4e94-79c7-4b76-ab9b-5c7c44a6021f" providerId="ADAL" clId="{0F32880A-362A-4791-BFA1-3FC7A96B99C8}" dt="2021-09-08T14:20:44.317" v="152" actId="13926"/>
          <ac:spMkLst>
            <pc:docMk/>
            <pc:sldMk cId="302778624" sldId="1252"/>
            <ac:spMk id="6" creationId="{18B3654A-7DA2-42C6-9E9B-3690B637422E}"/>
          </ac:spMkLst>
        </pc:spChg>
      </pc:sldChg>
      <pc:sldChg chg="modSp mod">
        <pc:chgData name="Daniele Petrone" userId="7f3d4e94-79c7-4b76-ab9b-5c7c44a6021f" providerId="ADAL" clId="{0F32880A-362A-4791-BFA1-3FC7A96B99C8}" dt="2021-09-08T14:20:53.428" v="154" actId="13926"/>
        <pc:sldMkLst>
          <pc:docMk/>
          <pc:sldMk cId="3041254794" sldId="1253"/>
        </pc:sldMkLst>
        <pc:spChg chg="mod">
          <ac:chgData name="Daniele Petrone" userId="7f3d4e94-79c7-4b76-ab9b-5c7c44a6021f" providerId="ADAL" clId="{0F32880A-362A-4791-BFA1-3FC7A96B99C8}" dt="2021-09-08T14:20:53.428" v="154" actId="13926"/>
          <ac:spMkLst>
            <pc:docMk/>
            <pc:sldMk cId="3041254794" sldId="1253"/>
            <ac:spMk id="6" creationId="{4EF4BFAA-6F0D-4AEE-81AE-5391D6A45ACA}"/>
          </ac:spMkLst>
        </pc:spChg>
      </pc:sldChg>
      <pc:sldChg chg="modSp mod">
        <pc:chgData name="Daniele Petrone" userId="7f3d4e94-79c7-4b76-ab9b-5c7c44a6021f" providerId="ADAL" clId="{0F32880A-362A-4791-BFA1-3FC7A96B99C8}" dt="2021-09-08T14:19:58.045" v="143" actId="13926"/>
        <pc:sldMkLst>
          <pc:docMk/>
          <pc:sldMk cId="3284697636" sldId="1278"/>
        </pc:sldMkLst>
        <pc:spChg chg="mod">
          <ac:chgData name="Daniele Petrone" userId="7f3d4e94-79c7-4b76-ab9b-5c7c44a6021f" providerId="ADAL" clId="{0F32880A-362A-4791-BFA1-3FC7A96B99C8}" dt="2021-09-08T14:19:58.045" v="143" actId="13926"/>
          <ac:spMkLst>
            <pc:docMk/>
            <pc:sldMk cId="3284697636" sldId="1278"/>
            <ac:spMk id="2" creationId="{71B7A1A9-40FC-4B1A-BC71-6C2C2DFC8700}"/>
          </ac:spMkLst>
        </pc:spChg>
      </pc:sldChg>
      <pc:sldChg chg="modSp mod">
        <pc:chgData name="Daniele Petrone" userId="7f3d4e94-79c7-4b76-ab9b-5c7c44a6021f" providerId="ADAL" clId="{0F32880A-362A-4791-BFA1-3FC7A96B99C8}" dt="2021-09-08T14:20:02.171" v="144" actId="13926"/>
        <pc:sldMkLst>
          <pc:docMk/>
          <pc:sldMk cId="873417740" sldId="1283"/>
        </pc:sldMkLst>
        <pc:spChg chg="mod">
          <ac:chgData name="Daniele Petrone" userId="7f3d4e94-79c7-4b76-ab9b-5c7c44a6021f" providerId="ADAL" clId="{0F32880A-362A-4791-BFA1-3FC7A96B99C8}" dt="2021-09-08T14:20:02.171" v="144" actId="13926"/>
          <ac:spMkLst>
            <pc:docMk/>
            <pc:sldMk cId="873417740" sldId="1283"/>
            <ac:spMk id="6" creationId="{84B1574A-A0EE-483B-BA94-A42631AE5E2D}"/>
          </ac:spMkLst>
        </pc:spChg>
      </pc:sldChg>
      <pc:sldChg chg="modSp mod">
        <pc:chgData name="Daniele Petrone" userId="7f3d4e94-79c7-4b76-ab9b-5c7c44a6021f" providerId="ADAL" clId="{0F32880A-362A-4791-BFA1-3FC7A96B99C8}" dt="2021-09-08T14:20:13.235" v="147" actId="13926"/>
        <pc:sldMkLst>
          <pc:docMk/>
          <pc:sldMk cId="3635425474" sldId="1287"/>
        </pc:sldMkLst>
        <pc:spChg chg="mod">
          <ac:chgData name="Daniele Petrone" userId="7f3d4e94-79c7-4b76-ab9b-5c7c44a6021f" providerId="ADAL" clId="{0F32880A-362A-4791-BFA1-3FC7A96B99C8}" dt="2021-09-08T14:20:13.235" v="147" actId="13926"/>
          <ac:spMkLst>
            <pc:docMk/>
            <pc:sldMk cId="3635425474" sldId="1287"/>
            <ac:spMk id="5" creationId="{B178C63C-B970-4C15-BCC0-282233919EFC}"/>
          </ac:spMkLst>
        </pc:spChg>
      </pc:sldChg>
      <pc:sldChg chg="modSp mod">
        <pc:chgData name="Daniele Petrone" userId="7f3d4e94-79c7-4b76-ab9b-5c7c44a6021f" providerId="ADAL" clId="{0F32880A-362A-4791-BFA1-3FC7A96B99C8}" dt="2021-09-08T14:15:37.177" v="120" actId="13926"/>
        <pc:sldMkLst>
          <pc:docMk/>
          <pc:sldMk cId="0" sldId="1307"/>
        </pc:sldMkLst>
        <pc:spChg chg="mod">
          <ac:chgData name="Daniele Petrone" userId="7f3d4e94-79c7-4b76-ab9b-5c7c44a6021f" providerId="ADAL" clId="{0F32880A-362A-4791-BFA1-3FC7A96B99C8}" dt="2021-09-08T14:15:37.177" v="120" actId="13926"/>
          <ac:spMkLst>
            <pc:docMk/>
            <pc:sldMk cId="0" sldId="1307"/>
            <ac:spMk id="170" creationId="{9F928B8A-3EB1-4DF1-BFCE-1A2F9A1160CD}"/>
          </ac:spMkLst>
        </pc:spChg>
      </pc:sldChg>
      <pc:sldChg chg="modSp mod">
        <pc:chgData name="Daniele Petrone" userId="7f3d4e94-79c7-4b76-ab9b-5c7c44a6021f" providerId="ADAL" clId="{0F32880A-362A-4791-BFA1-3FC7A96B99C8}" dt="2021-09-08T14:19:41.210" v="140" actId="13926"/>
        <pc:sldMkLst>
          <pc:docMk/>
          <pc:sldMk cId="2366445357" sldId="1308"/>
        </pc:sldMkLst>
        <pc:spChg chg="mod">
          <ac:chgData name="Daniele Petrone" userId="7f3d4e94-79c7-4b76-ab9b-5c7c44a6021f" providerId="ADAL" clId="{0F32880A-362A-4791-BFA1-3FC7A96B99C8}" dt="2021-09-08T14:19:41.210" v="140" actId="13926"/>
          <ac:spMkLst>
            <pc:docMk/>
            <pc:sldMk cId="2366445357" sldId="1308"/>
            <ac:spMk id="5" creationId="{DF970081-94DA-4076-80A9-CF7BC0ABB794}"/>
          </ac:spMkLst>
        </pc:spChg>
      </pc:sldChg>
      <pc:sldChg chg="modSp mod">
        <pc:chgData name="Daniele Petrone" userId="7f3d4e94-79c7-4b76-ab9b-5c7c44a6021f" providerId="ADAL" clId="{0F32880A-362A-4791-BFA1-3FC7A96B99C8}" dt="2021-09-08T14:20:49.325" v="153" actId="13926"/>
        <pc:sldMkLst>
          <pc:docMk/>
          <pc:sldMk cId="2438228382" sldId="1339"/>
        </pc:sldMkLst>
        <pc:spChg chg="mod">
          <ac:chgData name="Daniele Petrone" userId="7f3d4e94-79c7-4b76-ab9b-5c7c44a6021f" providerId="ADAL" clId="{0F32880A-362A-4791-BFA1-3FC7A96B99C8}" dt="2021-09-08T14:20:49.325" v="153" actId="13926"/>
          <ac:spMkLst>
            <pc:docMk/>
            <pc:sldMk cId="2438228382" sldId="1339"/>
            <ac:spMk id="3" creationId="{46B1FEDA-143A-4056-8586-6BEC18D7A754}"/>
          </ac:spMkLst>
        </pc:spChg>
      </pc:sldChg>
      <pc:sldChg chg="delSp modSp mod">
        <pc:chgData name="Daniele Petrone" userId="7f3d4e94-79c7-4b76-ab9b-5c7c44a6021f" providerId="ADAL" clId="{0F32880A-362A-4791-BFA1-3FC7A96B99C8}" dt="2021-09-08T14:18:41.984" v="136" actId="14100"/>
        <pc:sldMkLst>
          <pc:docMk/>
          <pc:sldMk cId="2219548741" sldId="1344"/>
        </pc:sldMkLst>
        <pc:spChg chg="del mod">
          <ac:chgData name="Daniele Petrone" userId="7f3d4e94-79c7-4b76-ab9b-5c7c44a6021f" providerId="ADAL" clId="{0F32880A-362A-4791-BFA1-3FC7A96B99C8}" dt="2021-09-08T14:15:42.911" v="121" actId="478"/>
          <ac:spMkLst>
            <pc:docMk/>
            <pc:sldMk cId="2219548741" sldId="1344"/>
            <ac:spMk id="4" creationId="{2DCFA4DA-349F-499B-91AD-489061B64D70}"/>
          </ac:spMkLst>
        </pc:spChg>
        <pc:spChg chg="mod">
          <ac:chgData name="Daniele Petrone" userId="7f3d4e94-79c7-4b76-ab9b-5c7c44a6021f" providerId="ADAL" clId="{0F32880A-362A-4791-BFA1-3FC7A96B99C8}" dt="2021-09-08T14:17:53.648" v="128" actId="20577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aniele Petrone" userId="7f3d4e94-79c7-4b76-ab9b-5c7c44a6021f" providerId="ADAL" clId="{0F32880A-362A-4791-BFA1-3FC7A96B99C8}" dt="2021-09-08T14:17:59.688" v="130" actId="20577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aniele Petrone" userId="7f3d4e94-79c7-4b76-ab9b-5c7c44a6021f" providerId="ADAL" clId="{0F32880A-362A-4791-BFA1-3FC7A96B99C8}" dt="2021-09-08T14:17:46.070" v="126" actId="20577"/>
          <ac:spMkLst>
            <pc:docMk/>
            <pc:sldMk cId="2219548741" sldId="1344"/>
            <ac:spMk id="25" creationId="{21A5539F-FBA4-401F-A9BE-76A2DDCD4F49}"/>
          </ac:spMkLst>
        </pc:spChg>
        <pc:picChg chg="mod">
          <ac:chgData name="Daniele Petrone" userId="7f3d4e94-79c7-4b76-ab9b-5c7c44a6021f" providerId="ADAL" clId="{0F32880A-362A-4791-BFA1-3FC7A96B99C8}" dt="2021-09-08T14:15:53.464" v="122" actId="14826"/>
          <ac:picMkLst>
            <pc:docMk/>
            <pc:sldMk cId="2219548741" sldId="1344"/>
            <ac:picMk id="4098" creationId="{1D26BDE9-FA76-4E76-8907-F1041804D87F}"/>
          </ac:picMkLst>
        </pc:picChg>
        <pc:picChg chg="mod">
          <ac:chgData name="Daniele Petrone" userId="7f3d4e94-79c7-4b76-ab9b-5c7c44a6021f" providerId="ADAL" clId="{0F32880A-362A-4791-BFA1-3FC7A96B99C8}" dt="2021-09-08T14:16:03.884" v="123" actId="14826"/>
          <ac:picMkLst>
            <pc:docMk/>
            <pc:sldMk cId="2219548741" sldId="1344"/>
            <ac:picMk id="4100" creationId="{F7F98B4F-92C1-48BF-ADD4-15FEE57F2450}"/>
          </ac:picMkLst>
        </pc:picChg>
        <pc:picChg chg="mod">
          <ac:chgData name="Daniele Petrone" userId="7f3d4e94-79c7-4b76-ab9b-5c7c44a6021f" providerId="ADAL" clId="{0F32880A-362A-4791-BFA1-3FC7A96B99C8}" dt="2021-09-08T14:18:41.984" v="136" actId="14100"/>
          <ac:picMkLst>
            <pc:docMk/>
            <pc:sldMk cId="2219548741" sldId="1344"/>
            <ac:picMk id="4102" creationId="{29D196E3-D44C-4019-96AD-5E6BDB76DC46}"/>
          </ac:picMkLst>
        </pc:picChg>
        <pc:picChg chg="mod">
          <ac:chgData name="Daniele Petrone" userId="7f3d4e94-79c7-4b76-ab9b-5c7c44a6021f" providerId="ADAL" clId="{0F32880A-362A-4791-BFA1-3FC7A96B99C8}" dt="2021-09-08T14:18:36.152" v="135" actId="14100"/>
          <ac:picMkLst>
            <pc:docMk/>
            <pc:sldMk cId="2219548741" sldId="1344"/>
            <ac:picMk id="4104" creationId="{D4DABB0F-64F2-4640-89E1-6266BF6803B6}"/>
          </ac:picMkLst>
        </pc:picChg>
      </pc:sldChg>
      <pc:sldChg chg="modSp mod">
        <pc:chgData name="Daniele Petrone" userId="7f3d4e94-79c7-4b76-ab9b-5c7c44a6021f" providerId="ADAL" clId="{0F32880A-362A-4791-BFA1-3FC7A96B99C8}" dt="2021-09-08T14:19:52.773" v="142" actId="13926"/>
        <pc:sldMkLst>
          <pc:docMk/>
          <pc:sldMk cId="4206354991" sldId="1351"/>
        </pc:sldMkLst>
        <pc:spChg chg="mod">
          <ac:chgData name="Daniele Petrone" userId="7f3d4e94-79c7-4b76-ab9b-5c7c44a6021f" providerId="ADAL" clId="{0F32880A-362A-4791-BFA1-3FC7A96B99C8}" dt="2021-09-08T14:19:52.773" v="142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modSp mod">
        <pc:chgData name="Daniele Petrone" userId="7f3d4e94-79c7-4b76-ab9b-5c7c44a6021f" providerId="ADAL" clId="{0F32880A-362A-4791-BFA1-3FC7A96B99C8}" dt="2021-09-08T14:20:32.810" v="150" actId="13926"/>
        <pc:sldMkLst>
          <pc:docMk/>
          <pc:sldMk cId="77662351" sldId="1358"/>
        </pc:sldMkLst>
        <pc:spChg chg="mod">
          <ac:chgData name="Daniele Petrone" userId="7f3d4e94-79c7-4b76-ab9b-5c7c44a6021f" providerId="ADAL" clId="{0F32880A-362A-4791-BFA1-3FC7A96B99C8}" dt="2021-09-08T14:20:32.810" v="150" actId="13926"/>
          <ac:spMkLst>
            <pc:docMk/>
            <pc:sldMk cId="77662351" sldId="1358"/>
            <ac:spMk id="3" creationId="{0A1D7235-6DC9-4F26-8980-56FABD8772E6}"/>
          </ac:spMkLst>
        </pc:spChg>
      </pc:sldChg>
      <pc:sldChg chg="modSp mod">
        <pc:chgData name="Daniele Petrone" userId="7f3d4e94-79c7-4b76-ab9b-5c7c44a6021f" providerId="ADAL" clId="{0F32880A-362A-4791-BFA1-3FC7A96B99C8}" dt="2021-09-08T14:20:18.909" v="148" actId="13926"/>
        <pc:sldMkLst>
          <pc:docMk/>
          <pc:sldMk cId="2576783156" sldId="1366"/>
        </pc:sldMkLst>
        <pc:spChg chg="mod">
          <ac:chgData name="Daniele Petrone" userId="7f3d4e94-79c7-4b76-ab9b-5c7c44a6021f" providerId="ADAL" clId="{0F32880A-362A-4791-BFA1-3FC7A96B99C8}" dt="2021-09-08T14:20:18.909" v="148" actId="13926"/>
          <ac:spMkLst>
            <pc:docMk/>
            <pc:sldMk cId="2576783156" sldId="1366"/>
            <ac:spMk id="3" creationId="{D90784EF-1334-4B0C-85FB-CDB17458521B}"/>
          </ac:spMkLst>
        </pc:spChg>
      </pc:sldChg>
      <pc:sldChg chg="modSp mod">
        <pc:chgData name="Daniele Petrone" userId="7f3d4e94-79c7-4b76-ab9b-5c7c44a6021f" providerId="ADAL" clId="{0F32880A-362A-4791-BFA1-3FC7A96B99C8}" dt="2021-09-08T14:13:09.899" v="99" actId="20577"/>
        <pc:sldMkLst>
          <pc:docMk/>
          <pc:sldMk cId="4019552098" sldId="1368"/>
        </pc:sldMkLst>
        <pc:spChg chg="mod">
          <ac:chgData name="Daniele Petrone" userId="7f3d4e94-79c7-4b76-ab9b-5c7c44a6021f" providerId="ADAL" clId="{0F32880A-362A-4791-BFA1-3FC7A96B99C8}" dt="2021-09-08T14:13:06.555" v="97" actId="1076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aniele Petrone" userId="7f3d4e94-79c7-4b76-ab9b-5c7c44a6021f" providerId="ADAL" clId="{0F32880A-362A-4791-BFA1-3FC7A96B99C8}" dt="2021-09-08T14:12:06.322" v="63" actId="20577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aniele Petrone" userId="7f3d4e94-79c7-4b76-ab9b-5c7c44a6021f" providerId="ADAL" clId="{0F32880A-362A-4791-BFA1-3FC7A96B99C8}" dt="2021-09-08T14:13:09.899" v="99" actId="20577"/>
          <ac:spMkLst>
            <pc:docMk/>
            <pc:sldMk cId="4019552098" sldId="1368"/>
            <ac:spMk id="13" creationId="{E7776058-B94D-432C-A9E8-125AE28A6B8A}"/>
          </ac:spMkLst>
        </pc:spChg>
        <pc:picChg chg="mod">
          <ac:chgData name="Daniele Petrone" userId="7f3d4e94-79c7-4b76-ab9b-5c7c44a6021f" providerId="ADAL" clId="{0F32880A-362A-4791-BFA1-3FC7A96B99C8}" dt="2021-09-08T14:11:45.223" v="50" actId="14100"/>
          <ac:picMkLst>
            <pc:docMk/>
            <pc:sldMk cId="4019552098" sldId="1368"/>
            <ac:picMk id="7" creationId="{50D6CCE8-D7EA-469D-9AE7-656DFD527901}"/>
          </ac:picMkLst>
        </pc:picChg>
        <pc:picChg chg="mod">
          <ac:chgData name="Daniele Petrone" userId="7f3d4e94-79c7-4b76-ab9b-5c7c44a6021f" providerId="ADAL" clId="{0F32880A-362A-4791-BFA1-3FC7A96B99C8}" dt="2021-09-08T14:11:20.009" v="47" actId="14826"/>
          <ac:picMkLst>
            <pc:docMk/>
            <pc:sldMk cId="4019552098" sldId="1368"/>
            <ac:picMk id="2050" creationId="{7A1A5934-A2E8-4F91-99C5-291A52C10EE5}"/>
          </ac:picMkLst>
        </pc:picChg>
      </pc:sldChg>
      <pc:sldChg chg="modSp mod">
        <pc:chgData name="Daniele Petrone" userId="7f3d4e94-79c7-4b76-ab9b-5c7c44a6021f" providerId="ADAL" clId="{0F32880A-362A-4791-BFA1-3FC7A96B99C8}" dt="2021-09-08T14:19:21.484" v="139" actId="14826"/>
        <pc:sldMkLst>
          <pc:docMk/>
          <pc:sldMk cId="2713627989" sldId="1371"/>
        </pc:sldMkLst>
        <pc:spChg chg="mod">
          <ac:chgData name="Daniele Petrone" userId="7f3d4e94-79c7-4b76-ab9b-5c7c44a6021f" providerId="ADAL" clId="{0F32880A-362A-4791-BFA1-3FC7A96B99C8}" dt="2021-09-08T14:18:59.006" v="138" actId="20577"/>
          <ac:spMkLst>
            <pc:docMk/>
            <pc:sldMk cId="2713627989" sldId="1371"/>
            <ac:spMk id="5" creationId="{694B7402-FB80-4D25-878D-A685FA339D26}"/>
          </ac:spMkLst>
        </pc:spChg>
        <pc:picChg chg="mod">
          <ac:chgData name="Daniele Petrone" userId="7f3d4e94-79c7-4b76-ab9b-5c7c44a6021f" providerId="ADAL" clId="{0F32880A-362A-4791-BFA1-3FC7A96B99C8}" dt="2021-09-08T14:19:21.484" v="139" actId="14826"/>
          <ac:picMkLst>
            <pc:docMk/>
            <pc:sldMk cId="2713627989" sldId="1371"/>
            <ac:picMk id="2" creationId="{48F3D21B-F1AE-4C9A-9063-F1C318551C20}"/>
          </ac:picMkLst>
        </pc:picChg>
      </pc:sldChg>
      <pc:sldChg chg="modSp mod">
        <pc:chgData name="Daniele Petrone" userId="7f3d4e94-79c7-4b76-ab9b-5c7c44a6021f" providerId="ADAL" clId="{0F32880A-362A-4791-BFA1-3FC7A96B99C8}" dt="2021-09-08T14:13:16.973" v="100" actId="13926"/>
        <pc:sldMkLst>
          <pc:docMk/>
          <pc:sldMk cId="3354586583" sldId="1374"/>
        </pc:sldMkLst>
        <pc:spChg chg="mod">
          <ac:chgData name="Daniele Petrone" userId="7f3d4e94-79c7-4b76-ab9b-5c7c44a6021f" providerId="ADAL" clId="{0F32880A-362A-4791-BFA1-3FC7A96B99C8}" dt="2021-09-08T14:13:16.973" v="100" actId="13926"/>
          <ac:spMkLst>
            <pc:docMk/>
            <pc:sldMk cId="3354586583" sldId="1374"/>
            <ac:spMk id="170" creationId="{9F928B8A-3EB1-4DF1-BFCE-1A2F9A1160CD}"/>
          </ac:spMkLst>
        </pc:spChg>
      </pc:sldChg>
      <pc:sldChg chg="modSp mod">
        <pc:chgData name="Daniele Petrone" userId="7f3d4e94-79c7-4b76-ab9b-5c7c44a6021f" providerId="ADAL" clId="{0F32880A-362A-4791-BFA1-3FC7A96B99C8}" dt="2021-09-08T14:19:47.433" v="141" actId="13926"/>
        <pc:sldMkLst>
          <pc:docMk/>
          <pc:sldMk cId="2512203672" sldId="1378"/>
        </pc:sldMkLst>
        <pc:spChg chg="mod">
          <ac:chgData name="Daniele Petrone" userId="7f3d4e94-79c7-4b76-ab9b-5c7c44a6021f" providerId="ADAL" clId="{0F32880A-362A-4791-BFA1-3FC7A96B99C8}" dt="2021-09-08T14:19:47.433" v="141" actId="13926"/>
          <ac:spMkLst>
            <pc:docMk/>
            <pc:sldMk cId="2512203672" sldId="1378"/>
            <ac:spMk id="6" creationId="{84B1574A-A0EE-483B-BA94-A42631AE5E2D}"/>
          </ac:spMkLst>
        </pc:spChg>
      </pc:sldChg>
      <pc:sldChg chg="modSp mod">
        <pc:chgData name="Daniele Petrone" userId="7f3d4e94-79c7-4b76-ab9b-5c7c44a6021f" providerId="ADAL" clId="{0F32880A-362A-4791-BFA1-3FC7A96B99C8}" dt="2021-09-08T14:20:28.884" v="149" actId="13926"/>
        <pc:sldMkLst>
          <pc:docMk/>
          <pc:sldMk cId="2190824143" sldId="1379"/>
        </pc:sldMkLst>
        <pc:spChg chg="mod">
          <ac:chgData name="Daniele Petrone" userId="7f3d4e94-79c7-4b76-ab9b-5c7c44a6021f" providerId="ADAL" clId="{0F32880A-362A-4791-BFA1-3FC7A96B99C8}" dt="2021-09-08T14:20:28.884" v="149" actId="13926"/>
          <ac:spMkLst>
            <pc:docMk/>
            <pc:sldMk cId="2190824143" sldId="1379"/>
            <ac:spMk id="4" creationId="{C257C492-2516-426B-AFC7-F4A5F90305D3}"/>
          </ac:spMkLst>
        </pc:spChg>
      </pc:sldChg>
    </pc:docChg>
  </pc:docChgLst>
  <pc:docChgLst>
    <pc:chgData name="Del Manso Martina" userId="513a9d34-6994-41b9-901c-f28dde9905db" providerId="ADAL" clId="{51F85D10-5863-49BD-BE11-5D51FE278665}"/>
    <pc:docChg chg="undo redo custSel modSld">
      <pc:chgData name="Del Manso Martina" userId="513a9d34-6994-41b9-901c-f28dde9905db" providerId="ADAL" clId="{51F85D10-5863-49BD-BE11-5D51FE278665}" dt="2021-09-30T15:10:32.436" v="365" actId="13926"/>
      <pc:docMkLst>
        <pc:docMk/>
      </pc:docMkLst>
      <pc:sldChg chg="modSp">
        <pc:chgData name="Del Manso Martina" userId="513a9d34-6994-41b9-901c-f28dde9905db" providerId="ADAL" clId="{51F85D10-5863-49BD-BE11-5D51FE278665}" dt="2021-09-30T13:14:09.270" v="7" actId="20577"/>
        <pc:sldMkLst>
          <pc:docMk/>
          <pc:sldMk cId="638701303" sldId="262"/>
        </pc:sldMkLst>
        <pc:spChg chg="mod">
          <ac:chgData name="Del Manso Martina" userId="513a9d34-6994-41b9-901c-f28dde9905db" providerId="ADAL" clId="{51F85D10-5863-49BD-BE11-5D51FE278665}" dt="2021-09-30T13:14:09.270" v="7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4:12:50.818" v="263" actId="20577"/>
        <pc:sldMkLst>
          <pc:docMk/>
          <pc:sldMk cId="2803379863" sldId="264"/>
        </pc:sldMkLst>
        <pc:spChg chg="mod">
          <ac:chgData name="Del Manso Martina" userId="513a9d34-6994-41b9-901c-f28dde9905db" providerId="ADAL" clId="{51F85D10-5863-49BD-BE11-5D51FE278665}" dt="2021-09-30T14:11:50.672" v="261" actId="13926"/>
          <ac:spMkLst>
            <pc:docMk/>
            <pc:sldMk cId="2803379863" sldId="264"/>
            <ac:spMk id="5" creationId="{2ADA2595-C5A4-43A4-857A-01FF2AA3A0B8}"/>
          </ac:spMkLst>
        </pc:spChg>
        <pc:spChg chg="mod">
          <ac:chgData name="Del Manso Martina" userId="513a9d34-6994-41b9-901c-f28dde9905db" providerId="ADAL" clId="{51F85D10-5863-49BD-BE11-5D51FE278665}" dt="2021-09-30T14:12:50.818" v="263" actId="20577"/>
          <ac:spMkLst>
            <pc:docMk/>
            <pc:sldMk cId="2803379863" sldId="264"/>
            <ac:spMk id="9" creationId="{40DEF99D-39EE-4972-9CC8-4D3B2A43FCF0}"/>
          </ac:spMkLst>
        </pc:spChg>
        <pc:picChg chg="add del">
          <ac:chgData name="Del Manso Martina" userId="513a9d34-6994-41b9-901c-f28dde9905db" providerId="ADAL" clId="{51F85D10-5863-49BD-BE11-5D51FE278665}" dt="2021-09-30T14:11:40.560" v="258" actId="478"/>
          <ac:picMkLst>
            <pc:docMk/>
            <pc:sldMk cId="2803379863" sldId="264"/>
            <ac:picMk id="2" creationId="{3FB29CE8-94A6-4952-B18B-1FCE6CBACD45}"/>
          </ac:picMkLst>
        </pc:picChg>
        <pc:picChg chg="add del">
          <ac:chgData name="Del Manso Martina" userId="513a9d34-6994-41b9-901c-f28dde9905db" providerId="ADAL" clId="{51F85D10-5863-49BD-BE11-5D51FE278665}" dt="2021-09-30T14:11:23.071" v="252"/>
          <ac:picMkLst>
            <pc:docMk/>
            <pc:sldMk cId="2803379863" sldId="264"/>
            <ac:picMk id="3" creationId="{9E3E4626-F353-483C-8E12-8D15F27DECB4}"/>
          </ac:picMkLst>
        </pc:picChg>
        <pc:picChg chg="add mod">
          <ac:chgData name="Del Manso Martina" userId="513a9d34-6994-41b9-901c-f28dde9905db" providerId="ADAL" clId="{51F85D10-5863-49BD-BE11-5D51FE278665}" dt="2021-09-30T14:11:45.839" v="260" actId="14100"/>
          <ac:picMkLst>
            <pc:docMk/>
            <pc:sldMk cId="2803379863" sldId="264"/>
            <ac:picMk id="4" creationId="{96963F3E-C669-4863-A9A5-E1E370282724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4:42:47.591" v="296" actId="13926"/>
        <pc:sldMkLst>
          <pc:docMk/>
          <pc:sldMk cId="986409818" sldId="265"/>
        </pc:sldMkLst>
        <pc:spChg chg="mod">
          <ac:chgData name="Del Manso Martina" userId="513a9d34-6994-41b9-901c-f28dde9905db" providerId="ADAL" clId="{51F85D10-5863-49BD-BE11-5D51FE278665}" dt="2021-09-30T14:42:47.591" v="296" actId="13926"/>
          <ac:spMkLst>
            <pc:docMk/>
            <pc:sldMk cId="986409818" sldId="265"/>
            <ac:spMk id="2" creationId="{0A5554CB-8779-44BC-8170-14C8B0EA57C1}"/>
          </ac:spMkLst>
        </pc:spChg>
        <pc:picChg chg="del">
          <ac:chgData name="Del Manso Martina" userId="513a9d34-6994-41b9-901c-f28dde9905db" providerId="ADAL" clId="{51F85D10-5863-49BD-BE11-5D51FE278665}" dt="2021-09-30T14:42:25.120" v="292" actId="478"/>
          <ac:picMkLst>
            <pc:docMk/>
            <pc:sldMk cId="986409818" sldId="265"/>
            <ac:picMk id="8" creationId="{EB68528E-5E9A-42F6-ADEA-3ABB0B1CF69E}"/>
          </ac:picMkLst>
        </pc:picChg>
        <pc:picChg chg="add">
          <ac:chgData name="Del Manso Martina" userId="513a9d34-6994-41b9-901c-f28dde9905db" providerId="ADAL" clId="{51F85D10-5863-49BD-BE11-5D51FE278665}" dt="2021-09-30T14:42:25.544" v="293"/>
          <ac:picMkLst>
            <pc:docMk/>
            <pc:sldMk cId="986409818" sldId="265"/>
            <ac:picMk id="9218" creationId="{3627A045-2C78-429B-85EF-F36169686FBE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3:17:06.094" v="14" actId="20577"/>
        <pc:sldMkLst>
          <pc:docMk/>
          <pc:sldMk cId="1755157831" sldId="272"/>
        </pc:sldMkLst>
        <pc:spChg chg="mod">
          <ac:chgData name="Del Manso Martina" userId="513a9d34-6994-41b9-901c-f28dde9905db" providerId="ADAL" clId="{51F85D10-5863-49BD-BE11-5D51FE278665}" dt="2021-09-30T13:17:06.094" v="14" actId="20577"/>
          <ac:spMkLst>
            <pc:docMk/>
            <pc:sldMk cId="1755157831" sldId="272"/>
            <ac:spMk id="4" creationId="{00000000-0000-0000-0000-000000000000}"/>
          </ac:spMkLst>
        </pc:spChg>
        <pc:picChg chg="del">
          <ac:chgData name="Del Manso Martina" userId="513a9d34-6994-41b9-901c-f28dde9905db" providerId="ADAL" clId="{51F85D10-5863-49BD-BE11-5D51FE278665}" dt="2021-09-30T13:16:54.589" v="10" actId="478"/>
          <ac:picMkLst>
            <pc:docMk/>
            <pc:sldMk cId="1755157831" sldId="272"/>
            <ac:picMk id="3" creationId="{34013460-7345-46A1-A5F3-3AE13EFD1575}"/>
          </ac:picMkLst>
        </pc:picChg>
        <pc:picChg chg="add mod modCrop">
          <ac:chgData name="Del Manso Martina" userId="513a9d34-6994-41b9-901c-f28dde9905db" providerId="ADAL" clId="{51F85D10-5863-49BD-BE11-5D51FE278665}" dt="2021-09-30T13:17:00.549" v="12" actId="732"/>
          <ac:picMkLst>
            <pc:docMk/>
            <pc:sldMk cId="1755157831" sldId="272"/>
            <ac:picMk id="5" creationId="{122DCFB0-459C-4974-B990-6526C1937AA4}"/>
          </ac:picMkLst>
        </pc:picChg>
      </pc:sldChg>
      <pc:sldChg chg="modSp">
        <pc:chgData name="Del Manso Martina" userId="513a9d34-6994-41b9-901c-f28dde9905db" providerId="ADAL" clId="{51F85D10-5863-49BD-BE11-5D51FE278665}" dt="2021-09-30T13:40:35.652" v="226" actId="20577"/>
        <pc:sldMkLst>
          <pc:docMk/>
          <pc:sldMk cId="1611669235" sldId="1104"/>
        </pc:sldMkLst>
        <pc:spChg chg="mod">
          <ac:chgData name="Del Manso Martina" userId="513a9d34-6994-41b9-901c-f28dde9905db" providerId="ADAL" clId="{51F85D10-5863-49BD-BE11-5D51FE278665}" dt="2021-09-30T13:40:35.652" v="226" actId="20577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3:20:20.479" v="49" actId="20577"/>
        <pc:sldMkLst>
          <pc:docMk/>
          <pc:sldMk cId="217055414" sldId="1143"/>
        </pc:sldMkLst>
        <pc:spChg chg="mod">
          <ac:chgData name="Del Manso Martina" userId="513a9d34-6994-41b9-901c-f28dde9905db" providerId="ADAL" clId="{51F85D10-5863-49BD-BE11-5D51FE278665}" dt="2021-09-30T13:20:15.470" v="46" actId="20577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el Manso Martina" userId="513a9d34-6994-41b9-901c-f28dde9905db" providerId="ADAL" clId="{51F85D10-5863-49BD-BE11-5D51FE278665}" dt="2021-09-30T13:18:24.686" v="33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el Manso Martina" userId="513a9d34-6994-41b9-901c-f28dde9905db" providerId="ADAL" clId="{51F85D10-5863-49BD-BE11-5D51FE278665}" dt="2021-09-30T13:20:20.479" v="49" actId="20577"/>
          <ac:spMkLst>
            <pc:docMk/>
            <pc:sldMk cId="217055414" sldId="1143"/>
            <ac:spMk id="15" creationId="{2FD4F9E5-EADB-47AE-8DD6-8585E2F010AC}"/>
          </ac:spMkLst>
        </pc:spChg>
        <pc:picChg chg="add mod">
          <ac:chgData name="Del Manso Martina" userId="513a9d34-6994-41b9-901c-f28dde9905db" providerId="ADAL" clId="{51F85D10-5863-49BD-BE11-5D51FE278665}" dt="2021-09-30T13:18:06.031" v="22" actId="167"/>
          <ac:picMkLst>
            <pc:docMk/>
            <pc:sldMk cId="217055414" sldId="1143"/>
            <ac:picMk id="2" creationId="{1FA1217C-0461-4467-B9C5-F8128A7A3195}"/>
          </ac:picMkLst>
        </pc:picChg>
        <pc:picChg chg="add mod">
          <ac:chgData name="Del Manso Martina" userId="513a9d34-6994-41b9-901c-f28dde9905db" providerId="ADAL" clId="{51F85D10-5863-49BD-BE11-5D51FE278665}" dt="2021-09-30T13:18:53.397" v="37" actId="1076"/>
          <ac:picMkLst>
            <pc:docMk/>
            <pc:sldMk cId="217055414" sldId="1143"/>
            <ac:picMk id="3" creationId="{40A2E0E0-A1BA-431E-AE56-B442AF13B19F}"/>
          </ac:picMkLst>
        </pc:picChg>
        <pc:picChg chg="del">
          <ac:chgData name="Del Manso Martina" userId="513a9d34-6994-41b9-901c-f28dde9905db" providerId="ADAL" clId="{51F85D10-5863-49BD-BE11-5D51FE278665}" dt="2021-09-30T13:17:40.141" v="15" actId="478"/>
          <ac:picMkLst>
            <pc:docMk/>
            <pc:sldMk cId="217055414" sldId="1143"/>
            <ac:picMk id="1026" creationId="{FEA6B79E-51AC-41C4-8A81-C731843E0B1A}"/>
          </ac:picMkLst>
        </pc:picChg>
        <pc:picChg chg="del">
          <ac:chgData name="Del Manso Martina" userId="513a9d34-6994-41b9-901c-f28dde9905db" providerId="ADAL" clId="{51F85D10-5863-49BD-BE11-5D51FE278665}" dt="2021-09-30T13:18:48.766" v="34" actId="478"/>
          <ac:picMkLst>
            <pc:docMk/>
            <pc:sldMk cId="217055414" sldId="1143"/>
            <ac:picMk id="1028" creationId="{450CB334-E7A1-4822-A498-8B0C4C21FB2F}"/>
          </ac:picMkLst>
        </pc:picChg>
      </pc:sldChg>
      <pc:sldChg chg="delSp">
        <pc:chgData name="Del Manso Martina" userId="513a9d34-6994-41b9-901c-f28dde9905db" providerId="ADAL" clId="{51F85D10-5863-49BD-BE11-5D51FE278665}" dt="2021-09-30T13:40:39.812" v="227" actId="478"/>
        <pc:sldMkLst>
          <pc:docMk/>
          <pc:sldMk cId="302778624" sldId="1252"/>
        </pc:sldMkLst>
        <pc:picChg chg="del">
          <ac:chgData name="Del Manso Martina" userId="513a9d34-6994-41b9-901c-f28dde9905db" providerId="ADAL" clId="{51F85D10-5863-49BD-BE11-5D51FE278665}" dt="2021-09-30T13:40:39.812" v="227" actId="478"/>
          <ac:picMkLst>
            <pc:docMk/>
            <pc:sldMk cId="302778624" sldId="1252"/>
            <ac:picMk id="3" creationId="{94BA181E-7064-42C5-9228-E7C394E375E3}"/>
          </ac:picMkLst>
        </pc:picChg>
      </pc:sldChg>
      <pc:sldChg chg="modSp">
        <pc:chgData name="Del Manso Martina" userId="513a9d34-6994-41b9-901c-f28dde9905db" providerId="ADAL" clId="{51F85D10-5863-49BD-BE11-5D51FE278665}" dt="2021-09-30T13:42:09.582" v="248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51F85D10-5863-49BD-BE11-5D51FE278665}" dt="2021-09-30T13:42:09.582" v="248" actId="13926"/>
          <ac:spMkLst>
            <pc:docMk/>
            <pc:sldMk cId="3041254794" sldId="1253"/>
            <ac:spMk id="6" creationId="{4EF4BFAA-6F0D-4AEE-81AE-5391D6A45ACA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3:36:36.933" v="210" actId="20577"/>
        <pc:sldMkLst>
          <pc:docMk/>
          <pc:sldMk cId="873417740" sldId="1283"/>
        </pc:sldMkLst>
        <pc:spChg chg="mod">
          <ac:chgData name="Del Manso Martina" userId="513a9d34-6994-41b9-901c-f28dde9905db" providerId="ADAL" clId="{51F85D10-5863-49BD-BE11-5D51FE278665}" dt="2021-09-30T13:35:58.193" v="208" actId="20577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el Manso Martina" userId="513a9d34-6994-41b9-901c-f28dde9905db" providerId="ADAL" clId="{51F85D10-5863-49BD-BE11-5D51FE278665}" dt="2021-09-30T13:36:36.933" v="210" actId="20577"/>
          <ac:spMkLst>
            <pc:docMk/>
            <pc:sldMk cId="873417740" sldId="1283"/>
            <ac:spMk id="7" creationId="{BB41598A-F012-4C10-A84D-A023851AA4BE}"/>
          </ac:spMkLst>
        </pc:spChg>
        <pc:picChg chg="del">
          <ac:chgData name="Del Manso Martina" userId="513a9d34-6994-41b9-901c-f28dde9905db" providerId="ADAL" clId="{51F85D10-5863-49BD-BE11-5D51FE278665}" dt="2021-09-30T13:35:49.459" v="206" actId="478"/>
          <ac:picMkLst>
            <pc:docMk/>
            <pc:sldMk cId="873417740" sldId="1283"/>
            <ac:picMk id="6146" creationId="{BC9EE1FB-3910-47F4-856E-E91AE78889DA}"/>
          </ac:picMkLst>
        </pc:picChg>
        <pc:picChg chg="add">
          <ac:chgData name="Del Manso Martina" userId="513a9d34-6994-41b9-901c-f28dde9905db" providerId="ADAL" clId="{51F85D10-5863-49BD-BE11-5D51FE278665}" dt="2021-09-30T13:35:50.268" v="207"/>
          <ac:picMkLst>
            <pc:docMk/>
            <pc:sldMk cId="873417740" sldId="1283"/>
            <ac:picMk id="7170" creationId="{065A408C-D85B-40F9-9C78-35F6A45852CF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3:35:42.228" v="205" actId="20577"/>
        <pc:sldMkLst>
          <pc:docMk/>
          <pc:sldMk cId="3635425474" sldId="1287"/>
        </pc:sldMkLst>
        <pc:spChg chg="mod">
          <ac:chgData name="Del Manso Martina" userId="513a9d34-6994-41b9-901c-f28dde9905db" providerId="ADAL" clId="{51F85D10-5863-49BD-BE11-5D51FE278665}" dt="2021-09-30T13:35:42.228" v="205" actId="20577"/>
          <ac:spMkLst>
            <pc:docMk/>
            <pc:sldMk cId="3635425474" sldId="1287"/>
            <ac:spMk id="6" creationId="{23167014-F99B-4102-9FDF-70714DE9EB3C}"/>
          </ac:spMkLst>
        </pc:spChg>
        <pc:spChg chg="mod">
          <ac:chgData name="Del Manso Martina" userId="513a9d34-6994-41b9-901c-f28dde9905db" providerId="ADAL" clId="{51F85D10-5863-49BD-BE11-5D51FE278665}" dt="2021-09-30T13:35:38.130" v="203" actId="20577"/>
          <ac:spMkLst>
            <pc:docMk/>
            <pc:sldMk cId="3635425474" sldId="1287"/>
            <ac:spMk id="7" creationId="{521C454B-F5E8-4456-B826-7D75278D9657}"/>
          </ac:spMkLst>
        </pc:spChg>
        <pc:picChg chg="del">
          <ac:chgData name="Del Manso Martina" userId="513a9d34-6994-41b9-901c-f28dde9905db" providerId="ADAL" clId="{51F85D10-5863-49BD-BE11-5D51FE278665}" dt="2021-09-30T13:35:01.219" v="197" actId="478"/>
          <ac:picMkLst>
            <pc:docMk/>
            <pc:sldMk cId="3635425474" sldId="1287"/>
            <ac:picMk id="8" creationId="{ECD98C45-6BE2-4A94-9C0C-F887E948CEAD}"/>
          </ac:picMkLst>
        </pc:picChg>
        <pc:picChg chg="add mod">
          <ac:chgData name="Del Manso Martina" userId="513a9d34-6994-41b9-901c-f28dde9905db" providerId="ADAL" clId="{51F85D10-5863-49BD-BE11-5D51FE278665}" dt="2021-09-30T13:35:04.575" v="199" actId="167"/>
          <ac:picMkLst>
            <pc:docMk/>
            <pc:sldMk cId="3635425474" sldId="1287"/>
            <ac:picMk id="6146" creationId="{4C4F9595-187C-4CCE-AA0E-CB8523C4A2F6}"/>
          </ac:picMkLst>
        </pc:picChg>
      </pc:sldChg>
      <pc:sldChg chg="delSp modSp">
        <pc:chgData name="Del Manso Martina" userId="513a9d34-6994-41b9-901c-f28dde9905db" providerId="ADAL" clId="{51F85D10-5863-49BD-BE11-5D51FE278665}" dt="2021-09-30T13:27:25.969" v="132" actId="20577"/>
        <pc:sldMkLst>
          <pc:docMk/>
          <pc:sldMk cId="0" sldId="1307"/>
        </pc:sldMkLst>
        <pc:spChg chg="mod">
          <ac:chgData name="Del Manso Martina" userId="513a9d34-6994-41b9-901c-f28dde9905db" providerId="ADAL" clId="{51F85D10-5863-49BD-BE11-5D51FE278665}" dt="2021-09-30T13:27:25.969" v="132" actId="20577"/>
          <ac:spMkLst>
            <pc:docMk/>
            <pc:sldMk cId="0" sldId="1307"/>
            <ac:spMk id="5" creationId="{A5BE4D16-0C7B-441B-894E-231233E4FE0D}"/>
          </ac:spMkLst>
        </pc:spChg>
        <pc:picChg chg="del">
          <ac:chgData name="Del Manso Martina" userId="513a9d34-6994-41b9-901c-f28dde9905db" providerId="ADAL" clId="{51F85D10-5863-49BD-BE11-5D51FE278665}" dt="2021-09-30T13:26:36.146" v="128" actId="478"/>
          <ac:picMkLst>
            <pc:docMk/>
            <pc:sldMk cId="0" sldId="1307"/>
            <ac:picMk id="2" creationId="{F8749800-1558-4EBB-B99D-A4F805A5FC1D}"/>
          </ac:picMkLst>
        </pc:picChg>
        <pc:picChg chg="mod">
          <ac:chgData name="Del Manso Martina" userId="513a9d34-6994-41b9-901c-f28dde9905db" providerId="ADAL" clId="{51F85D10-5863-49BD-BE11-5D51FE278665}" dt="2021-09-30T13:26:48.152" v="130" actId="14100"/>
          <ac:picMkLst>
            <pc:docMk/>
            <pc:sldMk cId="0" sldId="1307"/>
            <ac:picMk id="3" creationId="{BCFE2790-D440-4B86-99F7-80D76AE21541}"/>
          </ac:picMkLst>
        </pc:picChg>
      </pc:sldChg>
      <pc:sldChg chg="modSp">
        <pc:chgData name="Del Manso Martina" userId="513a9d34-6994-41b9-901c-f28dde9905db" providerId="ADAL" clId="{51F85D10-5863-49BD-BE11-5D51FE278665}" dt="2021-09-30T13:34:30.266" v="195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51F85D10-5863-49BD-BE11-5D51FE278665}" dt="2021-09-30T13:34:30.266" v="195" actId="13926"/>
          <ac:spMkLst>
            <pc:docMk/>
            <pc:sldMk cId="2366445357" sldId="1308"/>
            <ac:spMk id="5" creationId="{DF970081-94DA-4076-80A9-CF7BC0ABB794}"/>
          </ac:spMkLst>
        </pc:spChg>
      </pc:sldChg>
      <pc:sldChg chg="modSp">
        <pc:chgData name="Del Manso Martina" userId="513a9d34-6994-41b9-901c-f28dde9905db" providerId="ADAL" clId="{51F85D10-5863-49BD-BE11-5D51FE278665}" dt="2021-09-30T13:42:15.751" v="249" actId="13926"/>
        <pc:sldMkLst>
          <pc:docMk/>
          <pc:sldMk cId="2438228382" sldId="1339"/>
        </pc:sldMkLst>
        <pc:spChg chg="mod">
          <ac:chgData name="Del Manso Martina" userId="513a9d34-6994-41b9-901c-f28dde9905db" providerId="ADAL" clId="{51F85D10-5863-49BD-BE11-5D51FE278665}" dt="2021-09-30T13:42:15.751" v="249" actId="13926"/>
          <ac:spMkLst>
            <pc:docMk/>
            <pc:sldMk cId="2438228382" sldId="1339"/>
            <ac:spMk id="3" creationId="{46B1FEDA-143A-4056-8586-6BEC18D7A754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3:30:44.892" v="173" actId="20577"/>
        <pc:sldMkLst>
          <pc:docMk/>
          <pc:sldMk cId="2219548741" sldId="1344"/>
        </pc:sldMkLst>
        <pc:spChg chg="mod">
          <ac:chgData name="Del Manso Martina" userId="513a9d34-6994-41b9-901c-f28dde9905db" providerId="ADAL" clId="{51F85D10-5863-49BD-BE11-5D51FE278665}" dt="2021-09-30T13:30:34.754" v="171" actId="20577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el Manso Martina" userId="513a9d34-6994-41b9-901c-f28dde9905db" providerId="ADAL" clId="{51F85D10-5863-49BD-BE11-5D51FE278665}" dt="2021-09-30T13:30:40.079" v="172" actId="20577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el Manso Martina" userId="513a9d34-6994-41b9-901c-f28dde9905db" providerId="ADAL" clId="{51F85D10-5863-49BD-BE11-5D51FE278665}" dt="2021-09-30T13:30:17.250" v="170" actId="1076"/>
          <ac:spMkLst>
            <pc:docMk/>
            <pc:sldMk cId="2219548741" sldId="1344"/>
            <ac:spMk id="20" creationId="{2C0972BC-8124-436E-AE43-16DD8B158456}"/>
          </ac:spMkLst>
        </pc:spChg>
        <pc:spChg chg="mod">
          <ac:chgData name="Del Manso Martina" userId="513a9d34-6994-41b9-901c-f28dde9905db" providerId="ADAL" clId="{51F85D10-5863-49BD-BE11-5D51FE278665}" dt="2021-09-30T13:30:44.892" v="173" actId="20577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el Manso Martina" userId="513a9d34-6994-41b9-901c-f28dde9905db" providerId="ADAL" clId="{51F85D10-5863-49BD-BE11-5D51FE278665}" dt="2021-09-30T13:30:17.250" v="170" actId="1076"/>
          <ac:spMkLst>
            <pc:docMk/>
            <pc:sldMk cId="2219548741" sldId="1344"/>
            <ac:spMk id="24" creationId="{A8987B2B-EED1-4D6A-A8C6-0896F132F88F}"/>
          </ac:spMkLst>
        </pc:spChg>
        <pc:picChg chg="add mod">
          <ac:chgData name="Del Manso Martina" userId="513a9d34-6994-41b9-901c-f28dde9905db" providerId="ADAL" clId="{51F85D10-5863-49BD-BE11-5D51FE278665}" dt="2021-09-30T13:30:06.917" v="169" actId="167"/>
          <ac:picMkLst>
            <pc:docMk/>
            <pc:sldMk cId="2219548741" sldId="1344"/>
            <ac:picMk id="2" creationId="{D1351464-8F4C-4850-B5F7-2CDC3B65F807}"/>
          </ac:picMkLst>
        </pc:picChg>
        <pc:picChg chg="add mod">
          <ac:chgData name="Del Manso Martina" userId="513a9d34-6994-41b9-901c-f28dde9905db" providerId="ADAL" clId="{51F85D10-5863-49BD-BE11-5D51FE278665}" dt="2021-09-30T13:30:06.917" v="169" actId="167"/>
          <ac:picMkLst>
            <pc:docMk/>
            <pc:sldMk cId="2219548741" sldId="1344"/>
            <ac:picMk id="3" creationId="{CE07E207-55D3-411C-B5B6-1B24533B6B7F}"/>
          </ac:picMkLst>
        </pc:picChg>
        <pc:picChg chg="add mod">
          <ac:chgData name="Del Manso Martina" userId="513a9d34-6994-41b9-901c-f28dde9905db" providerId="ADAL" clId="{51F85D10-5863-49BD-BE11-5D51FE278665}" dt="2021-09-30T13:30:06.917" v="169" actId="167"/>
          <ac:picMkLst>
            <pc:docMk/>
            <pc:sldMk cId="2219548741" sldId="1344"/>
            <ac:picMk id="4" creationId="{45AD8AF3-F99E-469F-8E1F-85235FA09DAE}"/>
          </ac:picMkLst>
        </pc:picChg>
        <pc:picChg chg="add mod">
          <ac:chgData name="Del Manso Martina" userId="513a9d34-6994-41b9-901c-f28dde9905db" providerId="ADAL" clId="{51F85D10-5863-49BD-BE11-5D51FE278665}" dt="2021-09-30T13:30:06.917" v="169" actId="167"/>
          <ac:picMkLst>
            <pc:docMk/>
            <pc:sldMk cId="2219548741" sldId="1344"/>
            <ac:picMk id="5" creationId="{7A36F8B6-7053-4C8F-ABA5-31F7F46AB430}"/>
          </ac:picMkLst>
        </pc:picChg>
        <pc:picChg chg="del">
          <ac:chgData name="Del Manso Martina" userId="513a9d34-6994-41b9-901c-f28dde9905db" providerId="ADAL" clId="{51F85D10-5863-49BD-BE11-5D51FE278665}" dt="2021-09-30T13:27:34.225" v="133" actId="478"/>
          <ac:picMkLst>
            <pc:docMk/>
            <pc:sldMk cId="2219548741" sldId="1344"/>
            <ac:picMk id="4098" creationId="{AD46AA20-3BD0-490D-B937-AA56F706CA73}"/>
          </ac:picMkLst>
        </pc:picChg>
        <pc:picChg chg="del">
          <ac:chgData name="Del Manso Martina" userId="513a9d34-6994-41b9-901c-f28dde9905db" providerId="ADAL" clId="{51F85D10-5863-49BD-BE11-5D51FE278665}" dt="2021-09-30T13:27:34.225" v="133" actId="478"/>
          <ac:picMkLst>
            <pc:docMk/>
            <pc:sldMk cId="2219548741" sldId="1344"/>
            <ac:picMk id="4100" creationId="{6E1AC222-1850-4B92-8710-729D2FF2A809}"/>
          </ac:picMkLst>
        </pc:picChg>
        <pc:picChg chg="del">
          <ac:chgData name="Del Manso Martina" userId="513a9d34-6994-41b9-901c-f28dde9905db" providerId="ADAL" clId="{51F85D10-5863-49BD-BE11-5D51FE278665}" dt="2021-09-30T13:27:34.225" v="133" actId="478"/>
          <ac:picMkLst>
            <pc:docMk/>
            <pc:sldMk cId="2219548741" sldId="1344"/>
            <ac:picMk id="4102" creationId="{43FBF0C2-2C8A-4D05-AB03-64E24B8DE0FD}"/>
          </ac:picMkLst>
        </pc:picChg>
        <pc:picChg chg="del">
          <ac:chgData name="Del Manso Martina" userId="513a9d34-6994-41b9-901c-f28dde9905db" providerId="ADAL" clId="{51F85D10-5863-49BD-BE11-5D51FE278665}" dt="2021-09-30T13:27:34.225" v="133" actId="478"/>
          <ac:picMkLst>
            <pc:docMk/>
            <pc:sldMk cId="2219548741" sldId="1344"/>
            <ac:picMk id="4104" creationId="{E61BE9AB-0845-4D4F-A118-DFCEFE5C991D}"/>
          </ac:picMkLst>
        </pc:picChg>
      </pc:sldChg>
      <pc:sldChg chg="modSp">
        <pc:chgData name="Del Manso Martina" userId="513a9d34-6994-41b9-901c-f28dde9905db" providerId="ADAL" clId="{51F85D10-5863-49BD-BE11-5D51FE278665}" dt="2021-09-30T13:34:33.044" v="196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51F85D10-5863-49BD-BE11-5D51FE278665}" dt="2021-09-30T13:34:33.044" v="196" actId="13926"/>
          <ac:spMkLst>
            <pc:docMk/>
            <pc:sldMk cId="4206354991" sldId="1351"/>
            <ac:spMk id="5" creationId="{38B01666-2935-48B4-9011-A72052A4AD72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3:40:12.692" v="216" actId="20577"/>
        <pc:sldMkLst>
          <pc:docMk/>
          <pc:sldMk cId="77662351" sldId="1358"/>
        </pc:sldMkLst>
        <pc:spChg chg="mod">
          <ac:chgData name="Del Manso Martina" userId="513a9d34-6994-41b9-901c-f28dde9905db" providerId="ADAL" clId="{51F85D10-5863-49BD-BE11-5D51FE278665}" dt="2021-09-30T13:40:12.692" v="216" actId="20577"/>
          <ac:spMkLst>
            <pc:docMk/>
            <pc:sldMk cId="77662351" sldId="1358"/>
            <ac:spMk id="5" creationId="{FFEDA254-651F-4E7C-A6D4-10298A165D9B}"/>
          </ac:spMkLst>
        </pc:spChg>
        <pc:picChg chg="del">
          <ac:chgData name="Del Manso Martina" userId="513a9d34-6994-41b9-901c-f28dde9905db" providerId="ADAL" clId="{51F85D10-5863-49BD-BE11-5D51FE278665}" dt="2021-09-30T13:40:00.660" v="211" actId="478"/>
          <ac:picMkLst>
            <pc:docMk/>
            <pc:sldMk cId="77662351" sldId="1358"/>
            <ac:picMk id="2050" creationId="{B7189C9A-BB3B-4AA3-BBA7-47B791BDB01D}"/>
          </ac:picMkLst>
        </pc:picChg>
        <pc:picChg chg="add mod">
          <ac:chgData name="Del Manso Martina" userId="513a9d34-6994-41b9-901c-f28dde9905db" providerId="ADAL" clId="{51F85D10-5863-49BD-BE11-5D51FE278665}" dt="2021-09-30T13:40:04.636" v="214" actId="1076"/>
          <ac:picMkLst>
            <pc:docMk/>
            <pc:sldMk cId="77662351" sldId="1358"/>
            <ac:picMk id="8194" creationId="{8CDE2F32-7F44-4020-9604-37D84BA679A3}"/>
          </ac:picMkLst>
        </pc:picChg>
      </pc:sldChg>
      <pc:sldChg chg="modSp">
        <pc:chgData name="Del Manso Martina" userId="513a9d34-6994-41b9-901c-f28dde9905db" providerId="ADAL" clId="{51F85D10-5863-49BD-BE11-5D51FE278665}" dt="2021-09-30T13:40:20.645" v="218" actId="13926"/>
        <pc:sldMkLst>
          <pc:docMk/>
          <pc:sldMk cId="2576783156" sldId="1366"/>
        </pc:sldMkLst>
        <pc:spChg chg="mod">
          <ac:chgData name="Del Manso Martina" userId="513a9d34-6994-41b9-901c-f28dde9905db" providerId="ADAL" clId="{51F85D10-5863-49BD-BE11-5D51FE278665}" dt="2021-09-30T13:40:20.645" v="218" actId="13926"/>
          <ac:spMkLst>
            <pc:docMk/>
            <pc:sldMk cId="2576783156" sldId="1366"/>
            <ac:spMk id="3" creationId="{D90784EF-1334-4B0C-85FB-CDB17458521B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3:22:22.288" v="94" actId="20577"/>
        <pc:sldMkLst>
          <pc:docMk/>
          <pc:sldMk cId="4019552098" sldId="1368"/>
        </pc:sldMkLst>
        <pc:spChg chg="mod">
          <ac:chgData name="Del Manso Martina" userId="513a9d34-6994-41b9-901c-f28dde9905db" providerId="ADAL" clId="{51F85D10-5863-49BD-BE11-5D51FE278665}" dt="2021-09-30T13:22:06.210" v="88" actId="404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el Manso Martina" userId="513a9d34-6994-41b9-901c-f28dde9905db" providerId="ADAL" clId="{51F85D10-5863-49BD-BE11-5D51FE278665}" dt="2021-09-30T13:22:19.888" v="92" actId="20577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el Manso Martina" userId="513a9d34-6994-41b9-901c-f28dde9905db" providerId="ADAL" clId="{51F85D10-5863-49BD-BE11-5D51FE278665}" dt="2021-09-30T13:22:22.288" v="94" actId="20577"/>
          <ac:spMkLst>
            <pc:docMk/>
            <pc:sldMk cId="4019552098" sldId="1368"/>
            <ac:spMk id="13" creationId="{E7776058-B94D-432C-A9E8-125AE28A6B8A}"/>
          </ac:spMkLst>
        </pc:spChg>
        <pc:picChg chg="add mod">
          <ac:chgData name="Del Manso Martina" userId="513a9d34-6994-41b9-901c-f28dde9905db" providerId="ADAL" clId="{51F85D10-5863-49BD-BE11-5D51FE278665}" dt="2021-09-30T13:20:53.415" v="56" actId="732"/>
          <ac:picMkLst>
            <pc:docMk/>
            <pc:sldMk cId="4019552098" sldId="1368"/>
            <ac:picMk id="2" creationId="{226E0BC0-3341-4DE3-AB35-91CAB25D3393}"/>
          </ac:picMkLst>
        </pc:picChg>
        <pc:picChg chg="del">
          <ac:chgData name="Del Manso Martina" userId="513a9d34-6994-41b9-901c-f28dde9905db" providerId="ADAL" clId="{51F85D10-5863-49BD-BE11-5D51FE278665}" dt="2021-09-30T13:21:15.071" v="57" actId="478"/>
          <ac:picMkLst>
            <pc:docMk/>
            <pc:sldMk cId="4019552098" sldId="1368"/>
            <ac:picMk id="1026" creationId="{39F553E5-74C2-4A7D-A829-D7CA3D7F6A44}"/>
          </ac:picMkLst>
        </pc:picChg>
        <pc:picChg chg="del">
          <ac:chgData name="Del Manso Martina" userId="513a9d34-6994-41b9-901c-f28dde9905db" providerId="ADAL" clId="{51F85D10-5863-49BD-BE11-5D51FE278665}" dt="2021-09-30T13:20:32.319" v="50" actId="478"/>
          <ac:picMkLst>
            <pc:docMk/>
            <pc:sldMk cId="4019552098" sldId="1368"/>
            <ac:picMk id="2050" creationId="{F5B2BF2E-BC36-49A9-B425-26A1B51549AA}"/>
          </ac:picMkLst>
        </pc:picChg>
        <pc:picChg chg="add mod">
          <ac:chgData name="Del Manso Martina" userId="513a9d34-6994-41b9-901c-f28dde9905db" providerId="ADAL" clId="{51F85D10-5863-49BD-BE11-5D51FE278665}" dt="2021-09-30T13:21:22.166" v="60" actId="1076"/>
          <ac:picMkLst>
            <pc:docMk/>
            <pc:sldMk cId="4019552098" sldId="1368"/>
            <ac:picMk id="2052" creationId="{7A34FA6D-9284-42B9-9941-758467873F5D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3:31:14.515" v="181" actId="20577"/>
        <pc:sldMkLst>
          <pc:docMk/>
          <pc:sldMk cId="2713627989" sldId="1371"/>
        </pc:sldMkLst>
        <pc:spChg chg="mod">
          <ac:chgData name="Del Manso Martina" userId="513a9d34-6994-41b9-901c-f28dde9905db" providerId="ADAL" clId="{51F85D10-5863-49BD-BE11-5D51FE278665}" dt="2021-09-30T13:31:14.515" v="181" actId="20577"/>
          <ac:spMkLst>
            <pc:docMk/>
            <pc:sldMk cId="2713627989" sldId="1371"/>
            <ac:spMk id="5" creationId="{694B7402-FB80-4D25-878D-A685FA339D26}"/>
          </ac:spMkLst>
        </pc:spChg>
        <pc:picChg chg="add mod">
          <ac:chgData name="Del Manso Martina" userId="513a9d34-6994-41b9-901c-f28dde9905db" providerId="ADAL" clId="{51F85D10-5863-49BD-BE11-5D51FE278665}" dt="2021-09-30T13:31:12.409" v="179" actId="1076"/>
          <ac:picMkLst>
            <pc:docMk/>
            <pc:sldMk cId="2713627989" sldId="1371"/>
            <ac:picMk id="2" creationId="{40316BFB-77BB-4E81-8F96-6FD8BB355E08}"/>
          </ac:picMkLst>
        </pc:picChg>
        <pc:picChg chg="del">
          <ac:chgData name="Del Manso Martina" userId="513a9d34-6994-41b9-901c-f28dde9905db" providerId="ADAL" clId="{51F85D10-5863-49BD-BE11-5D51FE278665}" dt="2021-09-30T13:31:04.434" v="174" actId="478"/>
          <ac:picMkLst>
            <pc:docMk/>
            <pc:sldMk cId="2713627989" sldId="1371"/>
            <ac:picMk id="5122" creationId="{DF0808E7-6A6A-4235-AC1B-6959BC7149C9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3:25:40.754" v="127" actId="20577"/>
        <pc:sldMkLst>
          <pc:docMk/>
          <pc:sldMk cId="3354586583" sldId="1374"/>
        </pc:sldMkLst>
        <pc:spChg chg="mod">
          <ac:chgData name="Del Manso Martina" userId="513a9d34-6994-41b9-901c-f28dde9905db" providerId="ADAL" clId="{51F85D10-5863-49BD-BE11-5D51FE278665}" dt="2021-09-30T13:25:40.754" v="127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el Manso Martina" userId="513a9d34-6994-41b9-901c-f28dde9905db" providerId="ADAL" clId="{51F85D10-5863-49BD-BE11-5D51FE278665}" dt="2021-09-30T13:25:26.927" v="124" actId="20577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el Manso Martina" userId="513a9d34-6994-41b9-901c-f28dde9905db" providerId="ADAL" clId="{51F85D10-5863-49BD-BE11-5D51FE278665}" dt="2021-09-30T13:25:21.745" v="123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el Manso Martina" userId="513a9d34-6994-41b9-901c-f28dde9905db" providerId="ADAL" clId="{51F85D10-5863-49BD-BE11-5D51FE278665}" dt="2021-09-30T13:25:05.583" v="118" actId="20577"/>
          <ac:spMkLst>
            <pc:docMk/>
            <pc:sldMk cId="3354586583" sldId="1374"/>
            <ac:spMk id="10" creationId="{A0168411-B05F-4E38-B014-86F92D6456B7}"/>
          </ac:spMkLst>
        </pc:spChg>
        <pc:graphicFrameChg chg="add del mod">
          <ac:chgData name="Del Manso Martina" userId="513a9d34-6994-41b9-901c-f28dde9905db" providerId="ADAL" clId="{51F85D10-5863-49BD-BE11-5D51FE278665}" dt="2021-09-30T13:25:36.322" v="125" actId="478"/>
          <ac:graphicFrameMkLst>
            <pc:docMk/>
            <pc:sldMk cId="3354586583" sldId="1374"/>
            <ac:graphicFrameMk id="3" creationId="{474C23FD-7F0C-4BE5-B1D0-6B2A3C2757F7}"/>
          </ac:graphicFrameMkLst>
        </pc:graphicFrameChg>
        <pc:picChg chg="add mod">
          <ac:chgData name="Del Manso Martina" userId="513a9d34-6994-41b9-901c-f28dde9905db" providerId="ADAL" clId="{51F85D10-5863-49BD-BE11-5D51FE278665}" dt="2021-09-30T13:22:53.063" v="103" actId="1076"/>
          <ac:picMkLst>
            <pc:docMk/>
            <pc:sldMk cId="3354586583" sldId="1374"/>
            <ac:picMk id="2" creationId="{247CB0EF-7F67-4041-B9D6-ECB99293C78F}"/>
          </ac:picMkLst>
        </pc:picChg>
        <pc:picChg chg="del">
          <ac:chgData name="Del Manso Martina" userId="513a9d34-6994-41b9-901c-f28dde9905db" providerId="ADAL" clId="{51F85D10-5863-49BD-BE11-5D51FE278665}" dt="2021-09-30T13:22:36.128" v="95" actId="478"/>
          <ac:picMkLst>
            <pc:docMk/>
            <pc:sldMk cId="3354586583" sldId="1374"/>
            <ac:picMk id="3074" creationId="{B7F65B5A-764B-4DAB-9ACC-6A826151BF04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4:41:33.646" v="291" actId="478"/>
        <pc:sldMkLst>
          <pc:docMk/>
          <pc:sldMk cId="2512203672" sldId="1378"/>
        </pc:sldMkLst>
        <pc:spChg chg="add del">
          <ac:chgData name="Del Manso Martina" userId="513a9d34-6994-41b9-901c-f28dde9905db" providerId="ADAL" clId="{51F85D10-5863-49BD-BE11-5D51FE278665}" dt="2021-09-30T14:40:57.295" v="284" actId="478"/>
          <ac:spMkLst>
            <pc:docMk/>
            <pc:sldMk cId="2512203672" sldId="1378"/>
            <ac:spMk id="2" creationId="{B1226366-CD6C-46D2-B322-579CFDD6EC21}"/>
          </ac:spMkLst>
        </pc:spChg>
        <pc:spChg chg="add del">
          <ac:chgData name="Del Manso Martina" userId="513a9d34-6994-41b9-901c-f28dde9905db" providerId="ADAL" clId="{51F85D10-5863-49BD-BE11-5D51FE278665}" dt="2021-09-30T14:41:33.646" v="291" actId="478"/>
          <ac:spMkLst>
            <pc:docMk/>
            <pc:sldMk cId="2512203672" sldId="1378"/>
            <ac:spMk id="3" creationId="{1186FB96-755E-47CB-9507-AC9CF5AC0EE5}"/>
          </ac:spMkLst>
        </pc:spChg>
        <pc:spChg chg="mod">
          <ac:chgData name="Del Manso Martina" userId="513a9d34-6994-41b9-901c-f28dde9905db" providerId="ADAL" clId="{51F85D10-5863-49BD-BE11-5D51FE278665}" dt="2021-09-30T14:39:49.670" v="276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Del Manso Martina" userId="513a9d34-6994-41b9-901c-f28dde9905db" providerId="ADAL" clId="{51F85D10-5863-49BD-BE11-5D51FE278665}" dt="2021-09-30T14:41:27.104" v="290" actId="6549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Del Manso Martina" userId="513a9d34-6994-41b9-901c-f28dde9905db" providerId="ADAL" clId="{51F85D10-5863-49BD-BE11-5D51FE278665}" dt="2021-09-30T14:39:46.670" v="275" actId="20577"/>
          <ac:spMkLst>
            <pc:docMk/>
            <pc:sldMk cId="2512203672" sldId="1378"/>
            <ac:spMk id="13" creationId="{1986040F-CC04-47AC-A299-6C3ED2CD29A5}"/>
          </ac:spMkLst>
        </pc:spChg>
        <pc:picChg chg="add mod">
          <ac:chgData name="Del Manso Martina" userId="513a9d34-6994-41b9-901c-f28dde9905db" providerId="ADAL" clId="{51F85D10-5863-49BD-BE11-5D51FE278665}" dt="2021-09-30T14:39:19.261" v="271" actId="1076"/>
          <ac:picMkLst>
            <pc:docMk/>
            <pc:sldMk cId="2512203672" sldId="1378"/>
            <ac:picMk id="7" creationId="{7862AADD-F60B-4059-AE63-3AA55B08568C}"/>
          </ac:picMkLst>
        </pc:picChg>
        <pc:picChg chg="add mod">
          <ac:chgData name="Del Manso Martina" userId="513a9d34-6994-41b9-901c-f28dde9905db" providerId="ADAL" clId="{51F85D10-5863-49BD-BE11-5D51FE278665}" dt="2021-09-30T14:39:15.301" v="270" actId="14100"/>
          <ac:picMkLst>
            <pc:docMk/>
            <pc:sldMk cId="2512203672" sldId="1378"/>
            <ac:picMk id="8" creationId="{CB587A9E-F925-4A82-BBF6-6CECEE81EE25}"/>
          </ac:picMkLst>
        </pc:picChg>
        <pc:picChg chg="del">
          <ac:chgData name="Del Manso Martina" userId="513a9d34-6994-41b9-901c-f28dde9905db" providerId="ADAL" clId="{51F85D10-5863-49BD-BE11-5D51FE278665}" dt="2021-09-30T14:39:05.742" v="267" actId="478"/>
          <ac:picMkLst>
            <pc:docMk/>
            <pc:sldMk cId="2512203672" sldId="1378"/>
            <ac:picMk id="9" creationId="{84A34101-8E6F-45E3-8985-B7269242C2EF}"/>
          </ac:picMkLst>
        </pc:picChg>
        <pc:picChg chg="del">
          <ac:chgData name="Del Manso Martina" userId="513a9d34-6994-41b9-901c-f28dde9905db" providerId="ADAL" clId="{51F85D10-5863-49BD-BE11-5D51FE278665}" dt="2021-09-30T14:38:48.270" v="264" actId="478"/>
          <ac:picMkLst>
            <pc:docMk/>
            <pc:sldMk cId="2512203672" sldId="1378"/>
            <ac:picMk id="10" creationId="{254232A0-AD15-4702-8298-A8570360FF08}"/>
          </ac:picMkLst>
        </pc:picChg>
      </pc:sldChg>
      <pc:sldChg chg="modSp">
        <pc:chgData name="Del Manso Martina" userId="513a9d34-6994-41b9-901c-f28dde9905db" providerId="ADAL" clId="{51F85D10-5863-49BD-BE11-5D51FE278665}" dt="2021-09-30T13:40:18.205" v="217" actId="13926"/>
        <pc:sldMkLst>
          <pc:docMk/>
          <pc:sldMk cId="2190824143" sldId="1379"/>
        </pc:sldMkLst>
        <pc:spChg chg="mod">
          <ac:chgData name="Del Manso Martina" userId="513a9d34-6994-41b9-901c-f28dde9905db" providerId="ADAL" clId="{51F85D10-5863-49BD-BE11-5D51FE278665}" dt="2021-09-30T13:40:18.205" v="217" actId="13926"/>
          <ac:spMkLst>
            <pc:docMk/>
            <pc:sldMk cId="2190824143" sldId="1379"/>
            <ac:spMk id="4" creationId="{C257C492-2516-426B-AFC7-F4A5F90305D3}"/>
          </ac:spMkLst>
        </pc:spChg>
      </pc:sldChg>
      <pc:sldChg chg="modSp">
        <pc:chgData name="Del Manso Martina" userId="513a9d34-6994-41b9-901c-f28dde9905db" providerId="ADAL" clId="{51F85D10-5863-49BD-BE11-5D51FE278665}" dt="2021-09-30T13:31:59.712" v="187" actId="20577"/>
        <pc:sldMkLst>
          <pc:docMk/>
          <pc:sldMk cId="361953530" sldId="1382"/>
        </pc:sldMkLst>
        <pc:spChg chg="mod">
          <ac:chgData name="Del Manso Martina" userId="513a9d34-6994-41b9-901c-f28dde9905db" providerId="ADAL" clId="{51F85D10-5863-49BD-BE11-5D51FE278665}" dt="2021-09-30T13:31:59.712" v="187" actId="20577"/>
          <ac:spMkLst>
            <pc:docMk/>
            <pc:sldMk cId="361953530" sldId="1382"/>
            <ac:spMk id="3" creationId="{CB1B61BF-A947-4954-A436-4A06BF088907}"/>
          </ac:spMkLst>
        </pc:spChg>
      </pc:sldChg>
      <pc:sldChg chg="addSp delSp modSp">
        <pc:chgData name="Del Manso Martina" userId="513a9d34-6994-41b9-901c-f28dde9905db" providerId="ADAL" clId="{51F85D10-5863-49BD-BE11-5D51FE278665}" dt="2021-09-30T14:57:43.283" v="302" actId="13926"/>
        <pc:sldMkLst>
          <pc:docMk/>
          <pc:sldMk cId="3003740372" sldId="1383"/>
        </pc:sldMkLst>
        <pc:spChg chg="mod">
          <ac:chgData name="Del Manso Martina" userId="513a9d34-6994-41b9-901c-f28dde9905db" providerId="ADAL" clId="{51F85D10-5863-49BD-BE11-5D51FE278665}" dt="2021-09-30T14:57:38.836" v="301" actId="20577"/>
          <ac:spMkLst>
            <pc:docMk/>
            <pc:sldMk cId="3003740372" sldId="1383"/>
            <ac:spMk id="5" creationId="{A5BE4D16-0C7B-441B-894E-231233E4FE0D}"/>
          </ac:spMkLst>
        </pc:spChg>
        <pc:spChg chg="mod">
          <ac:chgData name="Del Manso Martina" userId="513a9d34-6994-41b9-901c-f28dde9905db" providerId="ADAL" clId="{51F85D10-5863-49BD-BE11-5D51FE278665}" dt="2021-09-30T14:57:43.283" v="302" actId="13926"/>
          <ac:spMkLst>
            <pc:docMk/>
            <pc:sldMk cId="3003740372" sldId="1383"/>
            <ac:spMk id="170" creationId="{9F928B8A-3EB1-4DF1-BFCE-1A2F9A1160CD}"/>
          </ac:spMkLst>
        </pc:spChg>
        <pc:picChg chg="add">
          <ac:chgData name="Del Manso Martina" userId="513a9d34-6994-41b9-901c-f28dde9905db" providerId="ADAL" clId="{51F85D10-5863-49BD-BE11-5D51FE278665}" dt="2021-09-30T14:57:35.050" v="299"/>
          <ac:picMkLst>
            <pc:docMk/>
            <pc:sldMk cId="3003740372" sldId="1383"/>
            <ac:picMk id="2" creationId="{AB2B3AE4-0B4F-42EB-8250-3A6937CB603D}"/>
          </ac:picMkLst>
        </pc:picChg>
        <pc:picChg chg="del">
          <ac:chgData name="Del Manso Martina" userId="513a9d34-6994-41b9-901c-f28dde9905db" providerId="ADAL" clId="{51F85D10-5863-49BD-BE11-5D51FE278665}" dt="2021-09-30T14:57:20.243" v="297" actId="478"/>
          <ac:picMkLst>
            <pc:docMk/>
            <pc:sldMk cId="3003740372" sldId="1383"/>
            <ac:picMk id="6" creationId="{3D01EF97-CF02-486B-8F17-3966A87F70FD}"/>
          </ac:picMkLst>
        </pc:picChg>
        <pc:picChg chg="add">
          <ac:chgData name="Del Manso Martina" userId="513a9d34-6994-41b9-901c-f28dde9905db" providerId="ADAL" clId="{51F85D10-5863-49BD-BE11-5D51FE278665}" dt="2021-09-30T14:57:20.586" v="298"/>
          <ac:picMkLst>
            <pc:docMk/>
            <pc:sldMk cId="3003740372" sldId="1383"/>
            <ac:picMk id="7" creationId="{F19DD9ED-3EB2-4307-9791-A201393170F2}"/>
          </ac:picMkLst>
        </pc:picChg>
      </pc:sldChg>
      <pc:sldChg chg="modSp">
        <pc:chgData name="Del Manso Martina" userId="513a9d34-6994-41b9-901c-f28dde9905db" providerId="ADAL" clId="{51F85D10-5863-49BD-BE11-5D51FE278665}" dt="2021-09-30T15:00:34.492" v="320" actId="13926"/>
        <pc:sldMkLst>
          <pc:docMk/>
          <pc:sldMk cId="2362881473" sldId="1384"/>
        </pc:sldMkLst>
        <pc:spChg chg="mod">
          <ac:chgData name="Del Manso Martina" userId="513a9d34-6994-41b9-901c-f28dde9905db" providerId="ADAL" clId="{51F85D10-5863-49BD-BE11-5D51FE278665}" dt="2021-09-30T15:00:26.374" v="317" actId="20577"/>
          <ac:spMkLst>
            <pc:docMk/>
            <pc:sldMk cId="2362881473" sldId="1384"/>
            <ac:spMk id="4" creationId="{83918E34-D7EB-4A75-9018-E6E918C525F0}"/>
          </ac:spMkLst>
        </pc:spChg>
        <pc:spChg chg="mod">
          <ac:chgData name="Del Manso Martina" userId="513a9d34-6994-41b9-901c-f28dde9905db" providerId="ADAL" clId="{51F85D10-5863-49BD-BE11-5D51FE278665}" dt="2021-09-30T15:00:30.196" v="319" actId="20577"/>
          <ac:spMkLst>
            <pc:docMk/>
            <pc:sldMk cId="2362881473" sldId="1384"/>
            <ac:spMk id="5" creationId="{A5BE4D16-0C7B-441B-894E-231233E4FE0D}"/>
          </ac:spMkLst>
        </pc:spChg>
        <pc:spChg chg="mod">
          <ac:chgData name="Del Manso Martina" userId="513a9d34-6994-41b9-901c-f28dde9905db" providerId="ADAL" clId="{51F85D10-5863-49BD-BE11-5D51FE278665}" dt="2021-09-30T15:00:34.492" v="320" actId="13926"/>
          <ac:spMkLst>
            <pc:docMk/>
            <pc:sldMk cId="2362881473" sldId="1384"/>
            <ac:spMk id="170" creationId="{9F928B8A-3EB1-4DF1-BFCE-1A2F9A1160CD}"/>
          </ac:spMkLst>
        </pc:spChg>
        <pc:picChg chg="mod">
          <ac:chgData name="Del Manso Martina" userId="513a9d34-6994-41b9-901c-f28dde9905db" providerId="ADAL" clId="{51F85D10-5863-49BD-BE11-5D51FE278665}" dt="2021-09-30T14:59:07.639" v="309" actId="14826"/>
          <ac:picMkLst>
            <pc:docMk/>
            <pc:sldMk cId="2362881473" sldId="1384"/>
            <ac:picMk id="8" creationId="{8BCCA7EF-A60F-4526-A803-39229500835C}"/>
          </ac:picMkLst>
        </pc:picChg>
        <pc:picChg chg="mod">
          <ac:chgData name="Del Manso Martina" userId="513a9d34-6994-41b9-901c-f28dde9905db" providerId="ADAL" clId="{51F85D10-5863-49BD-BE11-5D51FE278665}" dt="2021-09-30T14:59:21.896" v="310" actId="14826"/>
          <ac:picMkLst>
            <pc:docMk/>
            <pc:sldMk cId="2362881473" sldId="1384"/>
            <ac:picMk id="10" creationId="{6991B48E-99F7-4EAD-BE57-76F4A07F13FB}"/>
          </ac:picMkLst>
        </pc:picChg>
      </pc:sldChg>
      <pc:sldChg chg="addSp delSp modSp">
        <pc:chgData name="Del Manso Martina" userId="513a9d34-6994-41b9-901c-f28dde9905db" providerId="ADAL" clId="{51F85D10-5863-49BD-BE11-5D51FE278665}" dt="2021-09-30T15:10:32.436" v="365" actId="13926"/>
        <pc:sldMkLst>
          <pc:docMk/>
          <pc:sldMk cId="64134116" sldId="1385"/>
        </pc:sldMkLst>
        <pc:spChg chg="mod">
          <ac:chgData name="Del Manso Martina" userId="513a9d34-6994-41b9-901c-f28dde9905db" providerId="ADAL" clId="{51F85D10-5863-49BD-BE11-5D51FE278665}" dt="2021-09-30T15:01:09.812" v="327" actId="20577"/>
          <ac:spMkLst>
            <pc:docMk/>
            <pc:sldMk cId="64134116" sldId="1385"/>
            <ac:spMk id="5" creationId="{A5BE4D16-0C7B-441B-894E-231233E4FE0D}"/>
          </ac:spMkLst>
        </pc:spChg>
        <pc:spChg chg="mod">
          <ac:chgData name="Del Manso Martina" userId="513a9d34-6994-41b9-901c-f28dde9905db" providerId="ADAL" clId="{51F85D10-5863-49BD-BE11-5D51FE278665}" dt="2021-09-30T15:10:32.436" v="365" actId="13926"/>
          <ac:spMkLst>
            <pc:docMk/>
            <pc:sldMk cId="64134116" sldId="1385"/>
            <ac:spMk id="170" creationId="{9F928B8A-3EB1-4DF1-BFCE-1A2F9A1160CD}"/>
          </ac:spMkLst>
        </pc:spChg>
        <pc:picChg chg="add">
          <ac:chgData name="Del Manso Martina" userId="513a9d34-6994-41b9-901c-f28dde9905db" providerId="ADAL" clId="{51F85D10-5863-49BD-BE11-5D51FE278665}" dt="2021-09-30T15:00:54.480" v="322"/>
          <ac:picMkLst>
            <pc:docMk/>
            <pc:sldMk cId="64134116" sldId="1385"/>
            <ac:picMk id="6" creationId="{D78EDD20-9DF6-46B2-82B3-CD6CEA9CCF19}"/>
          </ac:picMkLst>
        </pc:picChg>
        <pc:picChg chg="add del mod">
          <ac:chgData name="Del Manso Martina" userId="513a9d34-6994-41b9-901c-f28dde9905db" providerId="ADAL" clId="{51F85D10-5863-49BD-BE11-5D51FE278665}" dt="2021-09-30T15:09:13.916" v="355" actId="478"/>
          <ac:picMkLst>
            <pc:docMk/>
            <pc:sldMk cId="64134116" sldId="1385"/>
            <ac:picMk id="7" creationId="{1077BBDA-6A87-4586-9A5A-E1094299CB5B}"/>
          </ac:picMkLst>
        </pc:picChg>
        <pc:picChg chg="add del mod">
          <ac:chgData name="Del Manso Martina" userId="513a9d34-6994-41b9-901c-f28dde9905db" providerId="ADAL" clId="{51F85D10-5863-49BD-BE11-5D51FE278665}" dt="2021-09-30T15:01:06.651" v="325" actId="14100"/>
          <ac:picMkLst>
            <pc:docMk/>
            <pc:sldMk cId="64134116" sldId="1385"/>
            <ac:picMk id="8" creationId="{D13DBD59-3E8C-484F-9070-982CE015B0D9}"/>
          </ac:picMkLst>
        </pc:picChg>
      </pc:sldChg>
      <pc:sldChg chg="modSp">
        <pc:chgData name="Del Manso Martina" userId="513a9d34-6994-41b9-901c-f28dde9905db" providerId="ADAL" clId="{51F85D10-5863-49BD-BE11-5D51FE278665}" dt="2021-09-30T15:09:52.862" v="364" actId="122"/>
        <pc:sldMkLst>
          <pc:docMk/>
          <pc:sldMk cId="4134094896" sldId="1386"/>
        </pc:sldMkLst>
        <pc:spChg chg="mod">
          <ac:chgData name="Del Manso Martina" userId="513a9d34-6994-41b9-901c-f28dde9905db" providerId="ADAL" clId="{51F85D10-5863-49BD-BE11-5D51FE278665}" dt="2021-09-30T15:09:22.637" v="360" actId="13926"/>
          <ac:spMkLst>
            <pc:docMk/>
            <pc:sldMk cId="4134094896" sldId="1386"/>
            <ac:spMk id="3" creationId="{1D7A46AA-986F-417D-8EA5-D9BF4A555E26}"/>
          </ac:spMkLst>
        </pc:spChg>
        <pc:spChg chg="mod">
          <ac:chgData name="Del Manso Martina" userId="513a9d34-6994-41b9-901c-f28dde9905db" providerId="ADAL" clId="{51F85D10-5863-49BD-BE11-5D51FE278665}" dt="2021-09-30T15:09:21.320" v="358" actId="20577"/>
          <ac:spMkLst>
            <pc:docMk/>
            <pc:sldMk cId="4134094896" sldId="1386"/>
            <ac:spMk id="5" creationId="{0DC4E7B2-440F-49A4-8BE7-36AF8B6AC50B}"/>
          </ac:spMkLst>
        </pc:spChg>
        <pc:spChg chg="mod">
          <ac:chgData name="Del Manso Martina" userId="513a9d34-6994-41b9-901c-f28dde9905db" providerId="ADAL" clId="{51F85D10-5863-49BD-BE11-5D51FE278665}" dt="2021-09-30T15:09:20.496" v="356" actId="20577"/>
          <ac:spMkLst>
            <pc:docMk/>
            <pc:sldMk cId="4134094896" sldId="1386"/>
            <ac:spMk id="7" creationId="{FAF8EDB8-8901-4639-B6B1-1AEA10A33F3D}"/>
          </ac:spMkLst>
        </pc:spChg>
        <pc:graphicFrameChg chg="mod modGraphic">
          <ac:chgData name="Del Manso Martina" userId="513a9d34-6994-41b9-901c-f28dde9905db" providerId="ADAL" clId="{51F85D10-5863-49BD-BE11-5D51FE278665}" dt="2021-09-30T15:09:52.862" v="364" actId="122"/>
          <ac:graphicFrameMkLst>
            <pc:docMk/>
            <pc:sldMk cId="4134094896" sldId="1386"/>
            <ac:graphicFrameMk id="6" creationId="{DF69473F-9DAD-4FE6-B167-263C40E25ACF}"/>
          </ac:graphicFrameMkLst>
        </pc:graphicFrameChg>
      </pc:sldChg>
      <pc:sldChg chg="modSp">
        <pc:chgData name="Del Manso Martina" userId="513a9d34-6994-41b9-901c-f28dde9905db" providerId="ADAL" clId="{51F85D10-5863-49BD-BE11-5D51FE278665}" dt="2021-09-30T14:58:50.075" v="308" actId="13926"/>
        <pc:sldMkLst>
          <pc:docMk/>
          <pc:sldMk cId="1771034633" sldId="1387"/>
        </pc:sldMkLst>
        <pc:spChg chg="mod">
          <ac:chgData name="Del Manso Martina" userId="513a9d34-6994-41b9-901c-f28dde9905db" providerId="ADAL" clId="{51F85D10-5863-49BD-BE11-5D51FE278665}" dt="2021-09-30T14:58:50.075" v="308" actId="13926"/>
          <ac:spMkLst>
            <pc:docMk/>
            <pc:sldMk cId="1771034633" sldId="1387"/>
            <ac:spMk id="4" creationId="{D8240E34-B309-4C8D-BE8A-B38C777BAFB7}"/>
          </ac:spMkLst>
        </pc:spChg>
        <pc:spChg chg="mod">
          <ac:chgData name="Del Manso Martina" userId="513a9d34-6994-41b9-901c-f28dde9905db" providerId="ADAL" clId="{51F85D10-5863-49BD-BE11-5D51FE278665}" dt="2021-09-30T14:58:45.939" v="307" actId="20577"/>
          <ac:spMkLst>
            <pc:docMk/>
            <pc:sldMk cId="1771034633" sldId="1387"/>
            <ac:spMk id="5" creationId="{A7AE2D6A-5384-451E-9531-26A7E58F3BA2}"/>
          </ac:spMkLst>
        </pc:spChg>
        <pc:picChg chg="mod">
          <ac:chgData name="Del Manso Martina" userId="513a9d34-6994-41b9-901c-f28dde9905db" providerId="ADAL" clId="{51F85D10-5863-49BD-BE11-5D51FE278665}" dt="2021-09-30T14:58:41.706" v="305" actId="14826"/>
          <ac:picMkLst>
            <pc:docMk/>
            <pc:sldMk cId="1771034633" sldId="1387"/>
            <ac:picMk id="2" creationId="{0A4366C4-7BAD-4B58-A5AE-DBB3BA9C3631}"/>
          </ac:picMkLst>
        </pc:picChg>
      </pc:sldChg>
    </pc:docChg>
  </pc:docChgLst>
  <pc:docChgLst>
    <pc:chgData name="Del Manso Martina" userId="513a9d34-6994-41b9-901c-f28dde9905db" providerId="ADAL" clId="{A764FCAC-8DE7-477F-8919-1A6374F091FB}"/>
    <pc:docChg chg="undo redo custSel modSld">
      <pc:chgData name="Del Manso Martina" userId="513a9d34-6994-41b9-901c-f28dde9905db" providerId="ADAL" clId="{A764FCAC-8DE7-477F-8919-1A6374F091FB}" dt="2021-08-27T08:34:40.765" v="201" actId="20577"/>
      <pc:docMkLst>
        <pc:docMk/>
      </pc:docMkLst>
      <pc:sldChg chg="addSp delSp modSp mod">
        <pc:chgData name="Del Manso Martina" userId="513a9d34-6994-41b9-901c-f28dde9905db" providerId="ADAL" clId="{A764FCAC-8DE7-477F-8919-1A6374F091FB}" dt="2021-08-26T13:32:41.286" v="7" actId="20577"/>
        <pc:sldMkLst>
          <pc:docMk/>
          <pc:sldMk cId="2803379863" sldId="264"/>
        </pc:sldMkLst>
        <pc:spChg chg="mod">
          <ac:chgData name="Del Manso Martina" userId="513a9d34-6994-41b9-901c-f28dde9905db" providerId="ADAL" clId="{A764FCAC-8DE7-477F-8919-1A6374F091FB}" dt="2021-08-26T13:32:38.672" v="5" actId="13926"/>
          <ac:spMkLst>
            <pc:docMk/>
            <pc:sldMk cId="2803379863" sldId="264"/>
            <ac:spMk id="5" creationId="{2ADA2595-C5A4-43A4-857A-01FF2AA3A0B8}"/>
          </ac:spMkLst>
        </pc:spChg>
        <pc:spChg chg="mod">
          <ac:chgData name="Del Manso Martina" userId="513a9d34-6994-41b9-901c-f28dde9905db" providerId="ADAL" clId="{A764FCAC-8DE7-477F-8919-1A6374F091FB}" dt="2021-08-26T13:32:41.286" v="7" actId="20577"/>
          <ac:spMkLst>
            <pc:docMk/>
            <pc:sldMk cId="2803379863" sldId="264"/>
            <ac:spMk id="9" creationId="{40DEF99D-39EE-4972-9CC8-4D3B2A43FCF0}"/>
          </ac:spMkLst>
        </pc:spChg>
        <pc:picChg chg="add mod">
          <ac:chgData name="Del Manso Martina" userId="513a9d34-6994-41b9-901c-f28dde9905db" providerId="ADAL" clId="{A764FCAC-8DE7-477F-8919-1A6374F091FB}" dt="2021-08-26T13:32:32.078" v="4" actId="14100"/>
          <ac:picMkLst>
            <pc:docMk/>
            <pc:sldMk cId="2803379863" sldId="264"/>
            <ac:picMk id="1026" creationId="{F72E8978-87F8-4238-B10D-821BDEF67F99}"/>
          </ac:picMkLst>
        </pc:picChg>
        <pc:picChg chg="del">
          <ac:chgData name="Del Manso Martina" userId="513a9d34-6994-41b9-901c-f28dde9905db" providerId="ADAL" clId="{A764FCAC-8DE7-477F-8919-1A6374F091FB}" dt="2021-08-26T13:32:23.407" v="0" actId="478"/>
          <ac:picMkLst>
            <pc:docMk/>
            <pc:sldMk cId="2803379863" sldId="264"/>
            <ac:picMk id="1028" creationId="{FC7650F4-5C1B-4BD8-A4CC-04146A1C3269}"/>
          </ac:picMkLst>
        </pc:picChg>
      </pc:sldChg>
      <pc:sldChg chg="addSp delSp modSp mod">
        <pc:chgData name="Del Manso Martina" userId="513a9d34-6994-41b9-901c-f28dde9905db" providerId="ADAL" clId="{A764FCAC-8DE7-477F-8919-1A6374F091FB}" dt="2021-08-26T13:39:41.589" v="32" actId="13926"/>
        <pc:sldMkLst>
          <pc:docMk/>
          <pc:sldMk cId="986409818" sldId="265"/>
        </pc:sldMkLst>
        <pc:spChg chg="mod">
          <ac:chgData name="Del Manso Martina" userId="513a9d34-6994-41b9-901c-f28dde9905db" providerId="ADAL" clId="{A764FCAC-8DE7-477F-8919-1A6374F091FB}" dt="2021-08-26T13:39:41.589" v="32" actId="13926"/>
          <ac:spMkLst>
            <pc:docMk/>
            <pc:sldMk cId="986409818" sldId="265"/>
            <ac:spMk id="2" creationId="{0A5554CB-8779-44BC-8170-14C8B0EA57C1}"/>
          </ac:spMkLst>
        </pc:spChg>
        <pc:spChg chg="add del mod">
          <ac:chgData name="Del Manso Martina" userId="513a9d34-6994-41b9-901c-f28dde9905db" providerId="ADAL" clId="{A764FCAC-8DE7-477F-8919-1A6374F091FB}" dt="2021-08-26T13:38:31.907" v="19" actId="1076"/>
          <ac:spMkLst>
            <pc:docMk/>
            <pc:sldMk cId="986409818" sldId="265"/>
            <ac:spMk id="4" creationId="{CB1081E5-1C40-4CA5-9D83-D6C7D24563A8}"/>
          </ac:spMkLst>
        </pc:spChg>
        <pc:spChg chg="mod">
          <ac:chgData name="Del Manso Martina" userId="513a9d34-6994-41b9-901c-f28dde9905db" providerId="ADAL" clId="{A764FCAC-8DE7-477F-8919-1A6374F091FB}" dt="2021-08-26T13:32:53.470" v="9" actId="20577"/>
          <ac:spMkLst>
            <pc:docMk/>
            <pc:sldMk cId="986409818" sldId="265"/>
            <ac:spMk id="7" creationId="{AEC6BB40-894F-49A6-9E3F-6B3F46916377}"/>
          </ac:spMkLst>
        </pc:spChg>
        <pc:picChg chg="add del">
          <ac:chgData name="Del Manso Martina" userId="513a9d34-6994-41b9-901c-f28dde9905db" providerId="ADAL" clId="{A764FCAC-8DE7-477F-8919-1A6374F091FB}" dt="2021-08-26T13:39:34.093" v="28" actId="478"/>
          <ac:picMkLst>
            <pc:docMk/>
            <pc:sldMk cId="986409818" sldId="265"/>
            <ac:picMk id="8" creationId="{FA3370DC-A6A3-4914-AB69-D1DEB63998F5}"/>
          </ac:picMkLst>
        </pc:picChg>
        <pc:picChg chg="add mod">
          <ac:chgData name="Del Manso Martina" userId="513a9d34-6994-41b9-901c-f28dde9905db" providerId="ADAL" clId="{A764FCAC-8DE7-477F-8919-1A6374F091FB}" dt="2021-08-26T13:39:38.615" v="31" actId="1076"/>
          <ac:picMkLst>
            <pc:docMk/>
            <pc:sldMk cId="986409818" sldId="265"/>
            <ac:picMk id="9" creationId="{CD0F2047-F5C8-489C-BA02-6974D48EDADC}"/>
          </ac:picMkLst>
        </pc:picChg>
        <pc:picChg chg="add del mod">
          <ac:chgData name="Del Manso Martina" userId="513a9d34-6994-41b9-901c-f28dde9905db" providerId="ADAL" clId="{A764FCAC-8DE7-477F-8919-1A6374F091FB}" dt="2021-08-26T13:38:48.851" v="26"/>
          <ac:picMkLst>
            <pc:docMk/>
            <pc:sldMk cId="986409818" sldId="265"/>
            <ac:picMk id="2050" creationId="{8FE96809-3F76-4013-8F3E-BEA83C2CA48F}"/>
          </ac:picMkLst>
        </pc:picChg>
      </pc:sldChg>
      <pc:sldChg chg="modSp mod">
        <pc:chgData name="Del Manso Martina" userId="513a9d34-6994-41b9-901c-f28dde9905db" providerId="ADAL" clId="{A764FCAC-8DE7-477F-8919-1A6374F091FB}" dt="2021-08-27T08:14:05.938" v="163" actId="20577"/>
        <pc:sldMkLst>
          <pc:docMk/>
          <pc:sldMk cId="1611669235" sldId="1104"/>
        </pc:sldMkLst>
        <pc:spChg chg="mod">
          <ac:chgData name="Del Manso Martina" userId="513a9d34-6994-41b9-901c-f28dde9905db" providerId="ADAL" clId="{A764FCAC-8DE7-477F-8919-1A6374F091FB}" dt="2021-08-27T08:14:05.938" v="163" actId="20577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 mod">
        <pc:chgData name="Del Manso Martina" userId="513a9d34-6994-41b9-901c-f28dde9905db" providerId="ADAL" clId="{A764FCAC-8DE7-477F-8919-1A6374F091FB}" dt="2021-08-27T08:16:26.535" v="172" actId="13926"/>
        <pc:sldMkLst>
          <pc:docMk/>
          <pc:sldMk cId="302778624" sldId="1252"/>
        </pc:sldMkLst>
        <pc:spChg chg="mod">
          <ac:chgData name="Del Manso Martina" userId="513a9d34-6994-41b9-901c-f28dde9905db" providerId="ADAL" clId="{A764FCAC-8DE7-477F-8919-1A6374F091FB}" dt="2021-08-27T08:16:26.535" v="172" actId="13926"/>
          <ac:spMkLst>
            <pc:docMk/>
            <pc:sldMk cId="302778624" sldId="1252"/>
            <ac:spMk id="6" creationId="{18B3654A-7DA2-42C6-9E9B-3690B637422E}"/>
          </ac:spMkLst>
        </pc:spChg>
        <pc:picChg chg="del">
          <ac:chgData name="Del Manso Martina" userId="513a9d34-6994-41b9-901c-f28dde9905db" providerId="ADAL" clId="{A764FCAC-8DE7-477F-8919-1A6374F091FB}" dt="2021-08-27T08:16:08.416" v="164" actId="478"/>
          <ac:picMkLst>
            <pc:docMk/>
            <pc:sldMk cId="302778624" sldId="1252"/>
            <ac:picMk id="3" creationId="{2B7398C1-5071-4F0F-8997-038BA5EFA8D4}"/>
          </ac:picMkLst>
        </pc:picChg>
        <pc:picChg chg="add mod">
          <ac:chgData name="Del Manso Martina" userId="513a9d34-6994-41b9-901c-f28dde9905db" providerId="ADAL" clId="{A764FCAC-8DE7-477F-8919-1A6374F091FB}" dt="2021-08-27T08:16:23.395" v="171" actId="1076"/>
          <ac:picMkLst>
            <pc:docMk/>
            <pc:sldMk cId="302778624" sldId="1252"/>
            <ac:picMk id="4" creationId="{FA4D4E0B-BB5D-4E12-A174-3355ED931F83}"/>
          </ac:picMkLst>
        </pc:picChg>
      </pc:sldChg>
      <pc:sldChg chg="modSp mod">
        <pc:chgData name="Del Manso Martina" userId="513a9d34-6994-41b9-901c-f28dde9905db" providerId="ADAL" clId="{A764FCAC-8DE7-477F-8919-1A6374F091FB}" dt="2021-08-27T08:13:37.109" v="150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A764FCAC-8DE7-477F-8919-1A6374F091FB}" dt="2021-08-27T08:13:37.109" v="150" actId="13926"/>
          <ac:spMkLst>
            <pc:docMk/>
            <pc:sldMk cId="3041254794" sldId="1253"/>
            <ac:spMk id="3" creationId="{46B1FEDA-143A-4056-8586-6BEC18D7A754}"/>
          </ac:spMkLst>
        </pc:spChg>
        <pc:spChg chg="mod">
          <ac:chgData name="Del Manso Martina" userId="513a9d34-6994-41b9-901c-f28dde9905db" providerId="ADAL" clId="{A764FCAC-8DE7-477F-8919-1A6374F091FB}" dt="2021-08-27T08:13:31.089" v="147" actId="1076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A764FCAC-8DE7-477F-8919-1A6374F091FB}" dt="2021-08-27T07:01:03.947" v="88" actId="13926"/>
        <pc:sldMkLst>
          <pc:docMk/>
          <pc:sldMk cId="3284697636" sldId="1278"/>
        </pc:sldMkLst>
        <pc:spChg chg="mod">
          <ac:chgData name="Del Manso Martina" userId="513a9d34-6994-41b9-901c-f28dde9905db" providerId="ADAL" clId="{A764FCAC-8DE7-477F-8919-1A6374F091FB}" dt="2021-08-27T07:01:03.947" v="88" actId="13926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A764FCAC-8DE7-477F-8919-1A6374F091FB}" dt="2021-08-27T07:00:54.664" v="85" actId="20577"/>
        <pc:sldMkLst>
          <pc:docMk/>
          <pc:sldMk cId="873417740" sldId="1283"/>
        </pc:sldMkLst>
        <pc:spChg chg="mod">
          <ac:chgData name="Del Manso Martina" userId="513a9d34-6994-41b9-901c-f28dde9905db" providerId="ADAL" clId="{A764FCAC-8DE7-477F-8919-1A6374F091FB}" dt="2021-08-27T07:00:51.278" v="83" actId="13926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el Manso Martina" userId="513a9d34-6994-41b9-901c-f28dde9905db" providerId="ADAL" clId="{A764FCAC-8DE7-477F-8919-1A6374F091FB}" dt="2021-08-27T07:00:54.664" v="85" actId="20577"/>
          <ac:spMkLst>
            <pc:docMk/>
            <pc:sldMk cId="873417740" sldId="1283"/>
            <ac:spMk id="7" creationId="{BB41598A-F012-4C10-A84D-A023851AA4BE}"/>
          </ac:spMkLst>
        </pc:spChg>
        <pc:picChg chg="add">
          <ac:chgData name="Del Manso Martina" userId="513a9d34-6994-41b9-901c-f28dde9905db" providerId="ADAL" clId="{A764FCAC-8DE7-477F-8919-1A6374F091FB}" dt="2021-08-27T07:00:31.933" v="80"/>
          <ac:picMkLst>
            <pc:docMk/>
            <pc:sldMk cId="873417740" sldId="1283"/>
            <ac:picMk id="1026" creationId="{41532982-1B6A-455B-BBDB-B9BCAC7EC0E5}"/>
          </ac:picMkLst>
        </pc:picChg>
        <pc:picChg chg="del">
          <ac:chgData name="Del Manso Martina" userId="513a9d34-6994-41b9-901c-f28dde9905db" providerId="ADAL" clId="{A764FCAC-8DE7-477F-8919-1A6374F091FB}" dt="2021-08-27T07:00:30.846" v="79" actId="478"/>
          <ac:picMkLst>
            <pc:docMk/>
            <pc:sldMk cId="873417740" sldId="1283"/>
            <ac:picMk id="1028" creationId="{D3CB3172-8197-4854-A98E-8EA3CA15220C}"/>
          </ac:picMkLst>
        </pc:picChg>
      </pc:sldChg>
      <pc:sldChg chg="addSp delSp modSp mod">
        <pc:chgData name="Del Manso Martina" userId="513a9d34-6994-41b9-901c-f28dde9905db" providerId="ADAL" clId="{A764FCAC-8DE7-477F-8919-1A6374F091FB}" dt="2021-08-27T07:03:03.838" v="98" actId="13926"/>
        <pc:sldMkLst>
          <pc:docMk/>
          <pc:sldMk cId="3635425474" sldId="1287"/>
        </pc:sldMkLst>
        <pc:spChg chg="mod">
          <ac:chgData name="Del Manso Martina" userId="513a9d34-6994-41b9-901c-f28dde9905db" providerId="ADAL" clId="{A764FCAC-8DE7-477F-8919-1A6374F091FB}" dt="2021-08-27T07:03:01.093" v="97" actId="20577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Del Manso Martina" userId="513a9d34-6994-41b9-901c-f28dde9905db" providerId="ADAL" clId="{A764FCAC-8DE7-477F-8919-1A6374F091FB}" dt="2021-08-27T07:03:03.838" v="98" actId="13926"/>
          <ac:spMkLst>
            <pc:docMk/>
            <pc:sldMk cId="3635425474" sldId="1287"/>
            <ac:spMk id="5" creationId="{B178C63C-B970-4C15-BCC0-282233919EFC}"/>
          </ac:spMkLst>
        </pc:spChg>
        <pc:picChg chg="add mod">
          <ac:chgData name="Del Manso Martina" userId="513a9d34-6994-41b9-901c-f28dde9905db" providerId="ADAL" clId="{A764FCAC-8DE7-477F-8919-1A6374F091FB}" dt="2021-08-27T07:01:15.502" v="91" actId="1076"/>
          <ac:picMkLst>
            <pc:docMk/>
            <pc:sldMk cId="3635425474" sldId="1287"/>
            <ac:picMk id="2" creationId="{B3F88DE9-726A-4EFC-B73D-01020C4027F4}"/>
          </ac:picMkLst>
        </pc:picChg>
        <pc:picChg chg="del">
          <ac:chgData name="Del Manso Martina" userId="513a9d34-6994-41b9-901c-f28dde9905db" providerId="ADAL" clId="{A764FCAC-8DE7-477F-8919-1A6374F091FB}" dt="2021-08-27T07:01:12.119" v="89" actId="478"/>
          <ac:picMkLst>
            <pc:docMk/>
            <pc:sldMk cId="3635425474" sldId="1287"/>
            <ac:picMk id="2050" creationId="{004EC16A-85B2-44F8-88CD-FBF7914C01EB}"/>
          </ac:picMkLst>
        </pc:picChg>
      </pc:sldChg>
      <pc:sldChg chg="addSp delSp modSp mod">
        <pc:chgData name="Del Manso Martina" userId="513a9d34-6994-41b9-901c-f28dde9905db" providerId="ADAL" clId="{A764FCAC-8DE7-477F-8919-1A6374F091FB}" dt="2021-08-26T13:53:19.713" v="53" actId="13926"/>
        <pc:sldMkLst>
          <pc:docMk/>
          <pc:sldMk cId="0" sldId="1307"/>
        </pc:sldMkLst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" creationId="{E3EFE2BA-41BF-471D-8C96-9FC91996A3F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" creationId="{30C96AAA-359E-4C34-8F4D-4C3F452E79E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" creationId="{DFA4FFA1-7204-44BF-A6D0-E95F3BA6435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" creationId="{207C314F-ACEE-431F-BA49-AD01A32569B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" creationId="{D2367999-E144-4FB6-8718-E98F7325E635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" creationId="{E6329E1C-2BAF-4A12-A367-2B42006A96C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" creationId="{7609B2F7-6807-462E-8720-86F10E9A725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" creationId="{26FEAD38-F709-4D6E-BCD9-900D5710AC5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" creationId="{B567CC9E-53A8-49CC-8191-C56892F84C7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" creationId="{141F58AB-8956-4511-838B-794FAD36723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7" creationId="{F0D76495-4529-4554-828D-FBC6AF3CD40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8" creationId="{0679DF9D-772F-4C26-AA28-AFAD1FE83CE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9" creationId="{699572CF-0D18-403C-8D8B-A37EFD6BAB9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0" creationId="{7090FA7F-4BDE-460A-A4F5-3184B647743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1" creationId="{10810E67-BD2E-4D5C-B73D-D513EB48AD1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2" creationId="{A96B4C69-C45B-4504-A235-D78CDCF73DD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3" creationId="{526AEB9F-1CC4-4524-9E7E-A8E83A53057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4" creationId="{6EBF90E3-56E9-47E7-B36D-414FE2AF036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5" creationId="{D4DC93D9-C17A-4CD3-82E8-C1BD04B51C4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6" creationId="{BDBBD1BF-F22A-4C78-BB3B-09CDBE7C0FF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7" creationId="{E8384FD7-5A8B-4638-BA3D-2A20E4B1F90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8" creationId="{4279F158-7C65-48FA-B299-18A28AED330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29" creationId="{3649944E-817E-496C-90A7-758BB18D064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0" creationId="{3FAA925B-158C-4395-AA5E-227024FED4B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1" creationId="{A739C415-CC3C-464D-A0B8-B4145F1064B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2" creationId="{7C3B1AB6-DCB4-4CF1-8703-672C261B431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3" creationId="{5AE41249-5F09-4D18-877C-3AC91D3585C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4" creationId="{C6ED47F4-97FA-49C6-B166-36BF4A4BDEE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5" creationId="{F727FBDF-9541-4D19-AB6B-169568F19271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6" creationId="{AF7C04BD-5A25-4030-8D48-104EDB1A8C0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7" creationId="{6FCBD8A5-9B93-4967-B86A-724452CA6DE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8" creationId="{E6B022ED-C943-47C5-A510-F77C15177DD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39" creationId="{7F58C280-ED01-4C9A-9E45-B17B2028D7F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0" creationId="{C141876A-DCD2-4CAA-BDCC-25B2AB40965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1" creationId="{15BB18C2-3E5B-4118-B090-FF2337D14A4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2" creationId="{FB3AF567-C2B0-4AB9-B478-AC15B97EC63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3" creationId="{2FE45EAE-669E-4B22-BD22-39FAF5DEDD2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4" creationId="{A5A47035-5844-4B70-A87E-9F21C91B9A0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5" creationId="{ABA337C3-076F-4D60-A09A-12BEA27E1B3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6" creationId="{EEA37CE1-2226-4EF0-B121-17788136EA5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7" creationId="{64BF2427-C984-4802-9AE7-449912E85D3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8" creationId="{1FA92DE1-9FF1-452E-AD6A-2916940B04E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49" creationId="{9642575F-9015-489C-AA3B-1F8E49ECDFB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0" creationId="{49F1A222-DFD6-409A-8C88-9C2FD5E5A80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1" creationId="{C7C62203-C550-4F2C-B12B-8B686374532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2" creationId="{6F0B49D5-FFA5-48A8-A435-E285BE5B0AC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3" creationId="{5F6335A7-4942-4023-A9F0-1B28753279F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4" creationId="{AC5B07C1-0C65-4DD3-A873-B818C3909C0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5" creationId="{1AC89A4F-02BC-441A-A0C1-45399857E881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6" creationId="{B2E360F7-FC05-4BA9-8A4C-8CB7FE96854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7" creationId="{64EAE92A-74AC-499D-87A8-CD029A1790B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8" creationId="{CAEE8FE5-16ED-4804-9CBC-A66BBA13819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59" creationId="{302F4E34-5155-4975-942C-E3042A8716E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0" creationId="{559B9B7E-B053-43FF-B1ED-6FB11130BFF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1" creationId="{31163A80-EB3A-4A67-9B3E-626201BC56C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2" creationId="{51C1A945-F3CB-4B6B-879C-83D77331D7D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3" creationId="{EF2F8B19-7811-4E2D-A962-907988F37BF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4" creationId="{052D03BC-11AA-4DA2-964B-F736C353AE2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5" creationId="{DAF0C727-1920-4718-A88B-64867003001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6" creationId="{D35ED0B3-AF87-4957-9908-E1D7EDAD396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7" creationId="{325A8890-6517-404B-96E1-99788DD5F6E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8" creationId="{9F70AD0F-DA03-4C2B-A076-B9218CF4C77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69" creationId="{B6622E21-6530-4A73-8914-5D7A9266CB1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0" creationId="{C309876E-9630-411D-ADA1-63FF79CDA5E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1" creationId="{160F3145-A19B-40AD-95CA-7E80E8B8DF2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2" creationId="{4C12D88E-707C-4A88-BFDE-A2F275AE537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3" creationId="{A1265D29-9729-4B4C-A11A-90BBB486467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4" creationId="{D037AE16-5EF0-477F-90B4-523E7FCAB05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5" creationId="{68DFCE0E-3897-4C86-9A28-7B7FC9C9E40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6" creationId="{C167ADC3-821B-42BE-B588-CD5A7D8E992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7" creationId="{8FF6B708-FE99-49FA-8D26-7F36A5C89601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8" creationId="{98253712-1A82-4EE5-8F17-43D3EB8F861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79" creationId="{04912224-8713-4B3A-93E6-1343AC705AF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0" creationId="{1D24913F-D5F6-4F33-8A59-594029E378C5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1" creationId="{581042E2-916A-4A36-8BE1-E9BBF8FFCFF5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2" creationId="{22BACF05-674F-4FFD-8A23-E05A87AB831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3" creationId="{B7C09CB8-A99B-4086-9AE5-8E009F6037A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4" creationId="{C01BE7E7-583B-4B7B-BBC0-7E0E58EF212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5" creationId="{FD32B2A3-675D-437D-966D-D5B78A07E295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6" creationId="{AFCB14BB-6D55-4572-BD72-D8640D16061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7" creationId="{F0A36E41-0903-4B7B-9314-BA29E641EBD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8" creationId="{6041A1A4-21AA-4D8E-897A-E4176ABDE6E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89" creationId="{C6D16651-8109-463B-940C-8ACE52115A4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0" creationId="{AFD47C59-5022-49F4-932E-F99BD7EB352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1" creationId="{C7374FD6-14EC-4B02-8206-DB0E96D7C79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2" creationId="{D7F0893B-034E-4AC8-BD3C-ED078514A59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3" creationId="{3AE0356D-A43D-404C-A765-7B116B10AC6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4" creationId="{DB112EB9-FB50-4C85-A8D0-DB6563A0CD6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5" creationId="{F2CEE74B-80F7-4795-9CCB-DD3A6D517BC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6" creationId="{0937AAED-8EB2-4921-9717-6EE4542DDE6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7" creationId="{73683A2D-F421-49FE-9D62-F716929D3C0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8" creationId="{B21AC3B4-726A-4149-8823-95FA49A68BE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99" creationId="{2F16CB41-EF8B-4E2C-B4BF-E93455249E1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0" creationId="{52F09517-F3F5-4AE5-8986-99D34AAD248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1" creationId="{6BFA25DF-31B4-4792-8CDC-125DCF2C39C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2" creationId="{7293608C-36A3-4849-8386-31D9B9250BF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3" creationId="{74143109-AEE0-42A8-BB70-C12F80E3AD5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4" creationId="{4B77B2B4-12D6-434E-97D7-21EE7A62161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5" creationId="{F852EC2E-235E-41EB-91C5-D5E157C6296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6" creationId="{208449D6-28A5-4E95-8AEF-643189CE95A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7" creationId="{5A56FD67-7CD0-4B8C-B615-E217106DDAC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8" creationId="{917EC695-3B54-4589-B71B-5848BECA689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09" creationId="{968F34F6-7E4B-460C-BD8A-F5D637035DF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0" creationId="{4A60A55D-4DF4-42EC-83F0-696C00A02AF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1" creationId="{792005C7-1893-4DF8-AA08-FD5E97E2E83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2" creationId="{BAACF2D5-6308-4BD1-A608-7875C6DC1A1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3" creationId="{195AB61B-1CF8-4194-A1EF-F838538CA31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4" creationId="{EDE0C772-0659-47E5-845C-180E4BA71E5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5" creationId="{0BA611F5-45A4-42AD-9FFB-800E02A42FD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6" creationId="{7417791B-7C10-4B12-9EDE-268CF26A9F7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7" creationId="{9D22F631-E492-4670-976C-C7BA19030011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8" creationId="{386BE7D5-9A15-43F9-B10B-D51E595426C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19" creationId="{41E20B51-D8F1-49A8-B798-30FE46FA1B2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0" creationId="{5FA40FAC-94FA-40A9-8DC9-AEC98034854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1" creationId="{B6A5BDA7-9BE5-4D32-AA08-97014A5475A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2" creationId="{D33A078D-4DA3-4E70-87FA-14A424223AC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3" creationId="{2C695D85-1908-471B-A878-B5C2C6B9ADC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4" creationId="{D8E7C8B7-35A0-4513-A78B-E76D38431DF7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5" creationId="{04396F26-21E4-4F25-AFE7-A9E85F43A80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6" creationId="{D5B84FB2-612D-4EBF-AE1D-1B6EADBF3CB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7" creationId="{354AD3A3-F881-4E83-940D-39D2D30A8C6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8" creationId="{A751A13B-0D55-421A-BA00-CCFC88568E6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29" creationId="{7E231D10-8D4A-4B24-9404-577268E9142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0" creationId="{D69C1CF6-0701-439A-BFFB-37344CEF392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1" creationId="{5DF4D684-44C4-4254-8056-68BDDB1DDA2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2" creationId="{A96B37F5-80E1-4B46-A7F5-1C6916A07B9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3" creationId="{DD20B862-0EA0-4F68-8E15-6D2B5DC0E3E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4" creationId="{73BE0944-569F-4835-99F7-6EE2EBD1611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5" creationId="{10F646C3-7CE0-42A3-B689-285F57F8636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6" creationId="{6B117B1C-EC5D-409E-9391-93DA0D2E173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7" creationId="{2FDE7100-94B9-4C4D-B595-4A6F8DE011E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8" creationId="{0A8FD6C3-1E77-4160-A63F-22E9483D7BA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39" creationId="{3870B8F7-691E-48A6-933B-B9D5EA28279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0" creationId="{B7C92A91-A899-4872-836E-6AE6F61BE5D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1" creationId="{41109F50-E854-4146-ABAB-4B396A150CC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2" creationId="{F8BBF12A-267F-46F2-ACE2-AF4D928BDF8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3" creationId="{934DD84A-D266-4077-96E9-56F73012699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4" creationId="{9B9C348B-41BC-45E4-8EAF-3F3CCCAB6D2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5" creationId="{30B4D9C1-D169-43D1-8700-E792B8F8631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6" creationId="{D1623BE6-9823-40EC-8CD6-3AD066F19BF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7" creationId="{3854511A-8CAA-49B4-9356-BA3454C1729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8" creationId="{5F055D16-B806-403D-86B3-0CAF7BC281E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49" creationId="{32DE496C-543D-4289-989E-BB7217AB7A6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0" creationId="{A8CC85FA-EC36-436F-A547-D7E9925E294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1" creationId="{F51D22CF-21A2-4FB2-9D29-179401ABC54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2" creationId="{E2A5CB2A-173F-4B93-AC83-F9264EDC7AB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3" creationId="{7FF2D4A8-BA9A-449A-BA69-B425BE247B54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4" creationId="{0551FB34-7357-477F-8E83-29E174E278D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5" creationId="{EF6841D5-6EF0-42C5-8489-6F2522067BBF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6" creationId="{25BCE46C-57C4-4BC5-9DF8-A24A7FB1AC22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7" creationId="{DFAD2337-87AA-413F-B960-2AB9D95252F8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8" creationId="{DF2AD526-4750-472D-9F95-571893204853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59" creationId="{43F3296B-5203-4337-A05A-C6AFF3BAB6A1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0" creationId="{6DC41601-41B9-487A-8662-C3012D502930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1" creationId="{1E92EE7E-AEFA-40BF-847B-2BF9B2E5E44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2" creationId="{C030989F-528B-4409-9C68-E6FA09FD26EC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3" creationId="{6BFE76A0-A46C-422A-917B-21080B34F91E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4" creationId="{93C61955-BD1A-4AFE-9284-F157B55BCF8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5" creationId="{D6E5E8AE-5D62-4E5B-94EB-9D206799F571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6" creationId="{248E585A-F00B-4341-A4B8-26C779B0672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7" creationId="{15101CE9-7059-4B4F-85F0-1B8A7BC3E536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8" creationId="{7D09DAB2-E6FA-44E6-BE61-BA2EEBE0266A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69" creationId="{5258B03C-4CAF-4EA6-95E7-1CEEF20FA834}"/>
          </ac:spMkLst>
        </pc:spChg>
        <pc:spChg chg="mod">
          <ac:chgData name="Del Manso Martina" userId="513a9d34-6994-41b9-901c-f28dde9905db" providerId="ADAL" clId="{A764FCAC-8DE7-477F-8919-1A6374F091FB}" dt="2021-08-26T13:53:19.713" v="53" actId="13926"/>
          <ac:spMkLst>
            <pc:docMk/>
            <pc:sldMk cId="0" sldId="1307"/>
            <ac:spMk id="170" creationId="{9F928B8A-3EB1-4DF1-BFCE-1A2F9A1160CD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71" creationId="{C20D3423-CD29-4606-9886-7510A00AAAFB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72" creationId="{4471881E-8EE3-4790-95B7-62BA31591D1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73" creationId="{D276514A-7A0E-4A76-9186-9EC9A211EB69}"/>
          </ac:spMkLst>
        </pc:spChg>
        <pc:spChg chg="mod">
          <ac:chgData name="Del Manso Martina" userId="513a9d34-6994-41b9-901c-f28dde9905db" providerId="ADAL" clId="{A764FCAC-8DE7-477F-8919-1A6374F091FB}" dt="2021-08-26T13:52:49.216" v="33"/>
          <ac:spMkLst>
            <pc:docMk/>
            <pc:sldMk cId="0" sldId="1307"/>
            <ac:spMk id="174" creationId="{46710AEB-7AB0-44EE-AA28-EDF586E918EC}"/>
          </ac:spMkLst>
        </pc:spChg>
        <pc:grpChg chg="add del mod">
          <ac:chgData name="Del Manso Martina" userId="513a9d34-6994-41b9-901c-f28dde9905db" providerId="ADAL" clId="{A764FCAC-8DE7-477F-8919-1A6374F091FB}" dt="2021-08-26T13:52:50.675" v="34"/>
          <ac:grpSpMkLst>
            <pc:docMk/>
            <pc:sldMk cId="0" sldId="1307"/>
            <ac:grpSpMk id="6" creationId="{B57EBC53-D37B-4D1F-9746-44AEE335176E}"/>
          </ac:grpSpMkLst>
        </pc:grpChg>
        <pc:picChg chg="del">
          <ac:chgData name="Del Manso Martina" userId="513a9d34-6994-41b9-901c-f28dde9905db" providerId="ADAL" clId="{A764FCAC-8DE7-477F-8919-1A6374F091FB}" dt="2021-08-26T13:52:52.433" v="35" actId="478"/>
          <ac:picMkLst>
            <pc:docMk/>
            <pc:sldMk cId="0" sldId="1307"/>
            <ac:picMk id="2" creationId="{FB8B57F0-8373-4349-AE45-103CFDD23723}"/>
          </ac:picMkLst>
        </pc:picChg>
        <pc:picChg chg="mod">
          <ac:chgData name="Del Manso Martina" userId="513a9d34-6994-41b9-901c-f28dde9905db" providerId="ADAL" clId="{A764FCAC-8DE7-477F-8919-1A6374F091FB}" dt="2021-08-26T13:53:05.302" v="38" actId="1076"/>
          <ac:picMkLst>
            <pc:docMk/>
            <pc:sldMk cId="0" sldId="1307"/>
            <ac:picMk id="3" creationId="{F5478C58-7FF3-47DC-96D7-4F43A642612A}"/>
          </ac:picMkLst>
        </pc:picChg>
      </pc:sldChg>
      <pc:sldChg chg="modSp mod">
        <pc:chgData name="Del Manso Martina" userId="513a9d34-6994-41b9-901c-f28dde9905db" providerId="ADAL" clId="{A764FCAC-8DE7-477F-8919-1A6374F091FB}" dt="2021-08-27T06:52:34.681" v="62" actId="13926"/>
        <pc:sldMkLst>
          <pc:docMk/>
          <pc:sldMk cId="2366445357" sldId="1308"/>
        </pc:sldMkLst>
        <pc:spChg chg="mod">
          <ac:chgData name="Del Manso Martina" userId="513a9d34-6994-41b9-901c-f28dde9905db" providerId="ADAL" clId="{A764FCAC-8DE7-477F-8919-1A6374F091FB}" dt="2021-08-27T06:52:34.681" v="62" actId="13926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A764FCAC-8DE7-477F-8919-1A6374F091FB}" dt="2021-08-27T06:52:07.809" v="58" actId="20577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delSp modSp mod">
        <pc:chgData name="Del Manso Martina" userId="513a9d34-6994-41b9-901c-f28dde9905db" providerId="ADAL" clId="{A764FCAC-8DE7-477F-8919-1A6374F091FB}" dt="2021-08-27T08:13:46.788" v="153" actId="478"/>
        <pc:sldMkLst>
          <pc:docMk/>
          <pc:sldMk cId="2438228382" sldId="1339"/>
        </pc:sldMkLst>
        <pc:spChg chg="mod">
          <ac:chgData name="Del Manso Martina" userId="513a9d34-6994-41b9-901c-f28dde9905db" providerId="ADAL" clId="{A764FCAC-8DE7-477F-8919-1A6374F091FB}" dt="2021-08-27T08:13:19.671" v="141" actId="20577"/>
          <ac:spMkLst>
            <pc:docMk/>
            <pc:sldMk cId="2438228382" sldId="1339"/>
            <ac:spMk id="3" creationId="{46B1FEDA-143A-4056-8586-6BEC18D7A754}"/>
          </ac:spMkLst>
        </pc:spChg>
        <pc:spChg chg="del mod">
          <ac:chgData name="Del Manso Martina" userId="513a9d34-6994-41b9-901c-f28dde9905db" providerId="ADAL" clId="{A764FCAC-8DE7-477F-8919-1A6374F091FB}" dt="2021-08-27T08:13:46.788" v="153" actId="478"/>
          <ac:spMkLst>
            <pc:docMk/>
            <pc:sldMk cId="2438228382" sldId="1339"/>
            <ac:spMk id="7" creationId="{195E60AA-CDF4-4FA1-B50B-403884FD2A3E}"/>
          </ac:spMkLst>
        </pc:spChg>
        <pc:spChg chg="mod">
          <ac:chgData name="Del Manso Martina" userId="513a9d34-6994-41b9-901c-f28dde9905db" providerId="ADAL" clId="{A764FCAC-8DE7-477F-8919-1A6374F091FB}" dt="2021-08-27T08:13:45.531" v="152" actId="1076"/>
          <ac:spMkLst>
            <pc:docMk/>
            <pc:sldMk cId="2438228382" sldId="1339"/>
            <ac:spMk id="9" creationId="{14F8DD3E-3C7F-449C-8EA4-B6197E502BE0}"/>
          </ac:spMkLst>
        </pc:spChg>
      </pc:sldChg>
      <pc:sldChg chg="modSp mod">
        <pc:chgData name="Del Manso Martina" userId="513a9d34-6994-41b9-901c-f28dde9905db" providerId="ADAL" clId="{A764FCAC-8DE7-477F-8919-1A6374F091FB}" dt="2021-08-27T06:54:43.246" v="78" actId="13926"/>
        <pc:sldMkLst>
          <pc:docMk/>
          <pc:sldMk cId="4206354991" sldId="1351"/>
        </pc:sldMkLst>
        <pc:spChg chg="mod">
          <ac:chgData name="Del Manso Martina" userId="513a9d34-6994-41b9-901c-f28dde9905db" providerId="ADAL" clId="{A764FCAC-8DE7-477F-8919-1A6374F091FB}" dt="2021-08-27T06:54:16.797" v="72"/>
          <ac:spMkLst>
            <pc:docMk/>
            <pc:sldMk cId="4206354991" sldId="1351"/>
            <ac:spMk id="2" creationId="{393FEEEF-165E-485D-8759-B861A44E130D}"/>
          </ac:spMkLst>
        </pc:spChg>
        <pc:spChg chg="mod">
          <ac:chgData name="Del Manso Martina" userId="513a9d34-6994-41b9-901c-f28dde9905db" providerId="ADAL" clId="{A764FCAC-8DE7-477F-8919-1A6374F091FB}" dt="2021-08-27T06:54:43.246" v="78" actId="13926"/>
          <ac:spMkLst>
            <pc:docMk/>
            <pc:sldMk cId="4206354991" sldId="1351"/>
            <ac:spMk id="5" creationId="{38B01666-2935-48B4-9011-A72052A4AD72}"/>
          </ac:spMkLst>
        </pc:spChg>
        <pc:graphicFrameChg chg="mod modGraphic">
          <ac:chgData name="Del Manso Martina" userId="513a9d34-6994-41b9-901c-f28dde9905db" providerId="ADAL" clId="{A764FCAC-8DE7-477F-8919-1A6374F091FB}" dt="2021-08-27T06:54:13.253" v="71" actId="947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delSp modSp mod">
        <pc:chgData name="Del Manso Martina" userId="513a9d34-6994-41b9-901c-f28dde9905db" providerId="ADAL" clId="{A764FCAC-8DE7-477F-8919-1A6374F091FB}" dt="2021-08-27T07:09:15.517" v="136" actId="13926"/>
        <pc:sldMkLst>
          <pc:docMk/>
          <pc:sldMk cId="77662351" sldId="1358"/>
        </pc:sldMkLst>
        <pc:spChg chg="mod">
          <ac:chgData name="Del Manso Martina" userId="513a9d34-6994-41b9-901c-f28dde9905db" providerId="ADAL" clId="{A764FCAC-8DE7-477F-8919-1A6374F091FB}" dt="2021-08-27T07:09:15.517" v="136" actId="13926"/>
          <ac:spMkLst>
            <pc:docMk/>
            <pc:sldMk cId="77662351" sldId="1358"/>
            <ac:spMk id="3" creationId="{0A1D7235-6DC9-4F26-8980-56FABD8772E6}"/>
          </ac:spMkLst>
        </pc:spChg>
        <pc:spChg chg="mod">
          <ac:chgData name="Del Manso Martina" userId="513a9d34-6994-41b9-901c-f28dde9905db" providerId="ADAL" clId="{A764FCAC-8DE7-477F-8919-1A6374F091FB}" dt="2021-08-27T07:09:12.378" v="135" actId="20577"/>
          <ac:spMkLst>
            <pc:docMk/>
            <pc:sldMk cId="77662351" sldId="1358"/>
            <ac:spMk id="5" creationId="{FFEDA254-651F-4E7C-A6D4-10298A165D9B}"/>
          </ac:spMkLst>
        </pc:spChg>
        <pc:picChg chg="add mod">
          <ac:chgData name="Del Manso Martina" userId="513a9d34-6994-41b9-901c-f28dde9905db" providerId="ADAL" clId="{A764FCAC-8DE7-477F-8919-1A6374F091FB}" dt="2021-08-27T07:08:55.959" v="133" actId="14100"/>
          <ac:picMkLst>
            <pc:docMk/>
            <pc:sldMk cId="77662351" sldId="1358"/>
            <ac:picMk id="4" creationId="{836AB6DB-8603-4020-8B4A-C85593BAF369}"/>
          </ac:picMkLst>
        </pc:picChg>
        <pc:picChg chg="del">
          <ac:chgData name="Del Manso Martina" userId="513a9d34-6994-41b9-901c-f28dde9905db" providerId="ADAL" clId="{A764FCAC-8DE7-477F-8919-1A6374F091FB}" dt="2021-08-27T07:08:45.950" v="129" actId="478"/>
          <ac:picMkLst>
            <pc:docMk/>
            <pc:sldMk cId="77662351" sldId="1358"/>
            <ac:picMk id="3074" creationId="{D232B50E-535C-4F43-80FB-2999D6FBC694}"/>
          </ac:picMkLst>
        </pc:picChg>
      </pc:sldChg>
      <pc:sldChg chg="modSp mod">
        <pc:chgData name="Del Manso Martina" userId="513a9d34-6994-41b9-901c-f28dde9905db" providerId="ADAL" clId="{A764FCAC-8DE7-477F-8919-1A6374F091FB}" dt="2021-08-27T08:20:48.643" v="193" actId="403"/>
        <pc:sldMkLst>
          <pc:docMk/>
          <pc:sldMk cId="2576783156" sldId="1366"/>
        </pc:sldMkLst>
        <pc:spChg chg="mod">
          <ac:chgData name="Del Manso Martina" userId="513a9d34-6994-41b9-901c-f28dde9905db" providerId="ADAL" clId="{A764FCAC-8DE7-477F-8919-1A6374F091FB}" dt="2021-08-27T08:19:51.792" v="185" actId="13926"/>
          <ac:spMkLst>
            <pc:docMk/>
            <pc:sldMk cId="2576783156" sldId="1366"/>
            <ac:spMk id="3" creationId="{D90784EF-1334-4B0C-85FB-CDB17458521B}"/>
          </ac:spMkLst>
        </pc:spChg>
        <pc:graphicFrameChg chg="mod modGraphic">
          <ac:chgData name="Del Manso Martina" userId="513a9d34-6994-41b9-901c-f28dde9905db" providerId="ADAL" clId="{A764FCAC-8DE7-477F-8919-1A6374F091FB}" dt="2021-08-27T08:20:48.643" v="193" actId="403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modSp mod">
        <pc:chgData name="Del Manso Martina" userId="513a9d34-6994-41b9-901c-f28dde9905db" providerId="ADAL" clId="{A764FCAC-8DE7-477F-8919-1A6374F091FB}" dt="2021-08-27T08:34:40.765" v="201" actId="20577"/>
        <pc:sldMkLst>
          <pc:docMk/>
          <pc:sldMk cId="4019552098" sldId="1368"/>
        </pc:sldMkLst>
        <pc:spChg chg="mod">
          <ac:chgData name="Del Manso Martina" userId="513a9d34-6994-41b9-901c-f28dde9905db" providerId="ADAL" clId="{A764FCAC-8DE7-477F-8919-1A6374F091FB}" dt="2021-08-27T08:34:40.765" v="201" actId="20577"/>
          <ac:spMkLst>
            <pc:docMk/>
            <pc:sldMk cId="4019552098" sldId="1368"/>
            <ac:spMk id="8" creationId="{30D2BD75-176A-45F8-A3B1-71B284903107}"/>
          </ac:spMkLst>
        </pc:spChg>
      </pc:sldChg>
      <pc:sldChg chg="addSp delSp modSp mod">
        <pc:chgData name="Del Manso Martina" userId="513a9d34-6994-41b9-901c-f28dde9905db" providerId="ADAL" clId="{A764FCAC-8DE7-477F-8919-1A6374F091FB}" dt="2021-08-27T07:08:25.980" v="128" actId="13926"/>
        <pc:sldMkLst>
          <pc:docMk/>
          <pc:sldMk cId="2512203672" sldId="1378"/>
        </pc:sldMkLst>
        <pc:spChg chg="mod">
          <ac:chgData name="Del Manso Martina" userId="513a9d34-6994-41b9-901c-f28dde9905db" providerId="ADAL" clId="{A764FCAC-8DE7-477F-8919-1A6374F091FB}" dt="2021-08-27T07:08:25.980" v="128" actId="13926"/>
          <ac:spMkLst>
            <pc:docMk/>
            <pc:sldMk cId="2512203672" sldId="1378"/>
            <ac:spMk id="6" creationId="{84B1574A-A0EE-483B-BA94-A42631AE5E2D}"/>
          </ac:spMkLst>
        </pc:spChg>
        <pc:spChg chg="mod">
          <ac:chgData name="Del Manso Martina" userId="513a9d34-6994-41b9-901c-f28dde9905db" providerId="ADAL" clId="{A764FCAC-8DE7-477F-8919-1A6374F091FB}" dt="2021-08-27T07:08:18.439" v="125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Del Manso Martina" userId="513a9d34-6994-41b9-901c-f28dde9905db" providerId="ADAL" clId="{A764FCAC-8DE7-477F-8919-1A6374F091FB}" dt="2021-08-27T07:08:22.360" v="127" actId="20577"/>
          <ac:spMkLst>
            <pc:docMk/>
            <pc:sldMk cId="2512203672" sldId="1378"/>
            <ac:spMk id="13" creationId="{1986040F-CC04-47AC-A299-6C3ED2CD29A5}"/>
          </ac:spMkLst>
        </pc:spChg>
        <pc:picChg chg="mod">
          <ac:chgData name="Del Manso Martina" userId="513a9d34-6994-41b9-901c-f28dde9905db" providerId="ADAL" clId="{A764FCAC-8DE7-477F-8919-1A6374F091FB}" dt="2021-08-27T07:05:06.017" v="102" actId="1076"/>
          <ac:picMkLst>
            <pc:docMk/>
            <pc:sldMk cId="2512203672" sldId="1378"/>
            <ac:picMk id="2" creationId="{EEE68BC6-8076-488A-92E1-CF20BE4E0550}"/>
          </ac:picMkLst>
        </pc:picChg>
        <pc:picChg chg="del">
          <ac:chgData name="Del Manso Martina" userId="513a9d34-6994-41b9-901c-f28dde9905db" providerId="ADAL" clId="{A764FCAC-8DE7-477F-8919-1A6374F091FB}" dt="2021-08-27T07:05:55.831" v="103" actId="478"/>
          <ac:picMkLst>
            <pc:docMk/>
            <pc:sldMk cId="2512203672" sldId="1378"/>
            <ac:picMk id="7" creationId="{412865D5-BFBD-438C-9A21-632BDA6D5D14}"/>
          </ac:picMkLst>
        </pc:picChg>
        <pc:picChg chg="del">
          <ac:chgData name="Del Manso Martina" userId="513a9d34-6994-41b9-901c-f28dde9905db" providerId="ADAL" clId="{A764FCAC-8DE7-477F-8919-1A6374F091FB}" dt="2021-08-27T07:04:45.523" v="99" actId="478"/>
          <ac:picMkLst>
            <pc:docMk/>
            <pc:sldMk cId="2512203672" sldId="1378"/>
            <ac:picMk id="8" creationId="{406F565E-322E-444E-9BF7-43A183C2B604}"/>
          </ac:picMkLst>
        </pc:picChg>
        <pc:picChg chg="add mod">
          <ac:chgData name="Del Manso Martina" userId="513a9d34-6994-41b9-901c-f28dde9905db" providerId="ADAL" clId="{A764FCAC-8DE7-477F-8919-1A6374F091FB}" dt="2021-08-27T07:06:04.309" v="106" actId="14100"/>
          <ac:picMkLst>
            <pc:docMk/>
            <pc:sldMk cId="2512203672" sldId="1378"/>
            <ac:picMk id="9" creationId="{845E999B-6FE2-4A2B-A2D8-D9052BF29E83}"/>
          </ac:picMkLst>
        </pc:picChg>
      </pc:sldChg>
      <pc:sldChg chg="modSp mod">
        <pc:chgData name="Del Manso Martina" userId="513a9d34-6994-41b9-901c-f28dde9905db" providerId="ADAL" clId="{A764FCAC-8DE7-477F-8919-1A6374F091FB}" dt="2021-08-27T08:21:11.491" v="200" actId="20577"/>
        <pc:sldMkLst>
          <pc:docMk/>
          <pc:sldMk cId="2190824143" sldId="1379"/>
        </pc:sldMkLst>
        <pc:spChg chg="mod">
          <ac:chgData name="Del Manso Martina" userId="513a9d34-6994-41b9-901c-f28dde9905db" providerId="ADAL" clId="{A764FCAC-8DE7-477F-8919-1A6374F091FB}" dt="2021-08-27T08:21:11.491" v="200" actId="20577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Del Manso Martina" userId="513a9d34-6994-41b9-901c-f28dde9905db" providerId="ADAL" clId="{A764FCAC-8DE7-477F-8919-1A6374F091FB}" dt="2021-08-27T08:21:01.501" v="196" actId="404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</pc:docChg>
  </pc:docChgLst>
  <pc:docChgLst>
    <pc:chgData name="Del Manso Martina" userId="513a9d34-6994-41b9-901c-f28dde9905db" providerId="ADAL" clId="{56C3BB65-F0D0-4F4D-BFEC-A101CC3E3E0E}"/>
    <pc:docChg chg="undo custSel modSld">
      <pc:chgData name="Del Manso Martina" userId="513a9d34-6994-41b9-901c-f28dde9905db" providerId="ADAL" clId="{56C3BB65-F0D0-4F4D-BFEC-A101CC3E3E0E}" dt="2021-09-17T08:32:08.862" v="496" actId="20577"/>
      <pc:docMkLst>
        <pc:docMk/>
      </pc:docMkLst>
      <pc:sldChg chg="modSp mod">
        <pc:chgData name="Del Manso Martina" userId="513a9d34-6994-41b9-901c-f28dde9905db" providerId="ADAL" clId="{56C3BB65-F0D0-4F4D-BFEC-A101CC3E3E0E}" dt="2021-09-16T09:07:01.016" v="1" actId="20577"/>
        <pc:sldMkLst>
          <pc:docMk/>
          <pc:sldMk cId="638701303" sldId="262"/>
        </pc:sldMkLst>
        <pc:spChg chg="mod">
          <ac:chgData name="Del Manso Martina" userId="513a9d34-6994-41b9-901c-f28dde9905db" providerId="ADAL" clId="{56C3BB65-F0D0-4F4D-BFEC-A101CC3E3E0E}" dt="2021-09-16T09:07:01.016" v="1" actId="20577"/>
          <ac:spMkLst>
            <pc:docMk/>
            <pc:sldMk cId="638701303" sldId="262"/>
            <ac:spMk id="9" creationId="{02D42140-243D-4064-9F67-4AB0E0B3DB7E}"/>
          </ac:spMkLst>
        </pc:spChg>
      </pc:sldChg>
      <pc:sldChg chg="addSp delSp modSp mod">
        <pc:chgData name="Del Manso Martina" userId="513a9d34-6994-41b9-901c-f28dde9905db" providerId="ADAL" clId="{56C3BB65-F0D0-4F4D-BFEC-A101CC3E3E0E}" dt="2021-09-16T11:46:08.003" v="15" actId="1076"/>
        <pc:sldMkLst>
          <pc:docMk/>
          <pc:sldMk cId="2803379863" sldId="264"/>
        </pc:sldMkLst>
        <pc:spChg chg="mod">
          <ac:chgData name="Del Manso Martina" userId="513a9d34-6994-41b9-901c-f28dde9905db" providerId="ADAL" clId="{56C3BB65-F0D0-4F4D-BFEC-A101CC3E3E0E}" dt="2021-09-16T09:11:11.808" v="10" actId="20577"/>
          <ac:spMkLst>
            <pc:docMk/>
            <pc:sldMk cId="2803379863" sldId="264"/>
            <ac:spMk id="9" creationId="{40DEF99D-39EE-4972-9CC8-4D3B2A43FCF0}"/>
          </ac:spMkLst>
        </pc:spChg>
        <pc:picChg chg="add mod">
          <ac:chgData name="Del Manso Martina" userId="513a9d34-6994-41b9-901c-f28dde9905db" providerId="ADAL" clId="{56C3BB65-F0D0-4F4D-BFEC-A101CC3E3E0E}" dt="2021-09-16T11:46:08.003" v="15" actId="1076"/>
          <ac:picMkLst>
            <pc:docMk/>
            <pc:sldMk cId="2803379863" sldId="264"/>
            <ac:picMk id="1026" creationId="{C064E0EC-9509-4EE0-82A6-29164950C1D9}"/>
          </ac:picMkLst>
        </pc:picChg>
        <pc:picChg chg="del mod">
          <ac:chgData name="Del Manso Martina" userId="513a9d34-6994-41b9-901c-f28dde9905db" providerId="ADAL" clId="{56C3BB65-F0D0-4F4D-BFEC-A101CC3E3E0E}" dt="2021-09-16T11:45:59.932" v="12" actId="478"/>
          <ac:picMkLst>
            <pc:docMk/>
            <pc:sldMk cId="2803379863" sldId="264"/>
            <ac:picMk id="6146" creationId="{FA41EEDA-2EC6-4758-887A-5412C0AF2EA8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6T11:47:18.636" v="17"/>
        <pc:sldMkLst>
          <pc:docMk/>
          <pc:sldMk cId="986409818" sldId="265"/>
        </pc:sldMkLst>
        <pc:spChg chg="mod">
          <ac:chgData name="Del Manso Martina" userId="513a9d34-6994-41b9-901c-f28dde9905db" providerId="ADAL" clId="{56C3BB65-F0D0-4F4D-BFEC-A101CC3E3E0E}" dt="2021-09-16T09:10:42.292" v="4" actId="20577"/>
          <ac:spMkLst>
            <pc:docMk/>
            <pc:sldMk cId="986409818" sldId="265"/>
            <ac:spMk id="2" creationId="{0A5554CB-8779-44BC-8170-14C8B0EA57C1}"/>
          </ac:spMkLst>
        </pc:spChg>
        <pc:spChg chg="mod">
          <ac:chgData name="Del Manso Martina" userId="513a9d34-6994-41b9-901c-f28dde9905db" providerId="ADAL" clId="{56C3BB65-F0D0-4F4D-BFEC-A101CC3E3E0E}" dt="2021-09-16T09:10:46.910" v="7" actId="20577"/>
          <ac:spMkLst>
            <pc:docMk/>
            <pc:sldMk cId="986409818" sldId="265"/>
            <ac:spMk id="7" creationId="{AEC6BB40-894F-49A6-9E3F-6B3F46916377}"/>
          </ac:spMkLst>
        </pc:spChg>
        <pc:picChg chg="del">
          <ac:chgData name="Del Manso Martina" userId="513a9d34-6994-41b9-901c-f28dde9905db" providerId="ADAL" clId="{56C3BB65-F0D0-4F4D-BFEC-A101CC3E3E0E}" dt="2021-09-16T11:47:16.151" v="16" actId="478"/>
          <ac:picMkLst>
            <pc:docMk/>
            <pc:sldMk cId="986409818" sldId="265"/>
            <ac:picMk id="8" creationId="{7DCECCF3-F9F2-45E1-95A1-B0A17CF58C08}"/>
          </ac:picMkLst>
        </pc:picChg>
        <pc:picChg chg="add mod">
          <ac:chgData name="Del Manso Martina" userId="513a9d34-6994-41b9-901c-f28dde9905db" providerId="ADAL" clId="{56C3BB65-F0D0-4F4D-BFEC-A101CC3E3E0E}" dt="2021-09-16T11:47:18.636" v="17"/>
          <ac:picMkLst>
            <pc:docMk/>
            <pc:sldMk cId="986409818" sldId="265"/>
            <ac:picMk id="9" creationId="{D0E0CE66-05E4-4C57-A7A1-16C1A8ACFAD1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6T11:52:37.992" v="23" actId="20577"/>
        <pc:sldMkLst>
          <pc:docMk/>
          <pc:sldMk cId="1755157831" sldId="272"/>
        </pc:sldMkLst>
        <pc:spChg chg="mod">
          <ac:chgData name="Del Manso Martina" userId="513a9d34-6994-41b9-901c-f28dde9905db" providerId="ADAL" clId="{56C3BB65-F0D0-4F4D-BFEC-A101CC3E3E0E}" dt="2021-09-16T11:52:37.992" v="23" actId="20577"/>
          <ac:spMkLst>
            <pc:docMk/>
            <pc:sldMk cId="1755157831" sldId="272"/>
            <ac:spMk id="4" creationId="{00000000-0000-0000-0000-000000000000}"/>
          </ac:spMkLst>
        </pc:spChg>
        <pc:picChg chg="del">
          <ac:chgData name="Del Manso Martina" userId="513a9d34-6994-41b9-901c-f28dde9905db" providerId="ADAL" clId="{56C3BB65-F0D0-4F4D-BFEC-A101CC3E3E0E}" dt="2021-09-16T11:49:35.371" v="18" actId="478"/>
          <ac:picMkLst>
            <pc:docMk/>
            <pc:sldMk cId="1755157831" sldId="272"/>
            <ac:picMk id="5" creationId="{8710D2E2-7F3C-44F7-9699-31683F08EDD9}"/>
          </ac:picMkLst>
        </pc:picChg>
        <pc:picChg chg="add del">
          <ac:chgData name="Del Manso Martina" userId="513a9d34-6994-41b9-901c-f28dde9905db" providerId="ADAL" clId="{56C3BB65-F0D0-4F4D-BFEC-A101CC3E3E0E}" dt="2021-09-16T11:49:38.563" v="20" actId="478"/>
          <ac:picMkLst>
            <pc:docMk/>
            <pc:sldMk cId="1755157831" sldId="272"/>
            <ac:picMk id="6" creationId="{B1A3E9CC-A14A-4182-BEB7-C770BA5CF376}"/>
          </ac:picMkLst>
        </pc:picChg>
        <pc:picChg chg="add">
          <ac:chgData name="Del Manso Martina" userId="513a9d34-6994-41b9-901c-f28dde9905db" providerId="ADAL" clId="{56C3BB65-F0D0-4F4D-BFEC-A101CC3E3E0E}" dt="2021-09-16T11:52:34.380" v="21" actId="22"/>
          <ac:picMkLst>
            <pc:docMk/>
            <pc:sldMk cId="1755157831" sldId="272"/>
            <ac:picMk id="8" creationId="{58A72CCF-62A0-4A36-B3D8-E76BFFE9BC68}"/>
          </ac:picMkLst>
        </pc:picChg>
      </pc:sldChg>
      <pc:sldChg chg="modSp mod">
        <pc:chgData name="Del Manso Martina" userId="513a9d34-6994-41b9-901c-f28dde9905db" providerId="ADAL" clId="{56C3BB65-F0D0-4F4D-BFEC-A101CC3E3E0E}" dt="2021-09-17T08:22:54.668" v="470" actId="13926"/>
        <pc:sldMkLst>
          <pc:docMk/>
          <pc:sldMk cId="1611669235" sldId="1104"/>
        </pc:sldMkLst>
        <pc:spChg chg="mod">
          <ac:chgData name="Del Manso Martina" userId="513a9d34-6994-41b9-901c-f28dde9905db" providerId="ADAL" clId="{56C3BB65-F0D0-4F4D-BFEC-A101CC3E3E0E}" dt="2021-09-17T08:22:54.668" v="470" actId="13926"/>
          <ac:spMkLst>
            <pc:docMk/>
            <pc:sldMk cId="1611669235" sldId="1104"/>
            <ac:spMk id="19" creationId="{15F5E56C-8A46-4E65-887D-0869EACBE9A3}"/>
          </ac:spMkLst>
        </pc:spChg>
      </pc:sldChg>
      <pc:sldChg chg="addSp delSp modSp mod">
        <pc:chgData name="Del Manso Martina" userId="513a9d34-6994-41b9-901c-f28dde9905db" providerId="ADAL" clId="{56C3BB65-F0D0-4F4D-BFEC-A101CC3E3E0E}" dt="2021-09-17T08:32:08.862" v="496" actId="20577"/>
        <pc:sldMkLst>
          <pc:docMk/>
          <pc:sldMk cId="217055414" sldId="1143"/>
        </pc:sldMkLst>
        <pc:spChg chg="mod">
          <ac:chgData name="Del Manso Martina" userId="513a9d34-6994-41b9-901c-f28dde9905db" providerId="ADAL" clId="{56C3BB65-F0D0-4F4D-BFEC-A101CC3E3E0E}" dt="2021-09-17T08:32:08.862" v="496" actId="20577"/>
          <ac:spMkLst>
            <pc:docMk/>
            <pc:sldMk cId="217055414" sldId="1143"/>
            <ac:spMk id="8" creationId="{30D2BD75-176A-45F8-A3B1-71B284903107}"/>
          </ac:spMkLst>
        </pc:spChg>
        <pc:spChg chg="mod">
          <ac:chgData name="Del Manso Martina" userId="513a9d34-6994-41b9-901c-f28dde9905db" providerId="ADAL" clId="{56C3BB65-F0D0-4F4D-BFEC-A101CC3E3E0E}" dt="2021-09-16T16:22:19.515" v="166" actId="20577"/>
          <ac:spMkLst>
            <pc:docMk/>
            <pc:sldMk cId="217055414" sldId="1143"/>
            <ac:spMk id="9" creationId="{9062F9CD-CE96-4997-888D-12FBC44B69AD}"/>
          </ac:spMkLst>
        </pc:spChg>
        <pc:spChg chg="mod">
          <ac:chgData name="Del Manso Martina" userId="513a9d34-6994-41b9-901c-f28dde9905db" providerId="ADAL" clId="{56C3BB65-F0D0-4F4D-BFEC-A101CC3E3E0E}" dt="2021-09-16T15:50:58.291" v="90" actId="20577"/>
          <ac:spMkLst>
            <pc:docMk/>
            <pc:sldMk cId="217055414" sldId="1143"/>
            <ac:spMk id="14" creationId="{8BF81A5E-2A90-47EA-81D4-4846FC63FCC2}"/>
          </ac:spMkLst>
        </pc:spChg>
        <pc:spChg chg="mod">
          <ac:chgData name="Del Manso Martina" userId="513a9d34-6994-41b9-901c-f28dde9905db" providerId="ADAL" clId="{56C3BB65-F0D0-4F4D-BFEC-A101CC3E3E0E}" dt="2021-09-16T15:51:13.440" v="93" actId="20577"/>
          <ac:spMkLst>
            <pc:docMk/>
            <pc:sldMk cId="217055414" sldId="1143"/>
            <ac:spMk id="15" creationId="{2FD4F9E5-EADB-47AE-8DD6-8585E2F010AC}"/>
          </ac:spMkLst>
        </pc:spChg>
        <pc:picChg chg="del">
          <ac:chgData name="Del Manso Martina" userId="513a9d34-6994-41b9-901c-f28dde9905db" providerId="ADAL" clId="{56C3BB65-F0D0-4F4D-BFEC-A101CC3E3E0E}" dt="2021-09-16T15:49:09.276" v="76" actId="478"/>
          <ac:picMkLst>
            <pc:docMk/>
            <pc:sldMk cId="217055414" sldId="1143"/>
            <ac:picMk id="1026" creationId="{56569B32-EBB9-435F-B339-C1125876661B}"/>
          </ac:picMkLst>
        </pc:picChg>
        <pc:picChg chg="del">
          <ac:chgData name="Del Manso Martina" userId="513a9d34-6994-41b9-901c-f28dde9905db" providerId="ADAL" clId="{56C3BB65-F0D0-4F4D-BFEC-A101CC3E3E0E}" dt="2021-09-17T08:31:34.513" v="492" actId="478"/>
          <ac:picMkLst>
            <pc:docMk/>
            <pc:sldMk cId="217055414" sldId="1143"/>
            <ac:picMk id="1028" creationId="{9EB26407-2386-4D68-A727-0FD7EC093A90}"/>
          </ac:picMkLst>
        </pc:picChg>
        <pc:picChg chg="add mod">
          <ac:chgData name="Del Manso Martina" userId="513a9d34-6994-41b9-901c-f28dde9905db" providerId="ADAL" clId="{56C3BB65-F0D0-4F4D-BFEC-A101CC3E3E0E}" dt="2021-09-16T15:49:35.346" v="84" actId="167"/>
          <ac:picMkLst>
            <pc:docMk/>
            <pc:sldMk cId="217055414" sldId="1143"/>
            <ac:picMk id="2050" creationId="{09B68B45-C6FB-44C3-8CB3-F59D66C9236A}"/>
          </ac:picMkLst>
        </pc:picChg>
        <pc:picChg chg="add mod">
          <ac:chgData name="Del Manso Martina" userId="513a9d34-6994-41b9-901c-f28dde9905db" providerId="ADAL" clId="{56C3BB65-F0D0-4F4D-BFEC-A101CC3E3E0E}" dt="2021-09-17T08:32:03.716" v="495" actId="14100"/>
          <ac:picMkLst>
            <pc:docMk/>
            <pc:sldMk cId="217055414" sldId="1143"/>
            <ac:picMk id="4098" creationId="{ED50131C-3485-43B1-A1D8-767B83BA622F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7T08:30:21.799" v="490" actId="14100"/>
        <pc:sldMkLst>
          <pc:docMk/>
          <pc:sldMk cId="302778624" sldId="1252"/>
        </pc:sldMkLst>
        <pc:spChg chg="mod">
          <ac:chgData name="Del Manso Martina" userId="513a9d34-6994-41b9-901c-f28dde9905db" providerId="ADAL" clId="{56C3BB65-F0D0-4F4D-BFEC-A101CC3E3E0E}" dt="2021-09-17T08:22:48.744" v="469" actId="13926"/>
          <ac:spMkLst>
            <pc:docMk/>
            <pc:sldMk cId="302778624" sldId="1252"/>
            <ac:spMk id="6" creationId="{18B3654A-7DA2-42C6-9E9B-3690B637422E}"/>
          </ac:spMkLst>
        </pc:spChg>
        <pc:picChg chg="del">
          <ac:chgData name="Del Manso Martina" userId="513a9d34-6994-41b9-901c-f28dde9905db" providerId="ADAL" clId="{56C3BB65-F0D0-4F4D-BFEC-A101CC3E3E0E}" dt="2021-09-17T08:22:35.405" v="465" actId="478"/>
          <ac:picMkLst>
            <pc:docMk/>
            <pc:sldMk cId="302778624" sldId="1252"/>
            <ac:picMk id="3" creationId="{712301E8-D140-4786-A236-D1268600B6A2}"/>
          </ac:picMkLst>
        </pc:picChg>
        <pc:picChg chg="add del mod">
          <ac:chgData name="Del Manso Martina" userId="513a9d34-6994-41b9-901c-f28dde9905db" providerId="ADAL" clId="{56C3BB65-F0D0-4F4D-BFEC-A101CC3E3E0E}" dt="2021-09-17T08:30:11.990" v="487" actId="478"/>
          <ac:picMkLst>
            <pc:docMk/>
            <pc:sldMk cId="302778624" sldId="1252"/>
            <ac:picMk id="4" creationId="{65137709-5C02-4073-A849-F82BE5170280}"/>
          </ac:picMkLst>
        </pc:picChg>
        <pc:picChg chg="add mod">
          <ac:chgData name="Del Manso Martina" userId="513a9d34-6994-41b9-901c-f28dde9905db" providerId="ADAL" clId="{56C3BB65-F0D0-4F4D-BFEC-A101CC3E3E0E}" dt="2021-09-17T08:30:21.799" v="490" actId="14100"/>
          <ac:picMkLst>
            <pc:docMk/>
            <pc:sldMk cId="302778624" sldId="1252"/>
            <ac:picMk id="7" creationId="{193885DE-A964-42B2-BC35-29059AABD158}"/>
          </ac:picMkLst>
        </pc:picChg>
      </pc:sldChg>
      <pc:sldChg chg="modSp mod">
        <pc:chgData name="Del Manso Martina" userId="513a9d34-6994-41b9-901c-f28dde9905db" providerId="ADAL" clId="{56C3BB65-F0D0-4F4D-BFEC-A101CC3E3E0E}" dt="2021-09-17T08:13:14.077" v="461" actId="13926"/>
        <pc:sldMkLst>
          <pc:docMk/>
          <pc:sldMk cId="3041254794" sldId="1253"/>
        </pc:sldMkLst>
        <pc:spChg chg="mod">
          <ac:chgData name="Del Manso Martina" userId="513a9d34-6994-41b9-901c-f28dde9905db" providerId="ADAL" clId="{56C3BB65-F0D0-4F4D-BFEC-A101CC3E3E0E}" dt="2021-09-17T08:13:14.077" v="461" actId="13926"/>
          <ac:spMkLst>
            <pc:docMk/>
            <pc:sldMk cId="3041254794" sldId="1253"/>
            <ac:spMk id="6" creationId="{4EF4BFAA-6F0D-4AEE-81AE-5391D6A45ACA}"/>
          </ac:spMkLst>
        </pc:spChg>
        <pc:spChg chg="mod">
          <ac:chgData name="Del Manso Martina" userId="513a9d34-6994-41b9-901c-f28dde9905db" providerId="ADAL" clId="{56C3BB65-F0D0-4F4D-BFEC-A101CC3E3E0E}" dt="2021-09-17T08:13:09.906" v="460"/>
          <ac:spMkLst>
            <pc:docMk/>
            <pc:sldMk cId="3041254794" sldId="1253"/>
            <ac:spMk id="8" creationId="{E3C88FBE-F240-4FEB-B3FD-3BAA27A01FB0}"/>
          </ac:spMkLst>
        </pc:spChg>
      </pc:sldChg>
      <pc:sldChg chg="modSp mod">
        <pc:chgData name="Del Manso Martina" userId="513a9d34-6994-41b9-901c-f28dde9905db" providerId="ADAL" clId="{56C3BB65-F0D0-4F4D-BFEC-A101CC3E3E0E}" dt="2021-09-16T16:41:29.090" v="401" actId="20577"/>
        <pc:sldMkLst>
          <pc:docMk/>
          <pc:sldMk cId="3284697636" sldId="1278"/>
        </pc:sldMkLst>
        <pc:spChg chg="mod">
          <ac:chgData name="Del Manso Martina" userId="513a9d34-6994-41b9-901c-f28dde9905db" providerId="ADAL" clId="{56C3BB65-F0D0-4F4D-BFEC-A101CC3E3E0E}" dt="2021-09-16T16:41:29.090" v="401" actId="20577"/>
          <ac:spMkLst>
            <pc:docMk/>
            <pc:sldMk cId="3284697636" sldId="1278"/>
            <ac:spMk id="2" creationId="{71B7A1A9-40FC-4B1A-BC71-6C2C2DFC8700}"/>
          </ac:spMkLst>
        </pc:spChg>
      </pc:sldChg>
      <pc:sldChg chg="addSp delSp modSp mod">
        <pc:chgData name="Del Manso Martina" userId="513a9d34-6994-41b9-901c-f28dde9905db" providerId="ADAL" clId="{56C3BB65-F0D0-4F4D-BFEC-A101CC3E3E0E}" dt="2021-09-17T06:59:05.318" v="444" actId="20577"/>
        <pc:sldMkLst>
          <pc:docMk/>
          <pc:sldMk cId="873417740" sldId="1283"/>
        </pc:sldMkLst>
        <pc:spChg chg="mod">
          <ac:chgData name="Del Manso Martina" userId="513a9d34-6994-41b9-901c-f28dde9905db" providerId="ADAL" clId="{56C3BB65-F0D0-4F4D-BFEC-A101CC3E3E0E}" dt="2021-09-17T06:55:26.058" v="431" actId="13926"/>
          <ac:spMkLst>
            <pc:docMk/>
            <pc:sldMk cId="873417740" sldId="1283"/>
            <ac:spMk id="6" creationId="{84B1574A-A0EE-483B-BA94-A42631AE5E2D}"/>
          </ac:spMkLst>
        </pc:spChg>
        <pc:spChg chg="mod">
          <ac:chgData name="Del Manso Martina" userId="513a9d34-6994-41b9-901c-f28dde9905db" providerId="ADAL" clId="{56C3BB65-F0D0-4F4D-BFEC-A101CC3E3E0E}" dt="2021-09-17T06:59:05.318" v="444" actId="20577"/>
          <ac:spMkLst>
            <pc:docMk/>
            <pc:sldMk cId="873417740" sldId="1283"/>
            <ac:spMk id="7" creationId="{BB41598A-F012-4C10-A84D-A023851AA4BE}"/>
          </ac:spMkLst>
        </pc:spChg>
        <pc:picChg chg="del">
          <ac:chgData name="Del Manso Martina" userId="513a9d34-6994-41b9-901c-f28dde9905db" providerId="ADAL" clId="{56C3BB65-F0D0-4F4D-BFEC-A101CC3E3E0E}" dt="2021-09-17T06:55:12.938" v="427" actId="478"/>
          <ac:picMkLst>
            <pc:docMk/>
            <pc:sldMk cId="873417740" sldId="1283"/>
            <ac:picMk id="2" creationId="{5FE87253-F367-42BC-BB75-D8034DCBA4CA}"/>
          </ac:picMkLst>
        </pc:picChg>
        <pc:picChg chg="add">
          <ac:chgData name="Del Manso Martina" userId="513a9d34-6994-41b9-901c-f28dde9905db" providerId="ADAL" clId="{56C3BB65-F0D0-4F4D-BFEC-A101CC3E3E0E}" dt="2021-09-17T06:55:13.827" v="428"/>
          <ac:picMkLst>
            <pc:docMk/>
            <pc:sldMk cId="873417740" sldId="1283"/>
            <ac:picMk id="1026" creationId="{4FAE08F3-306A-47E1-AEF7-15165FCC6098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7T06:59:11.848" v="445" actId="13926"/>
        <pc:sldMkLst>
          <pc:docMk/>
          <pc:sldMk cId="3635425474" sldId="1287"/>
        </pc:sldMkLst>
        <pc:spChg chg="mod">
          <ac:chgData name="Del Manso Martina" userId="513a9d34-6994-41b9-901c-f28dde9905db" providerId="ADAL" clId="{56C3BB65-F0D0-4F4D-BFEC-A101CC3E3E0E}" dt="2021-09-17T06:58:11.151" v="441" actId="20577"/>
          <ac:spMkLst>
            <pc:docMk/>
            <pc:sldMk cId="3635425474" sldId="1287"/>
            <ac:spMk id="3" creationId="{F40931B0-AD09-4C8C-A345-194B9DFEFDEB}"/>
          </ac:spMkLst>
        </pc:spChg>
        <pc:spChg chg="mod">
          <ac:chgData name="Del Manso Martina" userId="513a9d34-6994-41b9-901c-f28dde9905db" providerId="ADAL" clId="{56C3BB65-F0D0-4F4D-BFEC-A101CC3E3E0E}" dt="2021-09-17T06:59:11.848" v="445" actId="13926"/>
          <ac:spMkLst>
            <pc:docMk/>
            <pc:sldMk cId="3635425474" sldId="1287"/>
            <ac:spMk id="5" creationId="{B178C63C-B970-4C15-BCC0-282233919EFC}"/>
          </ac:spMkLst>
        </pc:spChg>
        <pc:spChg chg="mod">
          <ac:chgData name="Del Manso Martina" userId="513a9d34-6994-41b9-901c-f28dde9905db" providerId="ADAL" clId="{56C3BB65-F0D0-4F4D-BFEC-A101CC3E3E0E}" dt="2021-09-17T06:55:53.198" v="437" actId="20577"/>
          <ac:spMkLst>
            <pc:docMk/>
            <pc:sldMk cId="3635425474" sldId="1287"/>
            <ac:spMk id="6" creationId="{23167014-F99B-4102-9FDF-70714DE9EB3C}"/>
          </ac:spMkLst>
        </pc:spChg>
        <pc:picChg chg="add mod">
          <ac:chgData name="Del Manso Martina" userId="513a9d34-6994-41b9-901c-f28dde9905db" providerId="ADAL" clId="{56C3BB65-F0D0-4F4D-BFEC-A101CC3E3E0E}" dt="2021-09-17T06:55:46.019" v="434" actId="1076"/>
          <ac:picMkLst>
            <pc:docMk/>
            <pc:sldMk cId="3635425474" sldId="1287"/>
            <ac:picMk id="2" creationId="{4AC01B06-B885-4704-874B-CAB94B8CDD48}"/>
          </ac:picMkLst>
        </pc:picChg>
        <pc:picChg chg="del">
          <ac:chgData name="Del Manso Martina" userId="513a9d34-6994-41b9-901c-f28dde9905db" providerId="ADAL" clId="{56C3BB65-F0D0-4F4D-BFEC-A101CC3E3E0E}" dt="2021-09-17T06:55:43.180" v="433" actId="478"/>
          <ac:picMkLst>
            <pc:docMk/>
            <pc:sldMk cId="3635425474" sldId="1287"/>
            <ac:picMk id="2050" creationId="{33543C3C-478C-45B1-A12A-C24EBC06D938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6T15:46:39.586" v="75" actId="1076"/>
        <pc:sldMkLst>
          <pc:docMk/>
          <pc:sldMk cId="0" sldId="1307"/>
        </pc:sldMkLst>
        <pc:spChg chg="mod">
          <ac:chgData name="Del Manso Martina" userId="513a9d34-6994-41b9-901c-f28dde9905db" providerId="ADAL" clId="{56C3BB65-F0D0-4F4D-BFEC-A101CC3E3E0E}" dt="2021-09-16T15:45:04.048" v="69" actId="20577"/>
          <ac:spMkLst>
            <pc:docMk/>
            <pc:sldMk cId="0" sldId="1307"/>
            <ac:spMk id="5" creationId="{A5BE4D16-0C7B-441B-894E-231233E4FE0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" creationId="{9EAE5F6C-DBF3-4C99-B97D-203A9470985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" creationId="{0E63F5F6-6D43-4784-A0F4-01E23F41172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" creationId="{C0D54199-BCA7-49A5-A566-18223CA4DF8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" creationId="{1509A051-7659-4C05-8B6A-A5F65097465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" creationId="{D74BF2DA-00C0-4456-B0EE-72E5DA21DB8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" creationId="{268C9BEA-E701-4E9A-BC6D-BC4CCF7C8F4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" creationId="{FE32ED3A-40E3-40F5-830B-06F43724A7A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" creationId="{62A83E3D-02F6-4844-B5B5-3A8EAC09F0DC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7" creationId="{6C2618F6-76FE-410E-B979-332CEA41A80C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8" creationId="{F5D4ECC7-15EA-45DE-B638-84782733430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9" creationId="{DB8B8156-E60F-455D-A244-11BAA12FE8A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0" creationId="{39625DAE-E9AC-4C2F-AA91-06F510558FE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1" creationId="{0C9A71F2-4E29-41E2-B03C-426575CD39A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2" creationId="{3748E2E8-E6D9-4D13-AA01-2F64DE79E2D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3" creationId="{5A15D1DB-C1B1-4DDB-8F80-368E327F729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4" creationId="{C8436CB1-D928-4EF5-96D4-A2E301C19BD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5" creationId="{A0B5A629-A8B8-4D3A-AC00-EA7FB9D19AE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6" creationId="{F1A8B416-5571-4EA4-BFF0-E0380E3AAAF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7" creationId="{154504CD-B3CB-43ED-A8CD-2C7BFC466FC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8" creationId="{EB2E62C8-57EB-4B0A-BF40-6F44A1E996D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29" creationId="{C0D3F028-7D1B-4FCD-9A02-BCAD895F3BF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0" creationId="{98A7082D-02BF-43A1-A97A-40F8EE1F8B2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1" creationId="{14868A2B-0A00-4D24-B215-FC222CC1B8A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2" creationId="{7765AFE4-175C-4460-9A49-4CDBC745C74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3" creationId="{91F3A677-AB80-4D8A-962D-AF96C7146BB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4" creationId="{D4E6BD76-E864-41AF-A3D5-D67BEA9B260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5" creationId="{8A4DCDEE-A6A1-45FE-A729-F001C285FAB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6" creationId="{B92A2D7F-32B6-45C8-93CC-6FDFF1418D2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7" creationId="{1441D933-317F-42DC-8610-8E0F5E3C613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8" creationId="{850665D7-6C66-41BA-9922-E86A0A77FB2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39" creationId="{43C803FE-A0CD-4131-B3F3-1930F40D992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0" creationId="{F65760F4-D685-4205-A756-1698EA634CD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1" creationId="{52961C31-1BB7-4827-B6CD-CB0D9E9F62F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2" creationId="{73495147-E1F3-4690-9513-FA65CDE0BED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3" creationId="{E14EA5DF-B797-4F97-8090-1ADDF8E5B49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4" creationId="{E3A7D60E-39A4-425C-89DC-70AF6C44AD2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5" creationId="{3D28FADC-FA25-42D5-9038-4FFA325E351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6" creationId="{C928C803-ACEF-4D0E-8FFD-453993F8101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7" creationId="{354AA1A4-AC84-400F-836C-2F082CCCA12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8" creationId="{AF663B32-2689-44C4-99BE-36A8D916BFC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49" creationId="{AF8D30A8-7963-4B02-8545-939FB35BC34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0" creationId="{66ACC26D-6CDE-464A-B7F8-104551CFFDF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1" creationId="{9EFDE8A6-9F6C-47B9-BBF4-73F5FBA97EE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2" creationId="{5FD21A8A-2BC6-4423-9442-F6D0A182B57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3" creationId="{80C22FE1-70F0-4A73-93AA-CCE15DB1EB4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4" creationId="{88F428C5-B4DF-49CD-B41D-C61A07E8494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5" creationId="{EC8F7283-8754-4FF5-9798-02574E0AAA1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6" creationId="{521A4990-157D-4B31-B200-6DB1D259DA1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7" creationId="{0A7504DE-FBC1-4C2E-AE55-19C3C9D4F69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8" creationId="{088E5CA5-71FF-4B14-A5A6-A38C7FFFEB2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59" creationId="{14B66DC8-0CA8-4039-A27F-DCFBA37D3CD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0" creationId="{56C79AE2-01BB-4C5D-B8DB-A783A954CD6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1" creationId="{EA662392-2A51-498B-B210-91BC4B05376C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2" creationId="{5011D8EC-F663-4C43-8B2D-91A9E6A9F2D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3" creationId="{56892ACD-EBF3-4817-A2CB-04E45207A63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4" creationId="{6EEEA22C-E24D-4890-AFB6-693418B94C2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5" creationId="{D91CFF8E-4758-40E0-B8C8-0B606011D91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6" creationId="{7BA2FC83-C40C-403C-9A74-0C6882070CCC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7" creationId="{22E6AE19-DA17-41A3-A8EF-CE9BC215248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8" creationId="{A25D7008-0DE8-485C-8AE0-A1E0CB846D4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69" creationId="{79BB26B7-E86A-41A3-BD14-C0A268FEF27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0" creationId="{3BE68749-132B-4E0F-8E06-D92BF18DD5A8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1" creationId="{BC6BA853-525F-4129-A7B3-C9CA3184D19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2" creationId="{09914FA0-62C7-4CFB-A1EA-B02AD014F63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3" creationId="{FA41248B-6235-4F5D-AED5-706168BFB48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4" creationId="{EF62941B-F9CE-495F-8BD9-6118E8DC77B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5" creationId="{78DA101E-8661-4A45-A017-1A2A6EE9285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6" creationId="{D0B2CEB1-06A1-40EE-8C2F-14BEEA853E7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7" creationId="{F527C9AC-7365-483F-8582-13BBD1F0F7C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8" creationId="{1B9748B7-E995-4ADB-B5A2-FF38B31D42F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79" creationId="{FFFD1867-3737-4607-A15B-5E283F5D4E9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0" creationId="{09E2A0D2-D76C-47C3-8715-2651420ABFC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1" creationId="{2AB96735-59FD-4A6F-9E78-1191E567A91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2" creationId="{248088C4-AC04-4D1F-928A-2AE7A257CE6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3" creationId="{B03849DB-EF97-4207-A014-9BFE8486E42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4" creationId="{86991141-19BD-4183-B36A-CEFAEDF3DCB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5" creationId="{64133215-AA6B-43F6-B7E9-FFCE3484F4A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6" creationId="{6BAE7369-106A-4289-BD43-9E551B46169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7" creationId="{8B0FEF07-9B93-4F46-A7FD-919A99C872E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8" creationId="{882F6653-8936-41D7-B56F-9B738DE955C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89" creationId="{2E1C99EC-B00E-47C1-A13B-636E118D1F6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0" creationId="{7A1D244D-DF40-43A5-9C1D-41DD7F08B97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1" creationId="{484015EE-6108-4612-B4AA-D89C5D8CB0A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2" creationId="{C78CA218-51B0-4ED7-90C2-BA2CADB8ED7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3" creationId="{9A09B1AF-1775-4426-8F64-35A9F1C1D1B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4" creationId="{9F2E50AC-374F-4D2A-AE26-5F4B4A32641C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5" creationId="{EEFB98B0-EB4C-4E89-841D-2C93B7B26AB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6" creationId="{D5AA1C19-DA45-4B85-BF19-AFCF92B497B8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7" creationId="{8605BAA9-98B1-4414-9ED2-8165E65FEFA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8" creationId="{FF266107-DCF5-468D-B8D7-3C4E60931FE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99" creationId="{E7EAAF62-9142-41C9-9E5F-EBB463A2826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0" creationId="{A087A8CF-435A-4733-8537-24C366E0A89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1" creationId="{1135297F-A421-4FEF-A340-F34FC69468C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2" creationId="{F2246A64-BDB5-4161-A6C7-21E2CDAF206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3" creationId="{8303852F-6313-4BDF-B331-BE3493F31C2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4" creationId="{77AECD43-2BC2-4477-9DD2-1366B282B07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5" creationId="{93AEC219-7C89-40F6-8D63-7BB1D9E580E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6" creationId="{30B35B54-8FB2-44D7-9CFE-F57852F4989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7" creationId="{9FFE5EFF-D28B-4BFB-913D-4060DCD382B8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8" creationId="{4E5C3C48-A473-48BB-BFF5-6FAA0A2C28E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09" creationId="{8BFF63FD-35B1-4C08-886C-61D63456651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0" creationId="{D510888D-2D41-42B1-942E-7EC2F208CD7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1" creationId="{7C3853A4-87E8-411D-A8E0-53AA3568DA1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2" creationId="{63F0A943-6E5D-44D1-9EBE-0355E601212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3" creationId="{C5B7D561-11EA-4042-858E-3675A366845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4" creationId="{6A2EA57B-C65D-4C91-B7B7-FE2AB62642E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5" creationId="{3140A80E-E59F-4AD6-A672-4ECDF8DE617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6" creationId="{B04315C6-7E72-4D34-8738-61CFB29D5A48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7" creationId="{EA0F11C1-3CAE-4227-B923-B0494368173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8" creationId="{DEF34472-C197-4AED-B641-AD98A663CBD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19" creationId="{751F62F8-BEF9-4652-8806-4C73B613317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0" creationId="{0C477319-4895-4011-86BA-891DBC50B00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1" creationId="{C4C7CB88-2D66-4493-A5C5-23A05B4E600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2" creationId="{F6437DED-5C30-4E70-B45E-6EFDC2927BE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3" creationId="{6B300789-4956-4907-9428-D254C86E44AB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4" creationId="{D685B61C-A38D-4991-AA5F-3DD02E30BBA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5" creationId="{4EDAD58E-FBA8-44ED-BDC0-13DFE9E434B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6" creationId="{96593056-1A76-404D-A565-285E1E12795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7" creationId="{DA0BDB83-062F-4F79-A467-0EDBF69E730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8" creationId="{6A9DB41C-53A8-41CF-8564-369DA153147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29" creationId="{268622A6-2271-4307-A5A9-DC39D004A7E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0" creationId="{45769CDB-0A9F-4F36-9689-09219C9011F8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1" creationId="{3B452381-A789-4744-B55C-897A09F83BF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2" creationId="{BB2F314E-103A-4C18-8C42-C97C0CB9B00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3" creationId="{2CE824A7-48A4-4F05-BD8D-93C27A5AED1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4" creationId="{2D4124ED-1502-428E-AB80-A42B013799E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5" creationId="{45A2BA20-D9C7-48A3-A107-37BC8CA6291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6" creationId="{C89DD878-F9DC-410B-B229-9566DE4DA1A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7" creationId="{DE589FCA-BDC4-4D84-923F-885B13746BF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8" creationId="{63285FD8-7009-4573-92BE-0DC5C29F1E6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39" creationId="{6F21C73D-7E46-49E3-9AEE-575091CB095E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0" creationId="{3F60492A-1D9E-4CF1-B7CB-D4548BDA989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1" creationId="{B4B4C513-0661-497D-BCCB-EF8204572D1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2" creationId="{81524299-D19C-4421-896A-1D878868392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3" creationId="{FA0757ED-78CF-4166-AE24-5A30D161AE4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4" creationId="{1B3BDCFB-969F-4277-80BC-1E343044478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5" creationId="{905A8103-9540-40EF-B1AE-EB3F69BD4D3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6" creationId="{6974544C-E184-4FC9-A369-03DE78577E0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7" creationId="{66ECBDD9-1755-403E-AD2D-8DE5A5FCD9C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8" creationId="{036D4782-F999-4DDD-B5F2-BF76DB4EED2F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49" creationId="{69236A89-656A-4CB1-B3F9-B2877EEE1F95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0" creationId="{28004875-C919-4582-BC9D-99DF5DD208A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1" creationId="{5C900A0F-6340-48E7-8763-63DD0BD70B8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2" creationId="{1108E449-9AF7-46EB-9C9F-777D42C4BC4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3" creationId="{BB57E22E-F83F-4F87-AF24-62116ECA5F63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4" creationId="{DADC82D6-B0A7-4CD9-B180-680DAF13750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5" creationId="{952E54AF-C270-45EA-9FE8-92D5A8D9550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6" creationId="{EF0F6035-FBFE-4246-A358-8DE612D6972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7" creationId="{F52B7F1A-4C6D-4055-80B8-A686B328007C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8" creationId="{FEB65CE4-7586-4754-B296-CB6592CB498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59" creationId="{86848D2A-30BA-40B7-817B-0FC9B3801BB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0" creationId="{8320E2F3-ECE8-49E9-ABC9-2B6BE27582E1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1" creationId="{B6749F34-16E6-4D31-9A79-69F59A196224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2" creationId="{E689A6D3-DAC8-4697-9D50-AF98AB55C94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3" creationId="{8983A9D0-32D2-41B8-B88B-A6030A8ADED0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4" creationId="{276C871B-919C-431F-8A2F-9C302F77D6A7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5" creationId="{D8FE776B-996F-450F-933F-ACDB56C4A1B9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6" creationId="{0C8F09FA-F8BF-4D1F-846A-22A09D1293E2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7" creationId="{E065A919-B910-4DC0-8A0C-5ACE076A8FD6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8" creationId="{7D3A2080-E3D3-49D1-BD60-28ECAA2588E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69" creationId="{F8BA7A1D-9007-47A7-8C52-8887B4DEA79A}"/>
          </ac:spMkLst>
        </pc:spChg>
        <pc:spChg chg="mod">
          <ac:chgData name="Del Manso Martina" userId="513a9d34-6994-41b9-901c-f28dde9905db" providerId="ADAL" clId="{56C3BB65-F0D0-4F4D-BFEC-A101CC3E3E0E}" dt="2021-09-16T15:44:52.637" v="66" actId="6549"/>
          <ac:spMkLst>
            <pc:docMk/>
            <pc:sldMk cId="0" sldId="1307"/>
            <ac:spMk id="170" creationId="{9F928B8A-3EB1-4DF1-BFCE-1A2F9A1160CD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71" creationId="{607084B4-22BA-4BE0-BD68-A162DDEA8CCA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72" creationId="{87B32C73-A4DE-4C03-BD62-9FB7294DE4C8}"/>
          </ac:spMkLst>
        </pc:spChg>
        <pc:spChg chg="mod">
          <ac:chgData name="Del Manso Martina" userId="513a9d34-6994-41b9-901c-f28dde9905db" providerId="ADAL" clId="{56C3BB65-F0D0-4F4D-BFEC-A101CC3E3E0E}" dt="2021-09-16T15:46:16.384" v="70"/>
          <ac:spMkLst>
            <pc:docMk/>
            <pc:sldMk cId="0" sldId="1307"/>
            <ac:spMk id="173" creationId="{1EDBD897-07B7-47D6-B338-05C394C3B186}"/>
          </ac:spMkLst>
        </pc:spChg>
        <pc:grpChg chg="add del mod">
          <ac:chgData name="Del Manso Martina" userId="513a9d34-6994-41b9-901c-f28dde9905db" providerId="ADAL" clId="{56C3BB65-F0D0-4F4D-BFEC-A101CC3E3E0E}" dt="2021-09-16T15:46:18.447" v="71"/>
          <ac:grpSpMkLst>
            <pc:docMk/>
            <pc:sldMk cId="0" sldId="1307"/>
            <ac:grpSpMk id="8" creationId="{2A514B04-F465-49C5-BBFB-3F3DE9C6AB60}"/>
          </ac:grpSpMkLst>
        </pc:grpChg>
        <pc:picChg chg="del">
          <ac:chgData name="Del Manso Martina" userId="513a9d34-6994-41b9-901c-f28dde9905db" providerId="ADAL" clId="{56C3BB65-F0D0-4F4D-BFEC-A101CC3E3E0E}" dt="2021-09-16T15:42:40.634" v="25"/>
          <ac:picMkLst>
            <pc:docMk/>
            <pc:sldMk cId="0" sldId="1307"/>
            <ac:picMk id="2" creationId="{5BB46AE8-2365-4165-8B06-A89E717B11E7}"/>
          </ac:picMkLst>
        </pc:picChg>
        <pc:picChg chg="del">
          <ac:chgData name="Del Manso Martina" userId="513a9d34-6994-41b9-901c-f28dde9905db" providerId="ADAL" clId="{56C3BB65-F0D0-4F4D-BFEC-A101CC3E3E0E}" dt="2021-09-16T15:42:32.121" v="24" actId="478"/>
          <ac:picMkLst>
            <pc:docMk/>
            <pc:sldMk cId="0" sldId="1307"/>
            <ac:picMk id="3" creationId="{C97194BD-DBF8-4908-A176-F3F3A63977DD}"/>
          </ac:picMkLst>
        </pc:picChg>
        <pc:picChg chg="del">
          <ac:chgData name="Del Manso Martina" userId="513a9d34-6994-41b9-901c-f28dde9905db" providerId="ADAL" clId="{56C3BB65-F0D0-4F4D-BFEC-A101CC3E3E0E}" dt="2021-09-16T15:42:55.632" v="26" actId="478"/>
          <ac:picMkLst>
            <pc:docMk/>
            <pc:sldMk cId="0" sldId="1307"/>
            <ac:picMk id="4" creationId="{1A0CD4DE-217C-48F3-89FD-8104709243E0}"/>
          </ac:picMkLst>
        </pc:picChg>
        <pc:picChg chg="del">
          <ac:chgData name="Del Manso Martina" userId="513a9d34-6994-41b9-901c-f28dde9905db" providerId="ADAL" clId="{56C3BB65-F0D0-4F4D-BFEC-A101CC3E3E0E}" dt="2021-09-16T15:43:15.603" v="27" actId="478"/>
          <ac:picMkLst>
            <pc:docMk/>
            <pc:sldMk cId="0" sldId="1307"/>
            <ac:picMk id="6" creationId="{A76D352E-44A2-4405-A32D-BD1524BB7583}"/>
          </ac:picMkLst>
        </pc:picChg>
        <pc:picChg chg="mod">
          <ac:chgData name="Del Manso Martina" userId="513a9d34-6994-41b9-901c-f28dde9905db" providerId="ADAL" clId="{56C3BB65-F0D0-4F4D-BFEC-A101CC3E3E0E}" dt="2021-09-16T15:46:39.586" v="75" actId="1076"/>
          <ac:picMkLst>
            <pc:docMk/>
            <pc:sldMk cId="0" sldId="1307"/>
            <ac:picMk id="7" creationId="{87903F52-261D-4558-BFCB-6B9CC6BEC012}"/>
          </ac:picMkLst>
        </pc:picChg>
      </pc:sldChg>
      <pc:sldChg chg="modSp mod">
        <pc:chgData name="Del Manso Martina" userId="513a9d34-6994-41b9-901c-f28dde9905db" providerId="ADAL" clId="{56C3BB65-F0D0-4F4D-BFEC-A101CC3E3E0E}" dt="2021-09-16T16:32:55.680" v="312" actId="20577"/>
        <pc:sldMkLst>
          <pc:docMk/>
          <pc:sldMk cId="2366445357" sldId="1308"/>
        </pc:sldMkLst>
        <pc:spChg chg="mod">
          <ac:chgData name="Del Manso Martina" userId="513a9d34-6994-41b9-901c-f28dde9905db" providerId="ADAL" clId="{56C3BB65-F0D0-4F4D-BFEC-A101CC3E3E0E}" dt="2021-09-16T16:32:55.680" v="312" actId="20577"/>
          <ac:spMkLst>
            <pc:docMk/>
            <pc:sldMk cId="2366445357" sldId="1308"/>
            <ac:spMk id="5" creationId="{DF970081-94DA-4076-80A9-CF7BC0ABB794}"/>
          </ac:spMkLst>
        </pc:spChg>
        <pc:graphicFrameChg chg="mod modGraphic">
          <ac:chgData name="Del Manso Martina" userId="513a9d34-6994-41b9-901c-f28dde9905db" providerId="ADAL" clId="{56C3BB65-F0D0-4F4D-BFEC-A101CC3E3E0E}" dt="2021-09-16T16:32:37.581" v="308" actId="14734"/>
          <ac:graphicFrameMkLst>
            <pc:docMk/>
            <pc:sldMk cId="2366445357" sldId="1308"/>
            <ac:graphicFrameMk id="4" creationId="{7E52DAF0-4802-46B0-B1FC-4C61729263BF}"/>
          </ac:graphicFrameMkLst>
        </pc:graphicFrameChg>
      </pc:sldChg>
      <pc:sldChg chg="modSp mod">
        <pc:chgData name="Del Manso Martina" userId="513a9d34-6994-41b9-901c-f28dde9905db" providerId="ADAL" clId="{56C3BB65-F0D0-4F4D-BFEC-A101CC3E3E0E}" dt="2021-09-17T08:13:20.141" v="464" actId="13926"/>
        <pc:sldMkLst>
          <pc:docMk/>
          <pc:sldMk cId="2438228382" sldId="1339"/>
        </pc:sldMkLst>
        <pc:spChg chg="mod">
          <ac:chgData name="Del Manso Martina" userId="513a9d34-6994-41b9-901c-f28dde9905db" providerId="ADAL" clId="{56C3BB65-F0D0-4F4D-BFEC-A101CC3E3E0E}" dt="2021-09-17T08:13:20.141" v="464" actId="13926"/>
          <ac:spMkLst>
            <pc:docMk/>
            <pc:sldMk cId="2438228382" sldId="1339"/>
            <ac:spMk id="3" creationId="{46B1FEDA-143A-4056-8586-6BEC18D7A754}"/>
          </ac:spMkLst>
        </pc:spChg>
        <pc:spChg chg="mod">
          <ac:chgData name="Del Manso Martina" userId="513a9d34-6994-41b9-901c-f28dde9905db" providerId="ADAL" clId="{56C3BB65-F0D0-4F4D-BFEC-A101CC3E3E0E}" dt="2021-09-17T08:13:06.667" v="459" actId="21"/>
          <ac:spMkLst>
            <pc:docMk/>
            <pc:sldMk cId="2438228382" sldId="1339"/>
            <ac:spMk id="9" creationId="{14F8DD3E-3C7F-449C-8EA4-B6197E502BE0}"/>
          </ac:spMkLst>
        </pc:spChg>
      </pc:sldChg>
      <pc:sldChg chg="addSp delSp modSp mod">
        <pc:chgData name="Del Manso Martina" userId="513a9d34-6994-41b9-901c-f28dde9905db" providerId="ADAL" clId="{56C3BB65-F0D0-4F4D-BFEC-A101CC3E3E0E}" dt="2021-09-16T16:30:26.656" v="287" actId="1076"/>
        <pc:sldMkLst>
          <pc:docMk/>
          <pc:sldMk cId="2219548741" sldId="1344"/>
        </pc:sldMkLst>
        <pc:spChg chg="mod">
          <ac:chgData name="Del Manso Martina" userId="513a9d34-6994-41b9-901c-f28dde9905db" providerId="ADAL" clId="{56C3BB65-F0D0-4F4D-BFEC-A101CC3E3E0E}" dt="2021-09-16T16:30:14.116" v="283" actId="1076"/>
          <ac:spMkLst>
            <pc:docMk/>
            <pc:sldMk cId="2219548741" sldId="1344"/>
            <ac:spMk id="15" creationId="{E53D949B-8A57-41E5-A840-50656630DD22}"/>
          </ac:spMkLst>
        </pc:spChg>
        <pc:spChg chg="mod">
          <ac:chgData name="Del Manso Martina" userId="513a9d34-6994-41b9-901c-f28dde9905db" providerId="ADAL" clId="{56C3BB65-F0D0-4F4D-BFEC-A101CC3E3E0E}" dt="2021-09-16T16:30:23.748" v="286" actId="1076"/>
          <ac:spMkLst>
            <pc:docMk/>
            <pc:sldMk cId="2219548741" sldId="1344"/>
            <ac:spMk id="19" creationId="{EEBE0766-6175-4832-B3FC-37FD77B2D52C}"/>
          </ac:spMkLst>
        </pc:spChg>
        <pc:spChg chg="mod">
          <ac:chgData name="Del Manso Martina" userId="513a9d34-6994-41b9-901c-f28dde9905db" providerId="ADAL" clId="{56C3BB65-F0D0-4F4D-BFEC-A101CC3E3E0E}" dt="2021-09-16T16:30:12.534" v="282" actId="1076"/>
          <ac:spMkLst>
            <pc:docMk/>
            <pc:sldMk cId="2219548741" sldId="1344"/>
            <ac:spMk id="23" creationId="{C07526A3-B983-4183-A98F-C9E129811C3B}"/>
          </ac:spMkLst>
        </pc:spChg>
        <pc:spChg chg="mod">
          <ac:chgData name="Del Manso Martina" userId="513a9d34-6994-41b9-901c-f28dde9905db" providerId="ADAL" clId="{56C3BB65-F0D0-4F4D-BFEC-A101CC3E3E0E}" dt="2021-09-16T16:30:26.656" v="287" actId="1076"/>
          <ac:spMkLst>
            <pc:docMk/>
            <pc:sldMk cId="2219548741" sldId="1344"/>
            <ac:spMk id="25" creationId="{21A5539F-FBA4-401F-A9BE-76A2DDCD4F49}"/>
          </ac:spMkLst>
        </pc:spChg>
        <pc:picChg chg="del">
          <ac:chgData name="Del Manso Martina" userId="513a9d34-6994-41b9-901c-f28dde9905db" providerId="ADAL" clId="{56C3BB65-F0D0-4F4D-BFEC-A101CC3E3E0E}" dt="2021-09-16T16:27:39.188" v="228" actId="478"/>
          <ac:picMkLst>
            <pc:docMk/>
            <pc:sldMk cId="2219548741" sldId="1344"/>
            <ac:picMk id="4098" creationId="{1D26BDE9-FA76-4E76-8907-F1041804D87F}"/>
          </ac:picMkLst>
        </pc:picChg>
        <pc:picChg chg="del">
          <ac:chgData name="Del Manso Martina" userId="513a9d34-6994-41b9-901c-f28dde9905db" providerId="ADAL" clId="{56C3BB65-F0D0-4F4D-BFEC-A101CC3E3E0E}" dt="2021-09-16T16:27:39.188" v="228" actId="478"/>
          <ac:picMkLst>
            <pc:docMk/>
            <pc:sldMk cId="2219548741" sldId="1344"/>
            <ac:picMk id="4100" creationId="{F7F98B4F-92C1-48BF-ADD4-15FEE57F2450}"/>
          </ac:picMkLst>
        </pc:picChg>
        <pc:picChg chg="del">
          <ac:chgData name="Del Manso Martina" userId="513a9d34-6994-41b9-901c-f28dde9905db" providerId="ADAL" clId="{56C3BB65-F0D0-4F4D-BFEC-A101CC3E3E0E}" dt="2021-09-16T16:27:39.188" v="228" actId="478"/>
          <ac:picMkLst>
            <pc:docMk/>
            <pc:sldMk cId="2219548741" sldId="1344"/>
            <ac:picMk id="4102" creationId="{29D196E3-D44C-4019-96AD-5E6BDB76DC46}"/>
          </ac:picMkLst>
        </pc:picChg>
        <pc:picChg chg="del">
          <ac:chgData name="Del Manso Martina" userId="513a9d34-6994-41b9-901c-f28dde9905db" providerId="ADAL" clId="{56C3BB65-F0D0-4F4D-BFEC-A101CC3E3E0E}" dt="2021-09-16T16:27:39.188" v="228" actId="478"/>
          <ac:picMkLst>
            <pc:docMk/>
            <pc:sldMk cId="2219548741" sldId="1344"/>
            <ac:picMk id="4104" creationId="{D4DABB0F-64F2-4640-89E1-6266BF6803B6}"/>
          </ac:picMkLst>
        </pc:picChg>
        <pc:picChg chg="add mod">
          <ac:chgData name="Del Manso Martina" userId="513a9d34-6994-41b9-901c-f28dde9905db" providerId="ADAL" clId="{56C3BB65-F0D0-4F4D-BFEC-A101CC3E3E0E}" dt="2021-09-16T16:29:30.216" v="272" actId="167"/>
          <ac:picMkLst>
            <pc:docMk/>
            <pc:sldMk cId="2219548741" sldId="1344"/>
            <ac:picMk id="5122" creationId="{4AED4C8B-8DC8-4B3F-A3E4-8DC908A26E62}"/>
          </ac:picMkLst>
        </pc:picChg>
        <pc:picChg chg="add mod">
          <ac:chgData name="Del Manso Martina" userId="513a9d34-6994-41b9-901c-f28dde9905db" providerId="ADAL" clId="{56C3BB65-F0D0-4F4D-BFEC-A101CC3E3E0E}" dt="2021-09-16T16:30:18.656" v="285" actId="1076"/>
          <ac:picMkLst>
            <pc:docMk/>
            <pc:sldMk cId="2219548741" sldId="1344"/>
            <ac:picMk id="5124" creationId="{7973DB20-AE2E-41F9-AB68-C9E0D97280C0}"/>
          </ac:picMkLst>
        </pc:picChg>
        <pc:picChg chg="add mod">
          <ac:chgData name="Del Manso Martina" userId="513a9d34-6994-41b9-901c-f28dde9905db" providerId="ADAL" clId="{56C3BB65-F0D0-4F4D-BFEC-A101CC3E3E0E}" dt="2021-09-16T16:29:30.216" v="272" actId="167"/>
          <ac:picMkLst>
            <pc:docMk/>
            <pc:sldMk cId="2219548741" sldId="1344"/>
            <ac:picMk id="5126" creationId="{33942595-D428-41C4-AE07-2C2D9ECADADB}"/>
          </ac:picMkLst>
        </pc:picChg>
        <pc:picChg chg="add mod">
          <ac:chgData name="Del Manso Martina" userId="513a9d34-6994-41b9-901c-f28dde9905db" providerId="ADAL" clId="{56C3BB65-F0D0-4F4D-BFEC-A101CC3E3E0E}" dt="2021-09-16T16:29:30.216" v="272" actId="167"/>
          <ac:picMkLst>
            <pc:docMk/>
            <pc:sldMk cId="2219548741" sldId="1344"/>
            <ac:picMk id="5128" creationId="{A2972828-72A7-4EC7-A575-1715E9587E0D}"/>
          </ac:picMkLst>
        </pc:picChg>
      </pc:sldChg>
      <pc:sldChg chg="modSp mod">
        <pc:chgData name="Del Manso Martina" userId="513a9d34-6994-41b9-901c-f28dde9905db" providerId="ADAL" clId="{56C3BB65-F0D0-4F4D-BFEC-A101CC3E3E0E}" dt="2021-09-16T16:41:20.885" v="399"/>
        <pc:sldMkLst>
          <pc:docMk/>
          <pc:sldMk cId="4206354991" sldId="1351"/>
        </pc:sldMkLst>
        <pc:spChg chg="mod">
          <ac:chgData name="Del Manso Martina" userId="513a9d34-6994-41b9-901c-f28dde9905db" providerId="ADAL" clId="{56C3BB65-F0D0-4F4D-BFEC-A101CC3E3E0E}" dt="2021-09-16T16:41:20.885" v="399"/>
          <ac:spMkLst>
            <pc:docMk/>
            <pc:sldMk cId="4206354991" sldId="1351"/>
            <ac:spMk id="5" creationId="{38B01666-2935-48B4-9011-A72052A4AD72}"/>
          </ac:spMkLst>
        </pc:spChg>
        <pc:graphicFrameChg chg="mod">
          <ac:chgData name="Del Manso Martina" userId="513a9d34-6994-41b9-901c-f28dde9905db" providerId="ADAL" clId="{56C3BB65-F0D0-4F4D-BFEC-A101CC3E3E0E}" dt="2021-09-16T16:40:54.870" v="396"/>
          <ac:graphicFrameMkLst>
            <pc:docMk/>
            <pc:sldMk cId="4206354991" sldId="1351"/>
            <ac:graphicFrameMk id="4" creationId="{E64B6E5F-F932-4132-9EC2-96F683F9B6AF}"/>
          </ac:graphicFrameMkLst>
        </pc:graphicFrameChg>
      </pc:sldChg>
      <pc:sldChg chg="addSp delSp modSp mod">
        <pc:chgData name="Del Manso Martina" userId="513a9d34-6994-41b9-901c-f28dde9905db" providerId="ADAL" clId="{56C3BB65-F0D0-4F4D-BFEC-A101CC3E3E0E}" dt="2021-09-17T07:03:19.007" v="456" actId="13926"/>
        <pc:sldMkLst>
          <pc:docMk/>
          <pc:sldMk cId="77662351" sldId="1358"/>
        </pc:sldMkLst>
        <pc:spChg chg="mod">
          <ac:chgData name="Del Manso Martina" userId="513a9d34-6994-41b9-901c-f28dde9905db" providerId="ADAL" clId="{56C3BB65-F0D0-4F4D-BFEC-A101CC3E3E0E}" dt="2021-09-17T07:03:19.007" v="456" actId="13926"/>
          <ac:spMkLst>
            <pc:docMk/>
            <pc:sldMk cId="77662351" sldId="1358"/>
            <ac:spMk id="3" creationId="{0A1D7235-6DC9-4F26-8980-56FABD8772E6}"/>
          </ac:spMkLst>
        </pc:spChg>
        <pc:spChg chg="mod">
          <ac:chgData name="Del Manso Martina" userId="513a9d34-6994-41b9-901c-f28dde9905db" providerId="ADAL" clId="{56C3BB65-F0D0-4F4D-BFEC-A101CC3E3E0E}" dt="2021-09-17T07:03:07.500" v="453" actId="14100"/>
          <ac:spMkLst>
            <pc:docMk/>
            <pc:sldMk cId="77662351" sldId="1358"/>
            <ac:spMk id="5" creationId="{FFEDA254-651F-4E7C-A6D4-10298A165D9B}"/>
          </ac:spMkLst>
        </pc:spChg>
        <pc:picChg chg="del">
          <ac:chgData name="Del Manso Martina" userId="513a9d34-6994-41b9-901c-f28dde9905db" providerId="ADAL" clId="{56C3BB65-F0D0-4F4D-BFEC-A101CC3E3E0E}" dt="2021-09-17T07:01:28.541" v="446" actId="478"/>
          <ac:picMkLst>
            <pc:docMk/>
            <pc:sldMk cId="77662351" sldId="1358"/>
            <ac:picMk id="1026" creationId="{737E269B-D9BE-4AC9-B045-939F0A28D89E}"/>
          </ac:picMkLst>
        </pc:picChg>
        <pc:picChg chg="add mod">
          <ac:chgData name="Del Manso Martina" userId="513a9d34-6994-41b9-901c-f28dde9905db" providerId="ADAL" clId="{56C3BB65-F0D0-4F4D-BFEC-A101CC3E3E0E}" dt="2021-09-17T07:01:34.776" v="449" actId="1076"/>
          <ac:picMkLst>
            <pc:docMk/>
            <pc:sldMk cId="77662351" sldId="1358"/>
            <ac:picMk id="3074" creationId="{EF4A3FAE-A88B-4108-93A1-DA1F0492AFD9}"/>
          </ac:picMkLst>
        </pc:picChg>
      </pc:sldChg>
      <pc:sldChg chg="modSp mod">
        <pc:chgData name="Del Manso Martina" userId="513a9d34-6994-41b9-901c-f28dde9905db" providerId="ADAL" clId="{56C3BB65-F0D0-4F4D-BFEC-A101CC3E3E0E}" dt="2021-09-17T08:29:09.852" v="485" actId="2062"/>
        <pc:sldMkLst>
          <pc:docMk/>
          <pc:sldMk cId="2576783156" sldId="1366"/>
        </pc:sldMkLst>
        <pc:spChg chg="mod">
          <ac:chgData name="Del Manso Martina" userId="513a9d34-6994-41b9-901c-f28dde9905db" providerId="ADAL" clId="{56C3BB65-F0D0-4F4D-BFEC-A101CC3E3E0E}" dt="2021-09-17T08:28:38.670" v="478" actId="13926"/>
          <ac:spMkLst>
            <pc:docMk/>
            <pc:sldMk cId="2576783156" sldId="1366"/>
            <ac:spMk id="3" creationId="{D90784EF-1334-4B0C-85FB-CDB17458521B}"/>
          </ac:spMkLst>
        </pc:spChg>
        <pc:graphicFrameChg chg="mod modGraphic">
          <ac:chgData name="Del Manso Martina" userId="513a9d34-6994-41b9-901c-f28dde9905db" providerId="ADAL" clId="{56C3BB65-F0D0-4F4D-BFEC-A101CC3E3E0E}" dt="2021-09-17T08:29:09.852" v="485" actId="2062"/>
          <ac:graphicFrameMkLst>
            <pc:docMk/>
            <pc:sldMk cId="2576783156" sldId="1366"/>
            <ac:graphicFrameMk id="4" creationId="{1610BDCB-6033-4960-BEF1-7C2EC88B2151}"/>
          </ac:graphicFrameMkLst>
        </pc:graphicFrameChg>
      </pc:sldChg>
      <pc:sldChg chg="addSp delSp modSp mod">
        <pc:chgData name="Del Manso Martina" userId="513a9d34-6994-41b9-901c-f28dde9905db" providerId="ADAL" clId="{56C3BB65-F0D0-4F4D-BFEC-A101CC3E3E0E}" dt="2021-09-16T16:22:35.548" v="169" actId="166"/>
        <pc:sldMkLst>
          <pc:docMk/>
          <pc:sldMk cId="4019552098" sldId="1368"/>
        </pc:sldMkLst>
        <pc:spChg chg="mod">
          <ac:chgData name="Del Manso Martina" userId="513a9d34-6994-41b9-901c-f28dde9905db" providerId="ADAL" clId="{56C3BB65-F0D0-4F4D-BFEC-A101CC3E3E0E}" dt="2021-09-16T16:02:14.426" v="106" actId="1076"/>
          <ac:spMkLst>
            <pc:docMk/>
            <pc:sldMk cId="4019552098" sldId="1368"/>
            <ac:spMk id="8" creationId="{30D2BD75-176A-45F8-A3B1-71B284903107}"/>
          </ac:spMkLst>
        </pc:spChg>
        <pc:spChg chg="mod">
          <ac:chgData name="Del Manso Martina" userId="513a9d34-6994-41b9-901c-f28dde9905db" providerId="ADAL" clId="{56C3BB65-F0D0-4F4D-BFEC-A101CC3E3E0E}" dt="2021-09-16T16:19:00.013" v="112" actId="20577"/>
          <ac:spMkLst>
            <pc:docMk/>
            <pc:sldMk cId="4019552098" sldId="1368"/>
            <ac:spMk id="9" creationId="{9062F9CD-CE96-4997-888D-12FBC44B69AD}"/>
          </ac:spMkLst>
        </pc:spChg>
        <pc:spChg chg="mod">
          <ac:chgData name="Del Manso Martina" userId="513a9d34-6994-41b9-901c-f28dde9905db" providerId="ADAL" clId="{56C3BB65-F0D0-4F4D-BFEC-A101CC3E3E0E}" dt="2021-09-16T16:06:46.037" v="108" actId="20577"/>
          <ac:spMkLst>
            <pc:docMk/>
            <pc:sldMk cId="4019552098" sldId="1368"/>
            <ac:spMk id="13" creationId="{E7776058-B94D-432C-A9E8-125AE28A6B8A}"/>
          </ac:spMkLst>
        </pc:spChg>
        <pc:picChg chg="del">
          <ac:chgData name="Del Manso Martina" userId="513a9d34-6994-41b9-901c-f28dde9905db" providerId="ADAL" clId="{56C3BB65-F0D0-4F4D-BFEC-A101CC3E3E0E}" dt="2021-09-16T15:52:44.232" v="94" actId="478"/>
          <ac:picMkLst>
            <pc:docMk/>
            <pc:sldMk cId="4019552098" sldId="1368"/>
            <ac:picMk id="7" creationId="{50D6CCE8-D7EA-469D-9AE7-656DFD527901}"/>
          </ac:picMkLst>
        </pc:picChg>
        <pc:picChg chg="del">
          <ac:chgData name="Del Manso Martina" userId="513a9d34-6994-41b9-901c-f28dde9905db" providerId="ADAL" clId="{56C3BB65-F0D0-4F4D-BFEC-A101CC3E3E0E}" dt="2021-09-16T15:56:40.542" v="100" actId="478"/>
          <ac:picMkLst>
            <pc:docMk/>
            <pc:sldMk cId="4019552098" sldId="1368"/>
            <ac:picMk id="2050" creationId="{7A1A5934-A2E8-4F91-99C5-291A52C10EE5}"/>
          </ac:picMkLst>
        </pc:picChg>
        <pc:picChg chg="add mod">
          <ac:chgData name="Del Manso Martina" userId="513a9d34-6994-41b9-901c-f28dde9905db" providerId="ADAL" clId="{56C3BB65-F0D0-4F4D-BFEC-A101CC3E3E0E}" dt="2021-09-16T16:22:35.548" v="169" actId="166"/>
          <ac:picMkLst>
            <pc:docMk/>
            <pc:sldMk cId="4019552098" sldId="1368"/>
            <ac:picMk id="3074" creationId="{B701EAE8-B2F2-4D97-BC47-98BBC17454FF}"/>
          </ac:picMkLst>
        </pc:picChg>
        <pc:picChg chg="add mod">
          <ac:chgData name="Del Manso Martina" userId="513a9d34-6994-41b9-901c-f28dde9905db" providerId="ADAL" clId="{56C3BB65-F0D0-4F4D-BFEC-A101CC3E3E0E}" dt="2021-09-16T15:56:50.944" v="104" actId="14100"/>
          <ac:picMkLst>
            <pc:docMk/>
            <pc:sldMk cId="4019552098" sldId="1368"/>
            <ac:picMk id="3076" creationId="{3D83063A-19BB-4AC3-9885-6EC2207D2144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6T16:31:01.662" v="294" actId="20577"/>
        <pc:sldMkLst>
          <pc:docMk/>
          <pc:sldMk cId="2713627989" sldId="1371"/>
        </pc:sldMkLst>
        <pc:spChg chg="mod">
          <ac:chgData name="Del Manso Martina" userId="513a9d34-6994-41b9-901c-f28dde9905db" providerId="ADAL" clId="{56C3BB65-F0D0-4F4D-BFEC-A101CC3E3E0E}" dt="2021-09-16T16:31:01.662" v="294" actId="20577"/>
          <ac:spMkLst>
            <pc:docMk/>
            <pc:sldMk cId="2713627989" sldId="1371"/>
            <ac:spMk id="5" creationId="{694B7402-FB80-4D25-878D-A685FA339D26}"/>
          </ac:spMkLst>
        </pc:spChg>
        <pc:picChg chg="del">
          <ac:chgData name="Del Manso Martina" userId="513a9d34-6994-41b9-901c-f28dde9905db" providerId="ADAL" clId="{56C3BB65-F0D0-4F4D-BFEC-A101CC3E3E0E}" dt="2021-09-16T16:30:41.976" v="288" actId="478"/>
          <ac:picMkLst>
            <pc:docMk/>
            <pc:sldMk cId="2713627989" sldId="1371"/>
            <ac:picMk id="2" creationId="{48F3D21B-F1AE-4C9A-9063-F1C318551C20}"/>
          </ac:picMkLst>
        </pc:picChg>
        <pc:picChg chg="add mod">
          <ac:chgData name="Del Manso Martina" userId="513a9d34-6994-41b9-901c-f28dde9905db" providerId="ADAL" clId="{56C3BB65-F0D0-4F4D-BFEC-A101CC3E3E0E}" dt="2021-09-16T16:30:49.926" v="292" actId="14100"/>
          <ac:picMkLst>
            <pc:docMk/>
            <pc:sldMk cId="2713627989" sldId="1371"/>
            <ac:picMk id="6146" creationId="{CC360E9F-F052-42E7-B745-199C136E9397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6T16:27:23.960" v="227" actId="20577"/>
        <pc:sldMkLst>
          <pc:docMk/>
          <pc:sldMk cId="3354586583" sldId="1374"/>
        </pc:sldMkLst>
        <pc:spChg chg="mod">
          <ac:chgData name="Del Manso Martina" userId="513a9d34-6994-41b9-901c-f28dde9905db" providerId="ADAL" clId="{56C3BB65-F0D0-4F4D-BFEC-A101CC3E3E0E}" dt="2021-09-16T16:26:15.950" v="219" actId="20577"/>
          <ac:spMkLst>
            <pc:docMk/>
            <pc:sldMk cId="3354586583" sldId="1374"/>
            <ac:spMk id="5" creationId="{A5BE4D16-0C7B-441B-894E-231233E4FE0D}"/>
          </ac:spMkLst>
        </pc:spChg>
        <pc:spChg chg="mod">
          <ac:chgData name="Del Manso Martina" userId="513a9d34-6994-41b9-901c-f28dde9905db" providerId="ADAL" clId="{56C3BB65-F0D0-4F4D-BFEC-A101CC3E3E0E}" dt="2021-09-16T16:26:06.675" v="216" actId="1076"/>
          <ac:spMkLst>
            <pc:docMk/>
            <pc:sldMk cId="3354586583" sldId="1374"/>
            <ac:spMk id="6" creationId="{FDD407F9-D97C-40C4-9D32-E19852D92C02}"/>
          </ac:spMkLst>
        </pc:spChg>
        <pc:spChg chg="mod">
          <ac:chgData name="Del Manso Martina" userId="513a9d34-6994-41b9-901c-f28dde9905db" providerId="ADAL" clId="{56C3BB65-F0D0-4F4D-BFEC-A101CC3E3E0E}" dt="2021-09-16T16:25:41.052" v="207" actId="20577"/>
          <ac:spMkLst>
            <pc:docMk/>
            <pc:sldMk cId="3354586583" sldId="1374"/>
            <ac:spMk id="8" creationId="{49C5373A-585E-420D-9426-FA7A20EA58D9}"/>
          </ac:spMkLst>
        </pc:spChg>
        <pc:spChg chg="mod">
          <ac:chgData name="Del Manso Martina" userId="513a9d34-6994-41b9-901c-f28dde9905db" providerId="ADAL" clId="{56C3BB65-F0D0-4F4D-BFEC-A101CC3E3E0E}" dt="2021-09-16T16:24:20.921" v="183" actId="113"/>
          <ac:spMkLst>
            <pc:docMk/>
            <pc:sldMk cId="3354586583" sldId="1374"/>
            <ac:spMk id="10" creationId="{A0168411-B05F-4E38-B014-86F92D6456B7}"/>
          </ac:spMkLst>
        </pc:spChg>
        <pc:spChg chg="add del mod">
          <ac:chgData name="Del Manso Martina" userId="513a9d34-6994-41b9-901c-f28dde9905db" providerId="ADAL" clId="{56C3BB65-F0D0-4F4D-BFEC-A101CC3E3E0E}" dt="2021-09-16T16:26:10.039" v="217" actId="478"/>
          <ac:spMkLst>
            <pc:docMk/>
            <pc:sldMk cId="3354586583" sldId="1374"/>
            <ac:spMk id="11" creationId="{23F9C96A-2FEC-4C86-BC29-09ED130290F3}"/>
          </ac:spMkLst>
        </pc:spChg>
        <pc:spChg chg="mod">
          <ac:chgData name="Del Manso Martina" userId="513a9d34-6994-41b9-901c-f28dde9905db" providerId="ADAL" clId="{56C3BB65-F0D0-4F4D-BFEC-A101CC3E3E0E}" dt="2021-09-16T16:27:23.960" v="227" actId="20577"/>
          <ac:spMkLst>
            <pc:docMk/>
            <pc:sldMk cId="3354586583" sldId="1374"/>
            <ac:spMk id="170" creationId="{9F928B8A-3EB1-4DF1-BFCE-1A2F9A1160CD}"/>
          </ac:spMkLst>
        </pc:spChg>
        <pc:picChg chg="del">
          <ac:chgData name="Del Manso Martina" userId="513a9d34-6994-41b9-901c-f28dde9905db" providerId="ADAL" clId="{56C3BB65-F0D0-4F4D-BFEC-A101CC3E3E0E}" dt="2021-09-16T16:22:47.974" v="170" actId="478"/>
          <ac:picMkLst>
            <pc:docMk/>
            <pc:sldMk cId="3354586583" sldId="1374"/>
            <ac:picMk id="9" creationId="{19AD6B0F-3EC5-4FE4-B0D8-B4B578674372}"/>
          </ac:picMkLst>
        </pc:picChg>
        <pc:picChg chg="add mod">
          <ac:chgData name="Del Manso Martina" userId="513a9d34-6994-41b9-901c-f28dde9905db" providerId="ADAL" clId="{56C3BB65-F0D0-4F4D-BFEC-A101CC3E3E0E}" dt="2021-09-16T16:23:20.638" v="176" actId="167"/>
          <ac:picMkLst>
            <pc:docMk/>
            <pc:sldMk cId="3354586583" sldId="1374"/>
            <ac:picMk id="4098" creationId="{25E29090-AC45-4FE2-A1A8-FBB15BE8861D}"/>
          </ac:picMkLst>
        </pc:picChg>
      </pc:sldChg>
      <pc:sldChg chg="addSp delSp modSp mod">
        <pc:chgData name="Del Manso Martina" userId="513a9d34-6994-41b9-901c-f28dde9905db" providerId="ADAL" clId="{56C3BB65-F0D0-4F4D-BFEC-A101CC3E3E0E}" dt="2021-09-17T08:31:01.773" v="491" actId="20577"/>
        <pc:sldMkLst>
          <pc:docMk/>
          <pc:sldMk cId="2512203672" sldId="1378"/>
        </pc:sldMkLst>
        <pc:spChg chg="mod">
          <ac:chgData name="Del Manso Martina" userId="513a9d34-6994-41b9-901c-f28dde9905db" providerId="ADAL" clId="{56C3BB65-F0D0-4F4D-BFEC-A101CC3E3E0E}" dt="2021-09-17T08:31:01.773" v="491" actId="20577"/>
          <ac:spMkLst>
            <pc:docMk/>
            <pc:sldMk cId="2512203672" sldId="1378"/>
            <ac:spMk id="11" creationId="{878E98EE-A440-4627-8CE3-B33A02D4017E}"/>
          </ac:spMkLst>
        </pc:spChg>
        <pc:spChg chg="mod">
          <ac:chgData name="Del Manso Martina" userId="513a9d34-6994-41b9-901c-f28dde9905db" providerId="ADAL" clId="{56C3BB65-F0D0-4F4D-BFEC-A101CC3E3E0E}" dt="2021-09-16T16:40:19.260" v="395" actId="20577"/>
          <ac:spMkLst>
            <pc:docMk/>
            <pc:sldMk cId="2512203672" sldId="1378"/>
            <ac:spMk id="13" creationId="{1986040F-CC04-47AC-A299-6C3ED2CD29A5}"/>
          </ac:spMkLst>
        </pc:spChg>
        <pc:picChg chg="add mod">
          <ac:chgData name="Del Manso Martina" userId="513a9d34-6994-41b9-901c-f28dde9905db" providerId="ADAL" clId="{56C3BB65-F0D0-4F4D-BFEC-A101CC3E3E0E}" dt="2021-09-16T16:34:28.911" v="320" actId="14100"/>
          <ac:picMkLst>
            <pc:docMk/>
            <pc:sldMk cId="2512203672" sldId="1378"/>
            <ac:picMk id="7" creationId="{C6C8C93B-9F07-42B0-8AD4-CC92E9E8E398}"/>
          </ac:picMkLst>
        </pc:picChg>
        <pc:picChg chg="add mod">
          <ac:chgData name="Del Manso Martina" userId="513a9d34-6994-41b9-901c-f28dde9905db" providerId="ADAL" clId="{56C3BB65-F0D0-4F4D-BFEC-A101CC3E3E0E}" dt="2021-09-16T16:34:33.871" v="321" actId="1076"/>
          <ac:picMkLst>
            <pc:docMk/>
            <pc:sldMk cId="2512203672" sldId="1378"/>
            <ac:picMk id="8" creationId="{502249E4-421E-4379-848A-8EB37E7A329A}"/>
          </ac:picMkLst>
        </pc:picChg>
        <pc:picChg chg="del">
          <ac:chgData name="Del Manso Martina" userId="513a9d34-6994-41b9-901c-f28dde9905db" providerId="ADAL" clId="{56C3BB65-F0D0-4F4D-BFEC-A101CC3E3E0E}" dt="2021-09-16T16:33:29.961" v="313" actId="478"/>
          <ac:picMkLst>
            <pc:docMk/>
            <pc:sldMk cId="2512203672" sldId="1378"/>
            <ac:picMk id="9" creationId="{C8EF9CFB-8D8E-4EC0-9394-F220EA3011C3}"/>
          </ac:picMkLst>
        </pc:picChg>
        <pc:picChg chg="del">
          <ac:chgData name="Del Manso Martina" userId="513a9d34-6994-41b9-901c-f28dde9905db" providerId="ADAL" clId="{56C3BB65-F0D0-4F4D-BFEC-A101CC3E3E0E}" dt="2021-09-16T16:34:10.431" v="316" actId="478"/>
          <ac:picMkLst>
            <pc:docMk/>
            <pc:sldMk cId="2512203672" sldId="1378"/>
            <ac:picMk id="10" creationId="{A8774892-9772-4912-A876-3FFAEF9F0F4A}"/>
          </ac:picMkLst>
        </pc:picChg>
      </pc:sldChg>
      <pc:sldChg chg="modSp mod">
        <pc:chgData name="Del Manso Martina" userId="513a9d34-6994-41b9-901c-f28dde9905db" providerId="ADAL" clId="{56C3BB65-F0D0-4F4D-BFEC-A101CC3E3E0E}" dt="2021-09-17T08:29:15.892" v="486" actId="2062"/>
        <pc:sldMkLst>
          <pc:docMk/>
          <pc:sldMk cId="2190824143" sldId="1379"/>
        </pc:sldMkLst>
        <pc:spChg chg="mod">
          <ac:chgData name="Del Manso Martina" userId="513a9d34-6994-41b9-901c-f28dde9905db" providerId="ADAL" clId="{56C3BB65-F0D0-4F4D-BFEC-A101CC3E3E0E}" dt="2021-09-17T08:28:34.357" v="477" actId="13926"/>
          <ac:spMkLst>
            <pc:docMk/>
            <pc:sldMk cId="2190824143" sldId="1379"/>
            <ac:spMk id="4" creationId="{C257C492-2516-426B-AFC7-F4A5F90305D3}"/>
          </ac:spMkLst>
        </pc:spChg>
        <pc:graphicFrameChg chg="mod modGraphic">
          <ac:chgData name="Del Manso Martina" userId="513a9d34-6994-41b9-901c-f28dde9905db" providerId="ADAL" clId="{56C3BB65-F0D0-4F4D-BFEC-A101CC3E3E0E}" dt="2021-09-17T08:29:15.892" v="486" actId="2062"/>
          <ac:graphicFrameMkLst>
            <pc:docMk/>
            <pc:sldMk cId="2190824143" sldId="1379"/>
            <ac:graphicFrameMk id="6" creationId="{4AAC2056-0A29-453D-BC92-741C5A37E5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15/10/2021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4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91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51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2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2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ipsum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dolor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  <a:endParaRPr lang="it-IT" sz="1600" dirty="0">
              <a:latin typeface="Titillium Web" panose="00000500000000000000" pitchFamily="2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sit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b="1" dirty="0" err="1">
                <a:latin typeface="Titillium Web" panose="00000500000000000000" pitchFamily="2" charset="0"/>
              </a:rPr>
              <a:t>consectetuer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elit. </a:t>
            </a:r>
            <a:endParaRPr lang="it-IT" sz="1600" b="1" dirty="0">
              <a:latin typeface="Titillium Web" panose="00000500000000000000" pitchFamily="2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  <a:endParaRPr lang="it-IT" sz="1600" dirty="0">
              <a:latin typeface="Titillium Web" panose="00000500000000000000" pitchFamily="2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>
                <a:latin typeface="+mj-lt"/>
              </a:rPr>
              <a:t>Epidemia COVID-19</a:t>
            </a:r>
            <a:endParaRPr lang="en-US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Superiore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di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Sanità</a:t>
            </a:r>
            <a:endParaRPr lang="en-GB" sz="1600" i="1">
              <a:solidFill>
                <a:srgbClr val="E7E6E6">
                  <a:lumMod val="50000"/>
                </a:srgb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15 ottobre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1761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DELL’RT MEDIO 14gg PER REGIONE/PA BASATO SU INIZIO SINTOMI FINO AL 5 OTTOBRE 2021, CALCOLATO IL 13/10/2021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25207F-EC3D-4FFE-A0AA-0A144151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794374"/>
            <a:ext cx="7174831" cy="51851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031F4F2-EBC2-4113-B8DF-1CDA9DF7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95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48996F8-3199-4E02-B655-D4D04558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30" y="18000"/>
            <a:ext cx="595955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3B5DF78-963E-4CA3-A593-F9049542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8000"/>
            <a:ext cx="59595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61A5CAF-E32C-4E6D-BDA9-DD61BC70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48" y="3384512"/>
            <a:ext cx="595955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EBE0766-6175-4832-B3FC-37FD77B2D52C}"/>
              </a:ext>
            </a:extLst>
          </p:cNvPr>
          <p:cNvSpPr txBox="1"/>
          <p:nvPr/>
        </p:nvSpPr>
        <p:spPr>
          <a:xfrm>
            <a:off x="9152488" y="1945982"/>
            <a:ext cx="276839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</a:rPr>
              <a:t>63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3D949B-8A57-41E5-A840-50656630DD22}"/>
              </a:ext>
            </a:extLst>
          </p:cNvPr>
          <p:cNvSpPr txBox="1"/>
          <p:nvPr/>
        </p:nvSpPr>
        <p:spPr>
          <a:xfrm>
            <a:off x="2822118" y="1931400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</a:rPr>
              <a:t>39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1A5539F-FBA4-401F-A9BE-76A2DDCD4F49}"/>
              </a:ext>
            </a:extLst>
          </p:cNvPr>
          <p:cNvSpPr txBox="1"/>
          <p:nvPr/>
        </p:nvSpPr>
        <p:spPr>
          <a:xfrm>
            <a:off x="9152488" y="5372600"/>
            <a:ext cx="29134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81</a:t>
            </a:r>
            <a:r>
              <a:rPr lang="it-IT" sz="1800" b="1" dirty="0">
                <a:solidFill>
                  <a:srgbClr val="002060"/>
                </a:solidFill>
              </a:rPr>
              <a:t>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07526A3-B983-4183-A98F-C9E129811C3B}"/>
              </a:ext>
            </a:extLst>
          </p:cNvPr>
          <p:cNvSpPr txBox="1"/>
          <p:nvPr/>
        </p:nvSpPr>
        <p:spPr>
          <a:xfrm>
            <a:off x="2702499" y="5359884"/>
            <a:ext cx="293829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66</a:t>
            </a:r>
            <a:r>
              <a:rPr lang="it-IT" sz="1800" b="1" dirty="0">
                <a:solidFill>
                  <a:srgbClr val="002060"/>
                </a:solidFill>
              </a:rPr>
              <a:t>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0972BC-8124-436E-AE43-16DD8B158456}"/>
              </a:ext>
            </a:extLst>
          </p:cNvPr>
          <p:cNvSpPr txBox="1"/>
          <p:nvPr/>
        </p:nvSpPr>
        <p:spPr>
          <a:xfrm>
            <a:off x="595098" y="3384512"/>
            <a:ext cx="44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Età mediana all’ingresso in terapia intensiva</a:t>
            </a:r>
          </a:p>
        </p:txBody>
      </p:sp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803627" y="-12511"/>
            <a:ext cx="26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diagnosi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4A1A64-BFAD-449E-B289-A31E3E316C41}"/>
              </a:ext>
            </a:extLst>
          </p:cNvPr>
          <p:cNvSpPr txBox="1"/>
          <p:nvPr/>
        </p:nvSpPr>
        <p:spPr>
          <a:xfrm>
            <a:off x="7177212" y="-62488"/>
            <a:ext cx="30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 primo ricovero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8987B2B-EED1-4D6A-A8C6-0896F132F88F}"/>
              </a:ext>
            </a:extLst>
          </p:cNvPr>
          <p:cNvSpPr txBox="1"/>
          <p:nvPr/>
        </p:nvSpPr>
        <p:spPr>
          <a:xfrm>
            <a:off x="7142887" y="3287114"/>
            <a:ext cx="240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Età mediana al decesso</a:t>
            </a:r>
          </a:p>
        </p:txBody>
      </p:sp>
    </p:spTree>
    <p:extLst>
      <p:ext uri="{BB962C8B-B14F-4D97-AF65-F5344CB8AC3E}">
        <p14:creationId xmlns:p14="http://schemas.microsoft.com/office/powerpoint/2010/main" val="221954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94B7402-FB80-4D25-878D-A685FA339D26}"/>
              </a:ext>
            </a:extLst>
          </p:cNvPr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4937EF-2BD0-4577-8B0E-6305BCF6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382271"/>
            <a:ext cx="12095475" cy="5746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F438DB-B98F-4C10-8EF8-C466272D720C}"/>
              </a:ext>
            </a:extLst>
          </p:cNvPr>
          <p:cNvSpPr txBox="1"/>
          <p:nvPr/>
        </p:nvSpPr>
        <p:spPr>
          <a:xfrm>
            <a:off x="767102" y="402881"/>
            <a:ext cx="1404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	    Casi importati da Paese Estero e da altra Regione/PA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40D5C9-E485-45ED-B2A4-47222E2F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029754"/>
            <a:ext cx="9032240" cy="50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2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>
                <a:latin typeface="+mn-lt"/>
              </a:rPr>
              <a:t>Focus sui casi pediatrici</a:t>
            </a:r>
          </a:p>
          <a:p>
            <a:pPr marL="0" indent="0" algn="ctr">
              <a:buNone/>
            </a:pPr>
            <a:endParaRPr lang="it-IT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>
              <a:spcBef>
                <a:spcPts val="200"/>
              </a:spcBef>
            </a:pPr>
            <a:r>
              <a:rPr lang="it-IT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Periodo di rilevazione: 04/01/2021 - 10/10/2021</a:t>
            </a:r>
          </a:p>
          <a:p>
            <a:pPr>
              <a:spcBef>
                <a:spcPts val="200"/>
              </a:spcBef>
            </a:pPr>
            <a:r>
              <a:rPr lang="it-IT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Data produzione Report: 13 ottobre 2021</a:t>
            </a:r>
          </a:p>
          <a:p>
            <a:pPr>
              <a:spcBef>
                <a:spcPts val="200"/>
              </a:spcBef>
            </a:pPr>
            <a:r>
              <a:rPr lang="it-IT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Data di aggiornamento dati: 13 ottobre 2021</a:t>
            </a:r>
          </a:p>
        </p:txBody>
      </p:sp>
    </p:spTree>
    <p:extLst>
      <p:ext uri="{BB962C8B-B14F-4D97-AF65-F5344CB8AC3E}">
        <p14:creationId xmlns:p14="http://schemas.microsoft.com/office/powerpoint/2010/main" val="36195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INCIDENZA PER 100.000 SETTIMANALE CASI CON ETÀ MINORE DI 12 ANNI, CON ETÀ COMPRESA TRA 12 E 19 ANNI  E CON ETÀ MAGGIORE O UGUALE A 20 ANNI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229415" y="6456788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2B3AE4-0B4F-42EB-8250-3A6937CB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011" y="1299863"/>
            <a:ext cx="7451978" cy="4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4366C4-7BAD-4B58-A5AE-DBB3BA9C36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0937" y="1327054"/>
            <a:ext cx="7732294" cy="4418453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40E34-B309-4C8D-BE8A-B38C777BAFB7}"/>
              </a:ext>
            </a:extLst>
          </p:cNvPr>
          <p:cNvSpPr txBox="1"/>
          <p:nvPr/>
        </p:nvSpPr>
        <p:spPr>
          <a:xfrm>
            <a:off x="1285374" y="287939"/>
            <a:ext cx="9621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64B7"/>
                </a:solidFill>
              </a:rPr>
              <a:t>INCIDENZA RICOVERI PER 100.000 GIORNALIERA PER FASCIA D’ETA’ NELLA POPOLAZIONE 0-19 ANNI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AE2D6A-5384-451E-9531-26A7E58F3BA2}"/>
              </a:ext>
            </a:extLst>
          </p:cNvPr>
          <p:cNvSpPr/>
          <p:nvPr/>
        </p:nvSpPr>
        <p:spPr>
          <a:xfrm>
            <a:off x="7151099" y="6341402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77103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VARIAZIONE DELL’ INCIDENZA A 7 E A 14 GIORNI PER FASCIA DI ETÀ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151099" y="6341402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02BFE-AEF8-41B6-8CF0-35894AEA0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971" y="1331193"/>
            <a:ext cx="4971159" cy="543327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effectLst/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Variazione incidenza a 7 giorni per fascia d’età (</a:t>
            </a:r>
            <a:r>
              <a:rPr lang="it-IT" sz="1600" b="1" dirty="0"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4-10/10/2021 e 29/9-2/10/2021</a:t>
            </a:r>
            <a:r>
              <a:rPr lang="it-IT" sz="1600" b="1" dirty="0">
                <a:effectLst/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918E34-D7EB-4A75-9018-E6E918C5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71" y="1331193"/>
            <a:ext cx="5181600" cy="4195613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Variazione incidenza a 14 giorni per fascia d'età (27/9-10/10/2021 e 13/9-26/9/2021)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8BCCA7EF-A60F-4526-A803-392295008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928" y="2041235"/>
            <a:ext cx="5354202" cy="3059543"/>
          </a:xfrm>
          <a:prstGeom prst="rect">
            <a:avLst/>
          </a:prstGeom>
          <a:noFill/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6991B48E-99F7-4EAD-BE57-76F4A07F13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6241" y="1974272"/>
            <a:ext cx="5471387" cy="312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88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PERCENTUALE DI CASI CON STORICO DI RICOVERO PER SETTIMANA DI PRELIEVO/DIAGNOSI PER FASCIA D'ETÀ RISPETTO MESE DI GENNAIO 2021 (BASE 100)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229415" y="6456788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3DBD59-3E8C-484F-9070-982CE015B0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7807" y="818146"/>
            <a:ext cx="4247584" cy="5157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3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7A46AA-986F-417D-8EA5-D9BF4A555E26}"/>
              </a:ext>
            </a:extLst>
          </p:cNvPr>
          <p:cNvSpPr txBox="1"/>
          <p:nvPr/>
        </p:nvSpPr>
        <p:spPr>
          <a:xfrm>
            <a:off x="508000" y="171026"/>
            <a:ext cx="1168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0064B7"/>
                </a:solidFill>
              </a:rPr>
              <a:t>NUMERO DI CASI, RICOVERI, RICOVERI IN TERAPIA INTENSIVA E DECESSI PER FASCIA D'ETÀ E PERIODO DAL 04/01/2021 AL 10/10/2021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C4E7B2-440F-49A4-8BE7-36AF8B6AC50B}"/>
              </a:ext>
            </a:extLst>
          </p:cNvPr>
          <p:cNvSpPr txBox="1"/>
          <p:nvPr/>
        </p:nvSpPr>
        <p:spPr>
          <a:xfrm>
            <a:off x="7696753" y="2721811"/>
            <a:ext cx="4729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arrow" panose="020B0606020202030204" pitchFamily="34" charset="0"/>
              </a:rPr>
              <a:t>Periodo 1: </a:t>
            </a:r>
            <a:r>
              <a:rPr lang="it-IT" sz="1600" dirty="0">
                <a:effectLst/>
                <a:latin typeface="Arial Narrow" panose="020B0606020202030204" pitchFamily="34" charset="0"/>
              </a:rPr>
              <a:t>04/01/2021 - 30/06/2021</a:t>
            </a:r>
          </a:p>
          <a:p>
            <a:endParaRPr lang="it-IT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 Narrow" panose="020B0606020202030204" pitchFamily="34" charset="0"/>
              </a:rPr>
              <a:t>Periodo 2: </a:t>
            </a:r>
            <a:r>
              <a:rPr lang="it-IT" sz="1600" dirty="0">
                <a:effectLst/>
                <a:latin typeface="Arial Narrow" panose="020B0606020202030204" pitchFamily="34" charset="0"/>
              </a:rPr>
              <a:t>01/07/2021 - </a:t>
            </a:r>
            <a:r>
              <a:rPr lang="it-IT" sz="1600" dirty="0">
                <a:latin typeface="Arial Narrow" panose="020B0606020202030204" pitchFamily="34" charset="0"/>
              </a:rPr>
              <a:t>10</a:t>
            </a:r>
            <a:r>
              <a:rPr lang="it-IT" sz="1600" dirty="0">
                <a:effectLst/>
                <a:latin typeface="Arial Narrow" panose="020B0606020202030204" pitchFamily="34" charset="0"/>
              </a:rPr>
              <a:t>/10/2021</a:t>
            </a:r>
            <a:endParaRPr lang="it-IT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F69473F-9DAD-4FE6-B167-263C40E25ACF}"/>
              </a:ext>
            </a:extLst>
          </p:cNvPr>
          <p:cNvGraphicFramePr>
            <a:graphicFrameLocks noGrp="1"/>
          </p:cNvGraphicFramePr>
          <p:nvPr/>
        </p:nvGraphicFramePr>
        <p:xfrm>
          <a:off x="591126" y="1270000"/>
          <a:ext cx="5902036" cy="41928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77422">
                  <a:extLst>
                    <a:ext uri="{9D8B030D-6E8A-4147-A177-3AD203B41FA5}">
                      <a16:colId xmlns:a16="http://schemas.microsoft.com/office/drawing/2014/main" val="2066542152"/>
                    </a:ext>
                  </a:extLst>
                </a:gridCol>
                <a:gridCol w="1120614">
                  <a:extLst>
                    <a:ext uri="{9D8B030D-6E8A-4147-A177-3AD203B41FA5}">
                      <a16:colId xmlns:a16="http://schemas.microsoft.com/office/drawing/2014/main" val="1166029787"/>
                    </a:ext>
                  </a:extLst>
                </a:gridCol>
                <a:gridCol w="1120614">
                  <a:extLst>
                    <a:ext uri="{9D8B030D-6E8A-4147-A177-3AD203B41FA5}">
                      <a16:colId xmlns:a16="http://schemas.microsoft.com/office/drawing/2014/main" val="2282213385"/>
                    </a:ext>
                  </a:extLst>
                </a:gridCol>
                <a:gridCol w="1120614">
                  <a:extLst>
                    <a:ext uri="{9D8B030D-6E8A-4147-A177-3AD203B41FA5}">
                      <a16:colId xmlns:a16="http://schemas.microsoft.com/office/drawing/2014/main" val="753738506"/>
                    </a:ext>
                  </a:extLst>
                </a:gridCol>
                <a:gridCol w="1162772">
                  <a:extLst>
                    <a:ext uri="{9D8B030D-6E8A-4147-A177-3AD203B41FA5}">
                      <a16:colId xmlns:a16="http://schemas.microsoft.com/office/drawing/2014/main" val="2841728126"/>
                    </a:ext>
                  </a:extLst>
                </a:gridCol>
              </a:tblGrid>
              <a:tr h="123577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Fascia d'età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Periodo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Percentuale di casi con storico di ricovero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Percentuale di casi con storico di ricovero in terapia intensiva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Percentuale di casi deceduti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49166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198340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11.34%</a:t>
                      </a:r>
                      <a:endParaRPr lang="it-IT" sz="1100" b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0.14%</a:t>
                      </a:r>
                      <a:endParaRPr lang="it-IT" sz="1100" b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0.03%</a:t>
                      </a:r>
                      <a:endParaRPr lang="it-IT" sz="1100" b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37403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1 e 2 aa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624854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1 e 2 aa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2.83%</a:t>
                      </a:r>
                      <a:endParaRPr lang="it-IT" sz="1100" b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it-IT" sz="1100" b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it-IT" sz="1100" b="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1895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3 e 5 aa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06162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3 e 5 aa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06007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6 e 11 aa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794152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6 e 11 aa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7005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12 e 15 aa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039703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12 e 15 aa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636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16 e 19 aa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75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tra 16 e 19 aa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effectLst/>
                          <a:latin typeface="Raleway" panose="020B0503030101060003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it-IT" sz="110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it-IT" sz="11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05607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FAF8EDB8-8901-4639-B6B1-1AEA10A33F3D}"/>
              </a:ext>
            </a:extLst>
          </p:cNvPr>
          <p:cNvSpPr/>
          <p:nvPr/>
        </p:nvSpPr>
        <p:spPr>
          <a:xfrm>
            <a:off x="7229415" y="6456788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13409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199902" y="1825043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err="1">
                <a:solidFill>
                  <a:srgbClr val="0064B7"/>
                </a:solidFill>
                <a:latin typeface="+mn-lt"/>
              </a:rPr>
              <a:t>Monitoraggio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dell’impatto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dell’epidemia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sui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servizi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sanitari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ospedalieri</a:t>
            </a:r>
            <a:endParaRPr lang="en-US">
              <a:solidFill>
                <a:schemeClr val="accent2"/>
              </a:solidFill>
              <a:latin typeface="+mn-lt"/>
            </a:endParaRPr>
          </a:p>
          <a:p>
            <a:endParaRPr lang="en-US" sz="1800">
              <a:latin typeface="+mn-lt"/>
            </a:endParaRPr>
          </a:p>
          <a:p>
            <a:endParaRPr lang="en-US" sz="480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4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14/10/2021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E52DAF0-4802-46B0-B1FC-4C61729263BF}"/>
              </a:ext>
            </a:extLst>
          </p:cNvPr>
          <p:cNvGraphicFramePr>
            <a:graphicFrameLocks noGrp="1"/>
          </p:cNvGraphicFramePr>
          <p:nvPr/>
        </p:nvGraphicFramePr>
        <p:xfrm>
          <a:off x="406702" y="1106015"/>
          <a:ext cx="11225286" cy="4747387"/>
        </p:xfrm>
        <a:graphic>
          <a:graphicData uri="http://schemas.openxmlformats.org/drawingml/2006/table">
            <a:tbl>
              <a:tblPr firstRow="1" firstCol="1" bandRow="1"/>
              <a:tblGrid>
                <a:gridCol w="1639433">
                  <a:extLst>
                    <a:ext uri="{9D8B030D-6E8A-4147-A177-3AD203B41FA5}">
                      <a16:colId xmlns:a16="http://schemas.microsoft.com/office/drawing/2014/main" val="4011441120"/>
                    </a:ext>
                  </a:extLst>
                </a:gridCol>
                <a:gridCol w="1806109">
                  <a:extLst>
                    <a:ext uri="{9D8B030D-6E8A-4147-A177-3AD203B41FA5}">
                      <a16:colId xmlns:a16="http://schemas.microsoft.com/office/drawing/2014/main" val="2102752302"/>
                    </a:ext>
                  </a:extLst>
                </a:gridCol>
                <a:gridCol w="1683921">
                  <a:extLst>
                    <a:ext uri="{9D8B030D-6E8A-4147-A177-3AD203B41FA5}">
                      <a16:colId xmlns:a16="http://schemas.microsoft.com/office/drawing/2014/main" val="2764619601"/>
                    </a:ext>
                  </a:extLst>
                </a:gridCol>
                <a:gridCol w="1745015">
                  <a:extLst>
                    <a:ext uri="{9D8B030D-6E8A-4147-A177-3AD203B41FA5}">
                      <a16:colId xmlns:a16="http://schemas.microsoft.com/office/drawing/2014/main" val="1913533220"/>
                    </a:ext>
                  </a:extLst>
                </a:gridCol>
                <a:gridCol w="1850788">
                  <a:extLst>
                    <a:ext uri="{9D8B030D-6E8A-4147-A177-3AD203B41FA5}">
                      <a16:colId xmlns:a16="http://schemas.microsoft.com/office/drawing/2014/main" val="4199570885"/>
                    </a:ext>
                  </a:extLst>
                </a:gridCol>
                <a:gridCol w="2500020">
                  <a:extLst>
                    <a:ext uri="{9D8B030D-6E8A-4147-A177-3AD203B41FA5}">
                      <a16:colId xmlns:a16="http://schemas.microsoft.com/office/drawing/2014/main" val="23657765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a 7 gg/100.000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24-30 settembre 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01-07 ottobre 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7gg/100 000 pop - Periodo di riferimento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08-14 ottobre 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AREA MEDICA DA PAZIENTI COVID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14/10/2021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TERAPIA INTENSIVA DA PAZIENTI COVID (DL 23 Luglio 2021 n.105)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14/10/2021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3222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03081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7335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9,5%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5695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3592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111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88032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4349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4797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4,7%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29354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8967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68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Bolzano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1042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Trento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7458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8831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883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7133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66285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188793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4,7%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9762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95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17569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4,3%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3,8%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0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430594"/>
            <a:ext cx="11977687" cy="757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Occupazione dei posti letto in area medica e terapia intensiva</a:t>
            </a:r>
            <a:endParaRPr lang="it-CH" sz="32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8E98EE-A440-4627-8CE3-B33A02D4017E}"/>
              </a:ext>
            </a:extLst>
          </p:cNvPr>
          <p:cNvSpPr txBox="1"/>
          <p:nvPr/>
        </p:nvSpPr>
        <p:spPr>
          <a:xfrm>
            <a:off x="478972" y="4194277"/>
            <a:ext cx="1146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terapia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intensiva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ahoma" panose="020B0604030504040204" pitchFamily="34" charset="0"/>
              </a:rPr>
              <a:t>diminuisce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 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4,1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%,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corrispondente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anche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ad una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diminuzione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nel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che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passa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da </a:t>
            </a:r>
            <a:r>
              <a:rPr lang="pt-BR" dirty="0">
                <a:latin typeface="Arial Narrow" panose="020B0606020202030204" pitchFamily="34" charset="0"/>
                <a:ea typeface="Tahoma" panose="020B0604030504040204" pitchFamily="34" charset="0"/>
              </a:rPr>
              <a:t>433 (5/10/2021) a 370 (12/10/2021). </a:t>
            </a:r>
          </a:p>
          <a:p>
            <a:endParaRPr lang="en-US" dirty="0"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mediche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livello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nazionale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ahoma" panose="020B0604030504040204" pitchFamily="34" charset="0"/>
              </a:rPr>
              <a:t>diminuisce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 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4,6%. Il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queste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diminuzione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da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2.968 (5/10/2021)  a 2.665 (12/10/2021)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986040F-CC04-47AC-A299-6C3ED2CD29A5}"/>
              </a:ext>
            </a:extLst>
          </p:cNvPr>
          <p:cNvSpPr/>
          <p:nvPr/>
        </p:nvSpPr>
        <p:spPr>
          <a:xfrm>
            <a:off x="7543959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14D5C30-9B87-4DF0-B005-ABF9F7FCD0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6640" y="1232467"/>
            <a:ext cx="5948202" cy="2549230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F0B7EB-E49D-4505-8AFE-A01E2EBC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" y="1225585"/>
            <a:ext cx="6040120" cy="2588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20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B01666-2935-48B4-9011-A72052A4AD72}"/>
              </a:ext>
            </a:extLst>
          </p:cNvPr>
          <p:cNvSpPr txBox="1"/>
          <p:nvPr/>
        </p:nvSpPr>
        <p:spPr>
          <a:xfrm>
            <a:off x="93491" y="0"/>
            <a:ext cx="12005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N. assoluto e incidenza casi diagnosticati per Regione/PA,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08/10/2021-14/10/2021 </a:t>
            </a:r>
          </a:p>
          <a:p>
            <a:pPr algn="ctr"/>
            <a:r>
              <a:rPr lang="it-IT" sz="2400" b="1" dirty="0">
                <a:solidFill>
                  <a:srgbClr val="0064B7"/>
                </a:solidFill>
              </a:rPr>
              <a:t>tamponi e % positività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AD69F1-A53B-46EB-A49B-0DDDD66411CF}"/>
              </a:ext>
            </a:extLst>
          </p:cNvPr>
          <p:cNvSpPr txBox="1"/>
          <p:nvPr/>
        </p:nvSpPr>
        <p:spPr>
          <a:xfrm>
            <a:off x="5699174" y="6152520"/>
            <a:ext cx="4661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rgbClr val="0064B7"/>
                </a:solidFill>
              </a:rPr>
              <a:t>FONTE: </a:t>
            </a:r>
            <a:r>
              <a:rPr lang="it-IT" sz="1400" b="1" u="sng">
                <a:solidFill>
                  <a:srgbClr val="0064B7"/>
                </a:solidFill>
              </a:rPr>
              <a:t>MINISTERO DELLA SALUTE/PROTEZIONE CIVILE</a:t>
            </a:r>
            <a:endParaRPr lang="it-IT" sz="140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64B6E5F-F932-4132-9EC2-96F683F9B6AF}"/>
              </a:ext>
            </a:extLst>
          </p:cNvPr>
          <p:cNvGraphicFramePr>
            <a:graphicFrameLocks noGrp="1"/>
          </p:cNvGraphicFramePr>
          <p:nvPr/>
        </p:nvGraphicFramePr>
        <p:xfrm>
          <a:off x="1082769" y="942875"/>
          <a:ext cx="9552405" cy="4431074"/>
        </p:xfrm>
        <a:graphic>
          <a:graphicData uri="http://schemas.openxmlformats.org/drawingml/2006/table">
            <a:tbl>
              <a:tblPr firstRow="1" firstCol="1" bandRow="1"/>
              <a:tblGrid>
                <a:gridCol w="1814472">
                  <a:extLst>
                    <a:ext uri="{9D8B030D-6E8A-4147-A177-3AD203B41FA5}">
                      <a16:colId xmlns:a16="http://schemas.microsoft.com/office/drawing/2014/main" val="276849119"/>
                    </a:ext>
                  </a:extLst>
                </a:gridCol>
                <a:gridCol w="1146928">
                  <a:extLst>
                    <a:ext uri="{9D8B030D-6E8A-4147-A177-3AD203B41FA5}">
                      <a16:colId xmlns:a16="http://schemas.microsoft.com/office/drawing/2014/main" val="3171621272"/>
                    </a:ext>
                  </a:extLst>
                </a:gridCol>
                <a:gridCol w="1062403">
                  <a:extLst>
                    <a:ext uri="{9D8B030D-6E8A-4147-A177-3AD203B41FA5}">
                      <a16:colId xmlns:a16="http://schemas.microsoft.com/office/drawing/2014/main" val="1892975377"/>
                    </a:ext>
                  </a:extLst>
                </a:gridCol>
                <a:gridCol w="1122409">
                  <a:extLst>
                    <a:ext uri="{9D8B030D-6E8A-4147-A177-3AD203B41FA5}">
                      <a16:colId xmlns:a16="http://schemas.microsoft.com/office/drawing/2014/main" val="1709883199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1497995711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433593197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2116014201"/>
                    </a:ext>
                  </a:extLst>
                </a:gridCol>
                <a:gridCol w="1128975">
                  <a:extLst>
                    <a:ext uri="{9D8B030D-6E8A-4147-A177-3AD203B41FA5}">
                      <a16:colId xmlns:a16="http://schemas.microsoft.com/office/drawing/2014/main" val="3513078175"/>
                    </a:ext>
                  </a:extLst>
                </a:gridCol>
              </a:tblGrid>
              <a:tr h="550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Regione/PA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Popolazione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Casi testati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Nuovi casi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7gg/100 000 pop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7gg/100 000 pop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Percentuale positivita'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33217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1.285.256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45.313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3.526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59271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547.579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1.493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17743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1.877.728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20.739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14.744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16714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5.679.759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103.599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18.682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1.762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1.824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76198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Emilia-Romagna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4.445.549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159.544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15.468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1.533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3.589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077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1.198.753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64.160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5.352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097227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 baseline="30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5.720.796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145.986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18.535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2.552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705405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1.509.805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46.223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9.962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3.062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33348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9.966.992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368.278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65.139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3.695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52711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1.501.406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17.376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9.506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1.157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17291"/>
                  </a:ext>
                </a:extLst>
              </a:tr>
              <a:tr h="15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296.547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2.585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963865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P.A.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Bolzano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533.715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42.914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8.041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235453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P.A.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Trento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544.745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24.121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9.649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82181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4.273.210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182.953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38.351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4.281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11602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3.926.931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84.825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16.861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2609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1.598.225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34.437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12.265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2.155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0743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4.840.876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97.373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34.834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2.080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157753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3.668.333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125.212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46.071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1.453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313743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865.013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41.602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3.261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67648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123.895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6.091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063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4.852.453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302.051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18.339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2.092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6.225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805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59.257.566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1.920.199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358.635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17.479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3.240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5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35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590799" y="1701799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Arial Narrow" panose="020B0606020202030204" pitchFamily="34" charset="0"/>
              </a:rPr>
              <a:t>Vaccinazioni somministrate al 13/10/2021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</a:t>
            </a:r>
            <a:r>
              <a:rPr lang="it-IT"/>
              <a:t>://github.com</a:t>
            </a:r>
            <a:r>
              <a:rPr lang="it-IT" dirty="0"/>
              <a:t>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prime e seconde dosi di vaccino somministrate giornalmente dal 27/12/2020 al 13/10/2021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2021</a:t>
            </a:r>
            <a:endParaRPr lang="it-IT" sz="105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E68B3E-9500-4C70-A6AD-4E3FB2F4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09CF84-2140-49C4-9E6C-04C341C2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 copertura vaccinale per classe d’età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2021</a:t>
            </a:r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1C454B-F5E8-4456-B826-7D75278D9657}"/>
              </a:ext>
            </a:extLst>
          </p:cNvPr>
          <p:cNvSpPr txBox="1"/>
          <p:nvPr/>
        </p:nvSpPr>
        <p:spPr>
          <a:xfrm>
            <a:off x="1500326" y="676446"/>
            <a:ext cx="5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12+ </a:t>
            </a:r>
            <a:r>
              <a:rPr lang="en-GB" dirty="0" err="1"/>
              <a:t>vaccinati</a:t>
            </a:r>
            <a:r>
              <a:rPr lang="en-GB" dirty="0"/>
              <a:t> con </a:t>
            </a:r>
            <a:r>
              <a:rPr lang="en-GB" dirty="0" err="1"/>
              <a:t>ciclo</a:t>
            </a:r>
            <a:r>
              <a:rPr lang="en-GB" dirty="0"/>
              <a:t> </a:t>
            </a:r>
            <a:r>
              <a:rPr lang="en-GB" dirty="0" err="1"/>
              <a:t>completo</a:t>
            </a:r>
            <a:r>
              <a:rPr lang="en-GB" dirty="0"/>
              <a:t>: 80,6%</a:t>
            </a:r>
          </a:p>
          <a:p>
            <a:r>
              <a:rPr lang="en-GB" dirty="0"/>
              <a:t>12+ </a:t>
            </a:r>
            <a:r>
              <a:rPr lang="en-GB" dirty="0" err="1"/>
              <a:t>vaccinati</a:t>
            </a:r>
            <a:r>
              <a:rPr lang="en-GB" dirty="0"/>
              <a:t> con </a:t>
            </a:r>
            <a:r>
              <a:rPr lang="en-GB" dirty="0" err="1"/>
              <a:t>almeno</a:t>
            </a:r>
            <a:r>
              <a:rPr lang="en-GB" dirty="0"/>
              <a:t> una dose: 85,1%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90784EF-1334-4B0C-85FB-CDB17458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71" y="-41825"/>
            <a:ext cx="11621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cap="small" dirty="0">
                <a:solidFill>
                  <a:srgbClr val="44546A"/>
                </a:solidFill>
                <a:latin typeface="Raleway" panose="020B0003030101060003"/>
              </a:rPr>
              <a:t>Popolazione Italiana di età &gt;12 anni e casi di covid-19 diagnosticati, ospedalizzati, ricoverati in terapia intensiva e deceduti negli ultimi 30 giorni, per stato vaccinale e classe d’età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610BDCB-6033-4960-BEF1-7C2EC88B2151}"/>
              </a:ext>
            </a:extLst>
          </p:cNvPr>
          <p:cNvGraphicFramePr>
            <a:graphicFrameLocks noGrp="1"/>
          </p:cNvGraphicFramePr>
          <p:nvPr/>
        </p:nvGraphicFramePr>
        <p:xfrm>
          <a:off x="185393" y="501439"/>
          <a:ext cx="11821213" cy="6356896"/>
        </p:xfrm>
        <a:graphic>
          <a:graphicData uri="http://schemas.openxmlformats.org/drawingml/2006/table">
            <a:tbl>
              <a:tblPr firstRow="1" firstCol="1" bandRow="1"/>
              <a:tblGrid>
                <a:gridCol w="2536261">
                  <a:extLst>
                    <a:ext uri="{9D8B030D-6E8A-4147-A177-3AD203B41FA5}">
                      <a16:colId xmlns:a16="http://schemas.microsoft.com/office/drawing/2014/main" val="3441010179"/>
                    </a:ext>
                  </a:extLst>
                </a:gridCol>
                <a:gridCol w="2182842">
                  <a:extLst>
                    <a:ext uri="{9D8B030D-6E8A-4147-A177-3AD203B41FA5}">
                      <a16:colId xmlns:a16="http://schemas.microsoft.com/office/drawing/2014/main" val="3675306414"/>
                    </a:ext>
                  </a:extLst>
                </a:gridCol>
                <a:gridCol w="2369818">
                  <a:extLst>
                    <a:ext uri="{9D8B030D-6E8A-4147-A177-3AD203B41FA5}">
                      <a16:colId xmlns:a16="http://schemas.microsoft.com/office/drawing/2014/main" val="1164483664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2694483768"/>
                    </a:ext>
                  </a:extLst>
                </a:gridCol>
                <a:gridCol w="2366146">
                  <a:extLst>
                    <a:ext uri="{9D8B030D-6E8A-4147-A177-3AD203B41FA5}">
                      <a16:colId xmlns:a16="http://schemas.microsoft.com/office/drawing/2014/main" val="2971072946"/>
                    </a:ext>
                  </a:extLst>
                </a:gridCol>
              </a:tblGrid>
              <a:tr h="5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2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Fascia</a:t>
                      </a:r>
                      <a:r>
                        <a:rPr lang="it-IT" sz="1800" b="1" cap="small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di età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Non vaccinati</a:t>
                      </a:r>
                      <a:endParaRPr lang="it-IT" sz="16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Vaccinati con ciclo incompleto</a:t>
                      </a:r>
                      <a:endParaRPr lang="it-IT" sz="16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Vaccinati con ciclo completo</a:t>
                      </a:r>
                      <a:endParaRPr lang="it-IT" sz="16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81562"/>
                  </a:ext>
                </a:extLst>
              </a:tr>
              <a:tr h="2884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Popolazione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(25/09/2021)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12-39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4.703.532 (27%)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2.359.444 (13,5%)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10.372.579 (59,5%)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21402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40-59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3.837.158 (20,8%)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1.063.631 (5,8%)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13.537.727 (73,4%)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48794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60-79</a:t>
                      </a:r>
                      <a:endParaRPr lang="it-IT" sz="2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1.510.299 (11,1%)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343.780 (2,5%)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11.718.700 (86,3%)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70127"/>
                  </a:ext>
                </a:extLst>
              </a:tr>
              <a:tr h="290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80+</a:t>
                      </a:r>
                      <a:endParaRPr lang="it-IT" sz="2000" dirty="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256.190 (5,6%)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95.480 (2,1%)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4.211.381 (92,3%)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25242"/>
                  </a:ext>
                </a:extLst>
              </a:tr>
              <a:tr h="2884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Diagnosi di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(10/09/2021-10/10/2021)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12-39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23.744 (68,4%)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2.996 (8,6%)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7.964 (22,9%)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11307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40-59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15.463 (52,8%)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1.729 (5,9%)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12.075 (41,3%)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25298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60-79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5.368 (35,4%)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 (3,3%)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9.310 (61,3%)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51199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80+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1.215 (22,2%)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(2,2%)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4.147 (75,6%)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80105"/>
                  </a:ext>
                </a:extLst>
              </a:tr>
              <a:tr h="2884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Ospedalizzazioni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(03/09/2021-03/10/2021)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12-39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905 (85,1%)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(5,8%)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(9%)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37013"/>
                  </a:ext>
                </a:extLst>
              </a:tr>
              <a:tr h="3134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40-59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1.568 (83,2%)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(3,7%)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 (13,1%)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100464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60-79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1.312 (61,7%)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(3%)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 (35,3%)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81017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80+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489 (31%)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(3,2%)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1.038 (65,8%)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18618"/>
                  </a:ext>
                </a:extLst>
              </a:tr>
              <a:tr h="28841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Ricoveri in Terapia Intensiva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(03/09/2021-03/10/2021)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12-39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(95,3%)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(2,3%)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20860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40-59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 (89,6%)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(8,6%)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07316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60-79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 (72,7%)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(2,1%)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 (25,2%)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28505"/>
                  </a:ext>
                </a:extLst>
              </a:tr>
              <a:tr h="288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80+</a:t>
                      </a:r>
                      <a:endParaRPr lang="it-IT" sz="20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(35,9%)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(1,3%)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(62,8%)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5931"/>
                  </a:ext>
                </a:extLst>
              </a:tr>
              <a:tr h="30359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Decessi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1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(20/08/2021-19/09/2021)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12-39</a:t>
                      </a:r>
                      <a:endParaRPr lang="it-IT" sz="24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(84,6%)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(7,7%)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(7,7%)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53287"/>
                  </a:ext>
                </a:extLst>
              </a:tr>
              <a:tr h="3035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40-59</a:t>
                      </a:r>
                      <a:endParaRPr lang="it-IT" sz="24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(89%)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(0,8%)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(10,2%)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34084"/>
                  </a:ext>
                </a:extLst>
              </a:tr>
              <a:tr h="3035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60-79</a:t>
                      </a:r>
                      <a:endParaRPr lang="it-IT" sz="24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 (65,3%)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(4,9%)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 (29,8%)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233117"/>
                  </a:ext>
                </a:extLst>
              </a:tr>
              <a:tr h="3035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rgbClr val="44546A"/>
                          </a:solidFill>
                          <a:effectLst/>
                          <a:latin typeface="Raleway" panose="020B0003030101060003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80+</a:t>
                      </a:r>
                      <a:endParaRPr lang="it-IT" sz="2400">
                        <a:effectLst/>
                        <a:latin typeface="Symbol" panose="05050102010706020507" pitchFamily="18" charset="2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 (42,6%)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(3,2%)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 (54,2%)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9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78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7C492-2516-426B-AFC7-F4A5F90305D3}"/>
              </a:ext>
            </a:extLst>
          </p:cNvPr>
          <p:cNvSpPr txBox="1"/>
          <p:nvPr/>
        </p:nvSpPr>
        <p:spPr>
          <a:xfrm>
            <a:off x="0" y="-12841"/>
            <a:ext cx="12115800" cy="70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cap="small" dirty="0">
                <a:solidFill>
                  <a:srgbClr val="44546A"/>
                </a:solidFill>
                <a:latin typeface="Raleway" panose="020B0003030101060003"/>
                <a:ea typeface="Times New Roman" panose="02020603050405020304" pitchFamily="18" charset="0"/>
              </a:rPr>
              <a:t>Efficacia vaccinale</a:t>
            </a:r>
            <a:r>
              <a:rPr lang="it-IT" sz="1800" b="1" cap="small" dirty="0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 nella popolazione Italiana sopra 12 anni nei casi di covid-19 diagnosticati </a:t>
            </a:r>
          </a:p>
          <a:p>
            <a:pPr algn="ctr">
              <a:lnSpc>
                <a:spcPct val="115000"/>
              </a:lnSpc>
            </a:pPr>
            <a:r>
              <a:rPr lang="it-IT" sz="1800" b="1" cap="small" dirty="0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nel periodo </a:t>
            </a:r>
            <a:r>
              <a:rPr lang="it-IT" b="1" cap="small" dirty="0">
                <a:solidFill>
                  <a:srgbClr val="44546A"/>
                </a:solidFill>
                <a:latin typeface="Raleway" panose="020B0003030101060003"/>
              </a:rPr>
              <a:t>5 aprile - </a:t>
            </a:r>
            <a:r>
              <a:rPr lang="it-IT" sz="1600" b="1" cap="small" dirty="0">
                <a:solidFill>
                  <a:srgbClr val="44546A"/>
                </a:solidFill>
                <a:latin typeface="Raleway" panose="020B0003030101060003"/>
              </a:rPr>
              <a:t>10 OTTOBRE </a:t>
            </a:r>
            <a:r>
              <a:rPr lang="it-IT" b="1" cap="small" dirty="0">
                <a:solidFill>
                  <a:srgbClr val="44546A"/>
                </a:solidFill>
                <a:latin typeface="Raleway" panose="020B0003030101060003"/>
              </a:rPr>
              <a:t>2021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AAC2056-0A29-453D-BC92-741C5A37E567}"/>
              </a:ext>
            </a:extLst>
          </p:cNvPr>
          <p:cNvGraphicFramePr>
            <a:graphicFrameLocks noGrp="1"/>
          </p:cNvGraphicFramePr>
          <p:nvPr/>
        </p:nvGraphicFramePr>
        <p:xfrm>
          <a:off x="713078" y="690878"/>
          <a:ext cx="10689644" cy="56869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5760">
                  <a:extLst>
                    <a:ext uri="{9D8B030D-6E8A-4147-A177-3AD203B41FA5}">
                      <a16:colId xmlns:a16="http://schemas.microsoft.com/office/drawing/2014/main" val="1489854737"/>
                    </a:ext>
                  </a:extLst>
                </a:gridCol>
                <a:gridCol w="2524123">
                  <a:extLst>
                    <a:ext uri="{9D8B030D-6E8A-4147-A177-3AD203B41FA5}">
                      <a16:colId xmlns:a16="http://schemas.microsoft.com/office/drawing/2014/main" val="527579270"/>
                    </a:ext>
                  </a:extLst>
                </a:gridCol>
                <a:gridCol w="2882582">
                  <a:extLst>
                    <a:ext uri="{9D8B030D-6E8A-4147-A177-3AD203B41FA5}">
                      <a16:colId xmlns:a16="http://schemas.microsoft.com/office/drawing/2014/main" val="687735512"/>
                    </a:ext>
                  </a:extLst>
                </a:gridCol>
                <a:gridCol w="2977179">
                  <a:extLst>
                    <a:ext uri="{9D8B030D-6E8A-4147-A177-3AD203B41FA5}">
                      <a16:colId xmlns:a16="http://schemas.microsoft.com/office/drawing/2014/main" val="769255499"/>
                    </a:ext>
                  </a:extLst>
                </a:gridCol>
              </a:tblGrid>
              <a:tr h="724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Gruppo</a:t>
                      </a:r>
                      <a:endParaRPr lang="it-IT" sz="1400" b="1" kern="120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Fascia di età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Efficacia vaccinale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(vaccinati ciclo incompleto vs non vaccinati)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Efficacia vaccinale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 (vaccinati ciclo completo vs non vaccinati)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00584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Diagnosi di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Sars-CoV-2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 </a:t>
                      </a:r>
                      <a:endParaRPr lang="it-IT" sz="1400" b="1" kern="1200" dirty="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51,0 [50,5-51,6]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 [75,0-75,6]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76124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66,5 [66-66,9]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75,4 [75,1-75,6]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27208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76,6 [76,2-77,0]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81,2 [80,9-81,4]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7650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59,1 [57,8-60,3]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85,4 [85,1-85,7]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13822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63,1 [62,9-63,4]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 [77,6-77,9]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47514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Ospedalizzazioni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 </a:t>
                      </a:r>
                      <a:endParaRPr lang="it-IT" sz="1400" b="1" kern="1200" dirty="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82,1 [79,9-84,0]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90,5 [89,3-91,5]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51480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 [88,0-89,9]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93,6 [93,1-94,0]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23395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87,3 [86,6-87,9]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[92,6-93,3]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782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71,6 [70,0-73,2]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91,9 [91,5-92,2]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59412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 [83,2-84,3]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92,4 [92,2-92,6]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10898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Ricoveri in Terapia Intensiva</a:t>
                      </a:r>
                      <a:endParaRPr lang="it-IT" sz="1400" b="1" kern="120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-**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-**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56089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92,9 [90,1-94,9]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 [94,9-97,1]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03418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91,5 [90,2-92,7]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[94,3-95,6]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92392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78,4 [71,2-83,8]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92,1 [90,4-93,5]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2407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90,7 [89,6-91,8]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 [94,2-95,2]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42199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Decessi</a:t>
                      </a:r>
                      <a:endParaRPr lang="it-IT" sz="1400" b="1" kern="120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-**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-**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25463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 [83,4-92,4]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93,3 [90,6-95,3]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75307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 [88,4-90,8]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94,5 [93,8-95,1]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41367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77,2 [75,1-79,1]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94,6 [94,2-94,9]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98041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83,4 [82,2-84,5]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94,3 [93,9-94,6]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03701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7A2D26-0479-45C1-BD52-CEEBE3867CC1}"/>
              </a:ext>
            </a:extLst>
          </p:cNvPr>
          <p:cNvSpPr txBox="1"/>
          <p:nvPr/>
        </p:nvSpPr>
        <p:spPr>
          <a:xfrm>
            <a:off x="660400" y="644039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900" b="1" cap="small" dirty="0">
                <a:solidFill>
                  <a:srgbClr val="44546A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**</a:t>
            </a:r>
            <a:r>
              <a:rPr lang="it-IT" sz="900" dirty="0">
                <a:solidFill>
                  <a:srgbClr val="44546A"/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stime non calcolabili per bassa frequenza di eventi in alcuni strati </a:t>
            </a:r>
            <a:endParaRPr lang="it-IT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4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A1D7235-6DC9-4F26-8980-56FABD8772E6}"/>
              </a:ext>
            </a:extLst>
          </p:cNvPr>
          <p:cNvSpPr txBox="1">
            <a:spLocks/>
          </p:cNvSpPr>
          <p:nvPr/>
        </p:nvSpPr>
        <p:spPr>
          <a:xfrm>
            <a:off x="221966" y="181631"/>
            <a:ext cx="11375571" cy="103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Efficacia vaccinale nei casi diagnosticati, ospedalizzati, ricoverati in terapia intensiva e deceduti per stato vaccinale e classe d’età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DA254-651F-4E7C-A6D4-10298A165D9B}"/>
              </a:ext>
            </a:extLst>
          </p:cNvPr>
          <p:cNvSpPr txBox="1"/>
          <p:nvPr/>
        </p:nvSpPr>
        <p:spPr>
          <a:xfrm>
            <a:off x="5899484" y="6307037"/>
            <a:ext cx="440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PERIODO 5</a:t>
            </a:r>
            <a:r>
              <a:rPr lang="it-IT" b="1" dirty="0">
                <a:solidFill>
                  <a:srgbClr val="0064B7"/>
                </a:solidFill>
                <a:latin typeface="Calibri" panose="020F0502020204030204"/>
              </a:rPr>
              <a:t> APRILE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10</a:t>
            </a:r>
            <a:r>
              <a:rPr lang="it-IT" b="1" dirty="0">
                <a:solidFill>
                  <a:srgbClr val="0064B7"/>
                </a:solidFill>
                <a:latin typeface="Calibri" panose="020F0502020204030204"/>
              </a:rPr>
              <a:t> OTTOBRE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it-CH" sz="1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B42470-B67A-44C8-A1B8-6F565245C164}"/>
              </a:ext>
            </a:extLst>
          </p:cNvPr>
          <p:cNvSpPr txBox="1"/>
          <p:nvPr/>
        </p:nvSpPr>
        <p:spPr>
          <a:xfrm>
            <a:off x="9056914" y="2159871"/>
            <a:ext cx="2656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Per la fascia 12-39 dato di efficacia vaccinale non disponibile per ricoveri in terapia intensiva </a:t>
            </a:r>
            <a:r>
              <a:rPr lang="it-IT" sz="200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e decessi. </a:t>
            </a:r>
            <a:r>
              <a:rPr lang="it-IT" sz="2000" dirty="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Il basso numero di eventi rende la stima </a:t>
            </a:r>
            <a:r>
              <a:rPr lang="it-IT" sz="200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poco attendibile. </a:t>
            </a:r>
            <a:endParaRPr lang="it-IT" sz="2000" dirty="0">
              <a:solidFill>
                <a:srgbClr val="0064B7"/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A00267A-BC38-46A7-A63E-79BDCE5D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0" y="964262"/>
            <a:ext cx="6630034" cy="48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485052" y="1982450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Monitoraggio delle varianti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Aggiornamento al </a:t>
            </a:r>
            <a:r>
              <a:rPr lang="it-IT" sz="4000" dirty="0">
                <a:solidFill>
                  <a:srgbClr val="0064B7"/>
                </a:solidFill>
                <a:latin typeface="Arial Narrow" panose="020B0606020202030204" pitchFamily="34" charset="0"/>
              </a:rPr>
              <a:t>13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ottobre 2021 </a:t>
            </a:r>
          </a:p>
        </p:txBody>
      </p:sp>
    </p:spTree>
    <p:extLst>
      <p:ext uri="{BB962C8B-B14F-4D97-AF65-F5344CB8AC3E}">
        <p14:creationId xmlns:p14="http://schemas.microsoft.com/office/powerpoint/2010/main" val="81844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529541" y="-3412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4B7"/>
                </a:solidFill>
                <a:latin typeface="Arial Narrow" panose="020B0606020202030204" pitchFamily="34" charset="0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 dirty="0">
              <a:solidFill>
                <a:srgbClr val="0064B7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710310" y="794068"/>
            <a:ext cx="790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situazione italiana riflette l’epidemiologia di altri paesi UE/SEE (14 ottobre)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9011394" y="4941597"/>
            <a:ext cx="31992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https</a:t>
            </a:r>
            <a:r>
              <a:rPr lang="it-IT" sz="1100"/>
              <a:t>://www.ecdc.europa.eu</a:t>
            </a:r>
            <a:r>
              <a:rPr lang="it-IT" sz="1100" dirty="0"/>
              <a:t>/en/covid-19/situation-updates/weekly-maps-coordinated-restriction-free-movement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A6E3A0-BA46-4105-9B7B-55DB07365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1"/>
          <a:stretch/>
        </p:blipFill>
        <p:spPr>
          <a:xfrm>
            <a:off x="2379098" y="1305720"/>
            <a:ext cx="6453338" cy="4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BF4892-3D8A-4A54-AF4A-14A435DF6312}"/>
              </a:ext>
            </a:extLst>
          </p:cNvPr>
          <p:cNvSpPr txBox="1"/>
          <p:nvPr/>
        </p:nvSpPr>
        <p:spPr>
          <a:xfrm>
            <a:off x="163660" y="118677"/>
            <a:ext cx="1210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Distribuzione percentuale delle </a:t>
            </a:r>
            <a:r>
              <a:rPr kumimoji="0" lang="it-IT" sz="3200" b="1" i="0" u="none" strike="noStrike" kern="1200" cap="none" spc="0" normalizeH="0" baseline="0" noProof="0" err="1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genotipizzazioni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settimana e mese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FCB5B-D657-4526-969D-BD4F5A0D4E87}"/>
              </a:ext>
            </a:extLst>
          </p:cNvPr>
          <p:cNvSpPr txBox="1"/>
          <p:nvPr/>
        </p:nvSpPr>
        <p:spPr>
          <a:xfrm>
            <a:off x="4198620" y="5696472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di Sorveglianza Integrata COVID-19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054087-3266-480D-845F-51CCA4AF1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45194"/>
            <a:ext cx="5972824" cy="3733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0465C-3CE5-47A2-83F7-9E61F002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912837"/>
            <a:ext cx="5972824" cy="37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B22B1A3-67BB-4C60-9772-ECA139B106C2}"/>
              </a:ext>
            </a:extLst>
          </p:cNvPr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13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ottobre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D672DE-6AD6-4813-B125-B5FF57274688}"/>
              </a:ext>
            </a:extLst>
          </p:cNvPr>
          <p:cNvSpPr txBox="1"/>
          <p:nvPr/>
        </p:nvSpPr>
        <p:spPr>
          <a:xfrm>
            <a:off x="485061" y="681207"/>
            <a:ext cx="11457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Rimane elevata in Italia la capacità di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genotipizzare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/sequenziare campioni clinici positivi per SARS-CoV-2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e pari al 5,5% (n=10.565) nel mese di agosto e 5,1% (n=6.363) nel mese di settembre.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15087-2590-4CD4-B0C6-12741370377F}"/>
              </a:ext>
            </a:extLst>
          </p:cNvPr>
          <p:cNvSpPr txBox="1"/>
          <p:nvPr/>
        </p:nvSpPr>
        <p:spPr>
          <a:xfrm>
            <a:off x="5156462" y="1912837"/>
            <a:ext cx="694528" cy="22781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490C00-AC41-4C84-9E98-034658DFE4A1}"/>
              </a:ext>
            </a:extLst>
          </p:cNvPr>
          <p:cNvSpPr txBox="1"/>
          <p:nvPr/>
        </p:nvSpPr>
        <p:spPr>
          <a:xfrm>
            <a:off x="11114202" y="2035383"/>
            <a:ext cx="828616" cy="22781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21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8471D4-1C90-415B-AA15-E8BF5F76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260" y="993215"/>
            <a:ext cx="7615544" cy="475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BF4892-3D8A-4A54-AF4A-14A435DF6312}"/>
              </a:ext>
            </a:extLst>
          </p:cNvPr>
          <p:cNvSpPr txBox="1"/>
          <p:nvPr/>
        </p:nvSpPr>
        <p:spPr>
          <a:xfrm>
            <a:off x="728851" y="52298"/>
            <a:ext cx="10890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Distribuzione percentuale delle varianti identificate per settimana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FCB5B-D657-4526-969D-BD4F5A0D4E87}"/>
              </a:ext>
            </a:extLst>
          </p:cNvPr>
          <p:cNvSpPr txBox="1"/>
          <p:nvPr/>
        </p:nvSpPr>
        <p:spPr>
          <a:xfrm>
            <a:off x="4525191" y="6234752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di Sorveglianza Integrata COVID-19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9D41388-4F81-4582-BFFD-8974C918A8C9}"/>
              </a:ext>
            </a:extLst>
          </p:cNvPr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13 ottobre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1A4E7E-788B-4339-B402-7EB8B3ABEB48}"/>
              </a:ext>
            </a:extLst>
          </p:cNvPr>
          <p:cNvSpPr txBox="1"/>
          <p:nvPr/>
        </p:nvSpPr>
        <p:spPr>
          <a:xfrm>
            <a:off x="8587453" y="2246123"/>
            <a:ext cx="30272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La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 variante delta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Calibri" pitchFamily="34" charset="0"/>
              </a:rPr>
              <a:t> (lignaggio B.1.617.2) si conferma ancora la variante prevalente in Italia.</a:t>
            </a:r>
          </a:p>
        </p:txBody>
      </p:sp>
    </p:spTree>
    <p:extLst>
      <p:ext uri="{BB962C8B-B14F-4D97-AF65-F5344CB8AC3E}">
        <p14:creationId xmlns:p14="http://schemas.microsoft.com/office/powerpoint/2010/main" val="104554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magin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4"/>
          <a:stretch/>
        </p:blipFill>
        <p:spPr bwMode="auto">
          <a:xfrm>
            <a:off x="2022645" y="906112"/>
            <a:ext cx="7449829" cy="50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13667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Andamento delle principali VOC identificate dal software della piattaforma I-Co-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Gen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per settimana di campionamento, Italia,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28 dicembre 2020 – 10 ottobre 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F616CF-1FA0-4939-A1D3-30A3F4BB95D9}"/>
              </a:ext>
            </a:extLst>
          </p:cNvPr>
          <p:cNvSpPr txBox="1"/>
          <p:nvPr/>
        </p:nvSpPr>
        <p:spPr>
          <a:xfrm>
            <a:off x="4525191" y="6234752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Piattaforma di analisi genomica I-Co-Gen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3621D03-8C6E-4514-B85B-1A155AA7A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3187" y="885975"/>
            <a:ext cx="8211150" cy="5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24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BF4892-3D8A-4A54-AF4A-14A435DF6312}"/>
              </a:ext>
            </a:extLst>
          </p:cNvPr>
          <p:cNvSpPr txBox="1"/>
          <p:nvPr/>
        </p:nvSpPr>
        <p:spPr>
          <a:xfrm>
            <a:off x="-204808" y="-7462"/>
            <a:ext cx="12100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Province con almeno un caso di COVID-19 da variante VOC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provincia di diagnosi -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ultimi 45 giorni</a:t>
            </a:r>
            <a:endParaRPr kumimoji="0" lang="it-CH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FCB5B-D657-4526-969D-BD4F5A0D4E87}"/>
              </a:ext>
            </a:extLst>
          </p:cNvPr>
          <p:cNvSpPr txBox="1"/>
          <p:nvPr/>
        </p:nvSpPr>
        <p:spPr>
          <a:xfrm>
            <a:off x="4732020" y="6259287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di Sorveglianza Integrata COVID-19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BD5D720-E7B3-42E6-A0C3-3D118EBD6207}"/>
              </a:ext>
            </a:extLst>
          </p:cNvPr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13 ottobre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B19023-6F2F-4503-B7DF-CB5A89BD2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r="26303"/>
          <a:stretch/>
        </p:blipFill>
        <p:spPr>
          <a:xfrm>
            <a:off x="0" y="1333518"/>
            <a:ext cx="2880000" cy="379789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C9C8202-319A-49DC-8AEB-42DD8135F8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r="26175"/>
          <a:stretch/>
        </p:blipFill>
        <p:spPr>
          <a:xfrm>
            <a:off x="2880000" y="1353854"/>
            <a:ext cx="2880000" cy="37775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B7539D-20DE-4B79-8F12-895D1989D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r="26151"/>
          <a:stretch/>
        </p:blipFill>
        <p:spPr>
          <a:xfrm>
            <a:off x="5760000" y="1289573"/>
            <a:ext cx="2880000" cy="377369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6A0E2CC-D7DF-4602-8416-BC693F724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r="26395"/>
          <a:stretch/>
        </p:blipFill>
        <p:spPr>
          <a:xfrm>
            <a:off x="8704011" y="1289573"/>
            <a:ext cx="2880000" cy="38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9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8471D4-1C90-415B-AA15-E8BF5F76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4447" y="847375"/>
            <a:ext cx="7778296" cy="486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BF4892-3D8A-4A54-AF4A-14A435DF6312}"/>
              </a:ext>
            </a:extLst>
          </p:cNvPr>
          <p:cNvSpPr txBox="1"/>
          <p:nvPr/>
        </p:nvSpPr>
        <p:spPr>
          <a:xfrm>
            <a:off x="936658" y="29824"/>
            <a:ext cx="1210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Distribuzione delle varianti per fascia d’età ultimi 45 giorni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FCB5B-D657-4526-969D-BD4F5A0D4E87}"/>
              </a:ext>
            </a:extLst>
          </p:cNvPr>
          <p:cNvSpPr txBox="1"/>
          <p:nvPr/>
        </p:nvSpPr>
        <p:spPr>
          <a:xfrm>
            <a:off x="4274820" y="6234752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di Sorveglianza Integrata COVID-19 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0189604-F3F4-4CA3-9D42-18664FF533E4}"/>
              </a:ext>
            </a:extLst>
          </p:cNvPr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Data di ultimo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aggiornamento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13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ottobre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2021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28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dirty="0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8600" b="1" dirty="0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8600" b="1" dirty="0">
                <a:solidFill>
                  <a:srgbClr val="0064B7"/>
                </a:solidFill>
                <a:latin typeface="+mn-lt"/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5100" dirty="0">
                <a:latin typeface="+mn-lt"/>
              </a:rPr>
              <a:t>4 – 10 ottobre 2021 (13 ottobre 2021), </a:t>
            </a:r>
          </a:p>
          <a:p>
            <a:r>
              <a:rPr lang="en-US" sz="5100" dirty="0" err="1">
                <a:latin typeface="+mn-lt"/>
              </a:rPr>
              <a:t>analisi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dell’occupazione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dei</a:t>
            </a:r>
            <a:r>
              <a:rPr lang="en-US" sz="5100" dirty="0">
                <a:latin typeface="+mn-lt"/>
              </a:rPr>
              <a:t> PL </a:t>
            </a:r>
            <a:r>
              <a:rPr lang="en-US" sz="5100" dirty="0" err="1">
                <a:latin typeface="+mn-lt"/>
              </a:rPr>
              <a:t>attivi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aggiornata</a:t>
            </a:r>
            <a:r>
              <a:rPr lang="en-US" sz="5100" dirty="0">
                <a:latin typeface="+mn-lt"/>
              </a:rPr>
              <a:t> al 12 ottobre 2021</a:t>
            </a:r>
          </a:p>
          <a:p>
            <a:endParaRPr lang="en-US" sz="3200" b="1" dirty="0">
              <a:solidFill>
                <a:schemeClr val="accent2"/>
              </a:solidFill>
              <a:latin typeface="+mn-lt"/>
            </a:endParaRPr>
          </a:p>
          <a:p>
            <a:r>
              <a:rPr lang="en-US" sz="5100" b="1" dirty="0">
                <a:solidFill>
                  <a:srgbClr val="0064B7"/>
                </a:solidFill>
                <a:latin typeface="+mn-lt"/>
              </a:rPr>
              <a:t>Fonte: </a:t>
            </a:r>
            <a:r>
              <a:rPr lang="en-US" sz="5100" b="1" dirty="0" err="1">
                <a:solidFill>
                  <a:srgbClr val="0064B7"/>
                </a:solidFill>
                <a:latin typeface="+mn-lt"/>
              </a:rPr>
              <a:t>Cabina</a:t>
            </a:r>
            <a:r>
              <a:rPr lang="en-US" sz="5100" b="1" dirty="0">
                <a:solidFill>
                  <a:srgbClr val="0064B7"/>
                </a:solidFill>
                <a:latin typeface="+mn-lt"/>
              </a:rPr>
              <a:t> di Regia</a:t>
            </a:r>
          </a:p>
          <a:p>
            <a:endParaRPr lang="en-US" sz="6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81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2386368" y="112173"/>
            <a:ext cx="7419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2800" b="1" dirty="0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2800" b="1" dirty="0">
                <a:solidFill>
                  <a:srgbClr val="0064B7"/>
                </a:solidFill>
                <a:latin typeface="+mn-lt"/>
              </a:rPr>
              <a:t> e scenario per Regione/PA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D95CDAB-6B1B-4A01-8129-5F4AAA623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71238"/>
              </p:ext>
            </p:extLst>
          </p:nvPr>
        </p:nvGraphicFramePr>
        <p:xfrm>
          <a:off x="775000" y="635393"/>
          <a:ext cx="10403281" cy="5238996"/>
        </p:xfrm>
        <a:graphic>
          <a:graphicData uri="http://schemas.openxmlformats.org/drawingml/2006/table">
            <a:tbl>
              <a:tblPr firstRow="1" bandRow="1"/>
              <a:tblGrid>
                <a:gridCol w="2925292">
                  <a:extLst>
                    <a:ext uri="{9D8B030D-6E8A-4147-A177-3AD203B41FA5}">
                      <a16:colId xmlns:a16="http://schemas.microsoft.com/office/drawing/2014/main" val="3928015145"/>
                    </a:ext>
                  </a:extLst>
                </a:gridCol>
                <a:gridCol w="2768804">
                  <a:extLst>
                    <a:ext uri="{9D8B030D-6E8A-4147-A177-3AD203B41FA5}">
                      <a16:colId xmlns:a16="http://schemas.microsoft.com/office/drawing/2014/main" val="3534246882"/>
                    </a:ext>
                  </a:extLst>
                </a:gridCol>
                <a:gridCol w="2407980">
                  <a:extLst>
                    <a:ext uri="{9D8B030D-6E8A-4147-A177-3AD203B41FA5}">
                      <a16:colId xmlns:a16="http://schemas.microsoft.com/office/drawing/2014/main" val="3136964738"/>
                    </a:ext>
                  </a:extLst>
                </a:gridCol>
                <a:gridCol w="2301205">
                  <a:extLst>
                    <a:ext uri="{9D8B030D-6E8A-4147-A177-3AD203B41FA5}">
                      <a16:colId xmlns:a16="http://schemas.microsoft.com/office/drawing/2014/main" val="3763761427"/>
                    </a:ext>
                  </a:extLst>
                </a:gridCol>
              </a:tblGrid>
              <a:tr h="749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Regione. /A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Stima di Rt- puntuale (calcolato al 29/09/2021)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Compatibilità Rt sintomi puntuale con gli scenari di trasmissione*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Classificazione complessiva di rischio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00918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Abruzzo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0.89 (CI: 0.77-1)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33442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Basilicata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0.65 (CI: 0.44-0.9)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236798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Calabria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0.88 (CI: 0.76-1)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12802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Campania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0.91 (CI: 0.86-0.96)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02526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Emilia-Romagna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0.88 (CI: 0.84-0.93)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70675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FVG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0.82 (CI: 0.73-0.91)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59449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Lazio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0.91 (CI: 0.85-0.96)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414255"/>
                  </a:ext>
                </a:extLst>
              </a:tr>
              <a:tr h="97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Liguria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(CI: 0.9-1.1)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98135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Lombardia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0.82 (CI: 0.78-0.86)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70815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Marche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0.72 (CI: 0.59-0.87)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029644"/>
                  </a:ext>
                </a:extLst>
              </a:tr>
              <a:tr h="97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Molise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(CI: 0-0)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36778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Piemonte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0.93 (CI: 0.85-1)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69621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 Bolzano/Bozen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1.07 (CI: 0.94-1.2)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236119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 Trento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1.12 (CI: 0.93-1.33)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39528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Puglia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0.92 (CI: 0.84-1)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711569"/>
                  </a:ext>
                </a:extLst>
              </a:tr>
              <a:tr h="272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Sardegna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0.88 (CI: 0.76-1.03)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453574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Sicilia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0.81 (CI: 0.78-0.86)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772796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Toscana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0.86 (CI: 0.81-0.92)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588342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Umbria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0.92 (CI: 0.82-1.02)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981331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V.d'Aosta/V.d'Aoste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1.78 (CI: 1.32-2.37)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Moderata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54779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Veneto</a:t>
                      </a:r>
                      <a:endParaRPr lang="it-IT" sz="160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0.85 (CI: 0.81-0.89)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Bassa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93" marR="330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72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46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896163" y="315902"/>
            <a:ext cx="1043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(15 ottobre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endParaRPr lang="it-IT" sz="2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555242"/>
            <a:ext cx="10842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it-IT" sz="1600" b="1">
                <a:effectLst/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 </a:t>
            </a: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F8DD3E-3C7F-449C-8EA4-B6197E502BE0}"/>
              </a:ext>
            </a:extLst>
          </p:cNvPr>
          <p:cNvSpPr txBox="1"/>
          <p:nvPr/>
        </p:nvSpPr>
        <p:spPr>
          <a:xfrm>
            <a:off x="803196" y="1725696"/>
            <a:ext cx="106231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L’incidenza settimanale a livello nazionale è al di sotto della soglia di 50 casi settimanali per 100.000 abitanti. La trasmissibilità stimata sui casi sintomatici e sui casi con ricovero ospedaliero è sempre sotto la soglia epidemica.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conferma una ulteriore lieve diminuzione del tasso di occupazione di posti letto in area medica e terapia intensiva associati alla malattia COVID-19.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Quasi tutte le Regioni/PPAA sono classificate a rischio epidemico basso, nessuna Regione/PPAA presenta un rischio epidemico alto.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8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4630E-15F0-4078-A1A7-7BE06BFBE1A5}"/>
              </a:ext>
            </a:extLst>
          </p:cNvPr>
          <p:cNvSpPr txBox="1"/>
          <p:nvPr/>
        </p:nvSpPr>
        <p:spPr>
          <a:xfrm>
            <a:off x="628367" y="1691022"/>
            <a:ext cx="10972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6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6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E10C29-25E3-42CE-A3E2-C6122F011EE6}"/>
              </a:ext>
            </a:extLst>
          </p:cNvPr>
          <p:cNvSpPr txBox="1"/>
          <p:nvPr/>
        </p:nvSpPr>
        <p:spPr>
          <a:xfrm>
            <a:off x="734007" y="1582340"/>
            <a:ext cx="1046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C88FBE-F240-4FEB-B3FD-3BAA27A01FB0}"/>
              </a:ext>
            </a:extLst>
          </p:cNvPr>
          <p:cNvSpPr txBox="1"/>
          <p:nvPr/>
        </p:nvSpPr>
        <p:spPr>
          <a:xfrm>
            <a:off x="933113" y="1767006"/>
            <a:ext cx="104689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variante delta rappresenta la quasi totalità dei casi in Italia. Questa variante è anche dominante nell’intera Unione Europea ed è associata ad una maggiore trasmissibilità.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più elevata copertura vaccinale, il completamento dei cicli di vaccinazione ed il mantenimento di una elevata risposta immunitaria, in particolare nelle categorie a rischio, rappresentano gli strumenti principali per prevenire ulteriori recrudescenze di episodi di aumentata circolazione del virus sostenute da varianti emergenti.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opportuno continuare a garantire un capillare tracciamento, anche attraverso la collaborazione attiva dei cittadini per realizzare il contenimento dei casi; mantenere elevata l’attenzione ed applicare e rispettare misure e comportamenti raccomandati per limitare l’ulteriore aumento della circolazione virale.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F4BFAA-6F0D-4AEE-81AE-5391D6A45ACA}"/>
              </a:ext>
            </a:extLst>
          </p:cNvPr>
          <p:cNvSpPr txBox="1"/>
          <p:nvPr/>
        </p:nvSpPr>
        <p:spPr>
          <a:xfrm>
            <a:off x="896163" y="315902"/>
            <a:ext cx="1043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(15 ottobre 2021)</a:t>
            </a:r>
          </a:p>
        </p:txBody>
      </p:sp>
    </p:spTree>
    <p:extLst>
      <p:ext uri="{BB962C8B-B14F-4D97-AF65-F5344CB8AC3E}">
        <p14:creationId xmlns:p14="http://schemas.microsoft.com/office/powerpoint/2010/main" val="425864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2991"/>
            <a:ext cx="11795760" cy="1089529"/>
          </a:xfrm>
        </p:spPr>
        <p:txBody>
          <a:bodyPr/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Andamento incidenza (14 gg) in quasi tutti i paesi europei (ECDC) fino al 14 ottobre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8200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14 ottobre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D68635-7FEA-4A09-AAD9-824445B98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" y="1245865"/>
            <a:ext cx="11503175" cy="4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it-IT" sz="3300">
                <a:latin typeface="Arial Narrow" panose="020B0606020202030204" pitchFamily="34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A25165B-9467-448B-9248-9B996BE46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4822"/>
            <a:ext cx="12192000" cy="43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26BC06-889F-4193-9DAB-0BAFB2CE8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t="6405" r="24827" b="7863"/>
          <a:stretch/>
        </p:blipFill>
        <p:spPr bwMode="auto">
          <a:xfrm>
            <a:off x="6966386" y="923598"/>
            <a:ext cx="3870565" cy="49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8262" y="382271"/>
            <a:ext cx="12095475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77489" y="439289"/>
            <a:ext cx="1404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Due Regioni/PPAA con casi in aumento e </a:t>
            </a:r>
            <a:r>
              <a:rPr lang="it-I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nuovi casi </a:t>
            </a:r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presenti su parte del territorio nazionale </a:t>
            </a:r>
            <a:r>
              <a:rPr lang="it-I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negli ultimi 14 giorni</a:t>
            </a:r>
          </a:p>
          <a:p>
            <a:endParaRPr 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796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PER REGIONE NEL PERIODO 27/9-10/10/2021 E </a:t>
            </a:r>
            <a:r>
              <a:rPr lang="it-IT" sz="1100" i="1" dirty="0">
                <a:solidFill>
                  <a:srgbClr val="404040"/>
                </a:solidFill>
              </a:rPr>
              <a:t>13-20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/9/2021 </a:t>
            </a:r>
            <a:endParaRPr lang="it-IT" sz="1100" i="1" dirty="0">
              <a:solidFill>
                <a:srgbClr val="40404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F81A5E-2A90-47EA-81D4-4846FC63FCC2}"/>
              </a:ext>
            </a:extLst>
          </p:cNvPr>
          <p:cNvSpPr txBox="1"/>
          <p:nvPr/>
        </p:nvSpPr>
        <p:spPr>
          <a:xfrm>
            <a:off x="9345613" y="1014172"/>
            <a:ext cx="2749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64B7"/>
                </a:solidFill>
              </a:rPr>
              <a:t>3.746 comuni</a:t>
            </a:r>
            <a:r>
              <a:rPr lang="it-IT" b="1" dirty="0">
                <a:solidFill>
                  <a:srgbClr val="FF0000"/>
                </a:solidFill>
              </a:rPr>
              <a:t> con almeno un caso nelle ultime due settimane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0064B7"/>
                </a:solidFill>
              </a:rPr>
              <a:t>3.954 comuni </a:t>
            </a:r>
            <a:r>
              <a:rPr lang="it-IT" b="1" dirty="0">
                <a:solidFill>
                  <a:srgbClr val="FF0000"/>
                </a:solidFill>
              </a:rPr>
              <a:t>nelle due settimane precedenti 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FD4F9E5-EADB-47AE-8DD6-8585E2F010AC}"/>
              </a:ext>
            </a:extLst>
          </p:cNvPr>
          <p:cNvSpPr/>
          <p:nvPr/>
        </p:nvSpPr>
        <p:spPr>
          <a:xfrm>
            <a:off x="7201837" y="6604084"/>
            <a:ext cx="28488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162AE1-9274-4BAF-8F0A-52B802B7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531"/>
            <a:ext cx="6163248" cy="45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4"/>
            <a:ext cx="12095475" cy="838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494339" y="181541"/>
            <a:ext cx="11553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Casi in </a:t>
            </a:r>
            <a:r>
              <a:rPr lang="it-IT" sz="2400" b="1" dirty="0">
                <a:solidFill>
                  <a:srgbClr val="FFFF00"/>
                </a:solidFill>
              </a:rPr>
              <a:t>aumento</a:t>
            </a:r>
            <a:r>
              <a:rPr lang="it-IT" sz="2400" b="1" dirty="0">
                <a:solidFill>
                  <a:schemeClr val="bg1"/>
                </a:solidFill>
              </a:rPr>
              <a:t> solo in 1 Regione/PA e nessuna fascia d’età è in aumento, 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negli ultimi 7 giorni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317241" y="5813639"/>
            <a:ext cx="105383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PER REGIONE </a:t>
            </a:r>
            <a:r>
              <a:rPr lang="it-IT" sz="1100" i="1" dirty="0">
                <a:solidFill>
                  <a:srgbClr val="404040"/>
                </a:solidFill>
              </a:rPr>
              <a:t>E PER FASCIA D’ETA’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NEL PERIODO</a:t>
            </a:r>
            <a:r>
              <a:rPr lang="it-IT" sz="1100" i="1" dirty="0">
                <a:solidFill>
                  <a:srgbClr val="404040"/>
                </a:solidFill>
              </a:rPr>
              <a:t> 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 </a:t>
            </a:r>
            <a:r>
              <a:rPr lang="it-IT" sz="1100" i="1" dirty="0">
                <a:solidFill>
                  <a:srgbClr val="404040"/>
                </a:solidFill>
                <a:latin typeface="Lato"/>
              </a:rPr>
              <a:t>4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-10/10/2021</a:t>
            </a:r>
            <a:endParaRPr lang="it-IT" sz="1100" i="1" dirty="0">
              <a:solidFill>
                <a:srgbClr val="40404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8216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7A6BF4-9708-474A-9953-A02E5904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" y="1040926"/>
            <a:ext cx="6473229" cy="4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A4930A-B43E-4BC5-84AB-0A2B81A6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31" y="1267997"/>
            <a:ext cx="5663856" cy="4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5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21D5B0-67F8-4E95-8298-7D9070CB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8" y="885929"/>
            <a:ext cx="9301248" cy="5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NAZIONALE DELL’RT PUNTALE (29/9), RT OSPEDALIZZAZIONI (5/10) E RT «AUGMENTED» (5/10) CALCOLATI CON DATI AL 13/10/2021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912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13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07F9-D97C-40C4-9D32-E19852D92C02}"/>
              </a:ext>
            </a:extLst>
          </p:cNvPr>
          <p:cNvSpPr txBox="1"/>
          <p:nvPr/>
        </p:nvSpPr>
        <p:spPr>
          <a:xfrm>
            <a:off x="9837821" y="1675773"/>
            <a:ext cx="2354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Augmented: </a:t>
            </a:r>
            <a:r>
              <a:rPr lang="it-IT" b="1" dirty="0"/>
              <a:t>0,84 </a:t>
            </a:r>
            <a:r>
              <a:rPr lang="it-IT" dirty="0"/>
              <a:t>(IC95%: 0,83-0,85) al 5 ottobre 2021 </a:t>
            </a:r>
            <a:endParaRPr lang="en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C5373A-585E-420D-9426-FA7A20EA58D9}"/>
              </a:ext>
            </a:extLst>
          </p:cNvPr>
          <p:cNvSpPr txBox="1"/>
          <p:nvPr/>
        </p:nvSpPr>
        <p:spPr>
          <a:xfrm>
            <a:off x="9688862" y="2891002"/>
            <a:ext cx="2705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Ospedalizzazioni: </a:t>
            </a:r>
            <a:r>
              <a:rPr lang="it-IT" sz="1800" b="1" dirty="0"/>
              <a:t>0,83 </a:t>
            </a:r>
            <a:r>
              <a:rPr lang="it-IT" sz="1800" dirty="0"/>
              <a:t>(IC95%: 0,78-0,88) al 5 ottobre 2021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68411-B05F-4E38-B014-86F92D6456B7}"/>
              </a:ext>
            </a:extLst>
          </p:cNvPr>
          <p:cNvSpPr txBox="1"/>
          <p:nvPr/>
        </p:nvSpPr>
        <p:spPr>
          <a:xfrm>
            <a:off x="7762253" y="947913"/>
            <a:ext cx="3412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Puntuale: </a:t>
            </a:r>
            <a:r>
              <a:rPr lang="it-IT" b="1" dirty="0"/>
              <a:t>0,86 </a:t>
            </a:r>
            <a:r>
              <a:rPr lang="it-IT" dirty="0"/>
              <a:t>(IC95%: 0,85-0,87) al 29 settembre 2021</a:t>
            </a:r>
          </a:p>
        </p:txBody>
      </p:sp>
    </p:spTree>
    <p:extLst>
      <p:ext uri="{BB962C8B-B14F-4D97-AF65-F5344CB8AC3E}">
        <p14:creationId xmlns:p14="http://schemas.microsoft.com/office/powerpoint/2010/main" val="3354586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4" ma:contentTypeDescription="Creare un nuovo documento." ma:contentTypeScope="" ma:versionID="9d3c919990654082d909781a2c02d3fb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54e9748e58e4db3cb62675a12a402278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F7D4C-B545-486A-B9DB-B73742289F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7d7c0e4-8645-47b2-9061-8f723220d9b7"/>
    <ds:schemaRef ds:uri="3ec210cc-1385-4d77-bddf-45fa57c2a2bb"/>
  </ds:schemaRefs>
</ds:datastoreItem>
</file>

<file path=customXml/itemProps3.xml><?xml version="1.0" encoding="utf-8"?>
<ds:datastoreItem xmlns:ds="http://schemas.openxmlformats.org/officeDocument/2006/customXml" ds:itemID="{913A0EF0-25B1-4622-BC2C-4F73C6128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3</TotalTime>
  <Words>2710</Words>
  <Application>Microsoft Office PowerPoint</Application>
  <PresentationFormat>Widescreen</PresentationFormat>
  <Paragraphs>784</Paragraphs>
  <Slides>38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56" baseType="lpstr">
      <vt:lpstr>MS Gothic</vt:lpstr>
      <vt:lpstr>Yu Gothic Light</vt:lpstr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Symbol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quasi tutti i paesi europei (ECDC) fino al 14 ottobre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2</cp:revision>
  <cp:lastPrinted>2021-08-19T14:39:59Z</cp:lastPrinted>
  <dcterms:created xsi:type="dcterms:W3CDTF">2020-11-10T09:16:54Z</dcterms:created>
  <dcterms:modified xsi:type="dcterms:W3CDTF">2021-10-15T12:20:31Z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