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3"/>
  </p:notesMasterIdLst>
  <p:sldIdLst>
    <p:sldId id="1418" r:id="rId5"/>
    <p:sldId id="1290" r:id="rId6"/>
    <p:sldId id="263" r:id="rId7"/>
    <p:sldId id="278" r:id="rId8"/>
    <p:sldId id="1447" r:id="rId9"/>
    <p:sldId id="259" r:id="rId10"/>
    <p:sldId id="261" r:id="rId11"/>
    <p:sldId id="1307" r:id="rId12"/>
    <p:sldId id="1435" r:id="rId13"/>
    <p:sldId id="1438" r:id="rId14"/>
    <p:sldId id="1443" r:id="rId15"/>
    <p:sldId id="1429" r:id="rId16"/>
    <p:sldId id="1428" r:id="rId17"/>
    <p:sldId id="1432" r:id="rId18"/>
    <p:sldId id="1433" r:id="rId19"/>
    <p:sldId id="264" r:id="rId20"/>
    <p:sldId id="1351" r:id="rId21"/>
    <p:sldId id="1308" r:id="rId22"/>
    <p:sldId id="1416" r:id="rId23"/>
    <p:sldId id="1383" r:id="rId24"/>
    <p:sldId id="1387" r:id="rId25"/>
    <p:sldId id="1436" r:id="rId26"/>
    <p:sldId id="1419" r:id="rId27"/>
    <p:sldId id="266" r:id="rId28"/>
    <p:sldId id="267" r:id="rId29"/>
    <p:sldId id="1448" r:id="rId30"/>
    <p:sldId id="1449" r:id="rId31"/>
    <p:sldId id="1450" r:id="rId32"/>
    <p:sldId id="1451" r:id="rId33"/>
    <p:sldId id="1278" r:id="rId34"/>
    <p:sldId id="1430" r:id="rId35"/>
    <p:sldId id="274" r:id="rId36"/>
    <p:sldId id="1444" r:id="rId37"/>
    <p:sldId id="1452" r:id="rId38"/>
    <p:sldId id="256" r:id="rId39"/>
    <p:sldId id="257" r:id="rId40"/>
    <p:sldId id="265" r:id="rId41"/>
    <p:sldId id="276" r:id="rId4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C418E9-C489-4214-A27D-D76237509704}" v="60" dt="2022-04-22T08:17:50.6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4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l Manso Martina" userId="513a9d34-6994-41b9-901c-f28dde9905db" providerId="ADAL" clId="{6AA504C8-A961-4881-9DF1-E2572254D692}"/>
    <pc:docChg chg="undo redo custSel addSld modSld">
      <pc:chgData name="Del Manso Martina" userId="513a9d34-6994-41b9-901c-f28dde9905db" providerId="ADAL" clId="{6AA504C8-A961-4881-9DF1-E2572254D692}" dt="2022-04-08T08:21:55.007" v="556" actId="14100"/>
      <pc:docMkLst>
        <pc:docMk/>
      </pc:docMkLst>
      <pc:sldChg chg="modSp mod">
        <pc:chgData name="Del Manso Martina" userId="513a9d34-6994-41b9-901c-f28dde9905db" providerId="ADAL" clId="{6AA504C8-A961-4881-9DF1-E2572254D692}" dt="2022-04-07T15:42:55.473" v="65"/>
        <pc:sldMkLst>
          <pc:docMk/>
          <pc:sldMk cId="558278552" sldId="259"/>
        </pc:sldMkLst>
        <pc:spChg chg="mod">
          <ac:chgData name="Del Manso Martina" userId="513a9d34-6994-41b9-901c-f28dde9905db" providerId="ADAL" clId="{6AA504C8-A961-4881-9DF1-E2572254D692}" dt="2022-04-07T15:42:44.968" v="64"/>
          <ac:spMkLst>
            <pc:docMk/>
            <pc:sldMk cId="558278552" sldId="259"/>
            <ac:spMk id="9" creationId="{9062F9CD-CE96-4997-888D-12FBC44B69AD}"/>
          </ac:spMkLst>
        </pc:spChg>
        <pc:spChg chg="mod">
          <ac:chgData name="Del Manso Martina" userId="513a9d34-6994-41b9-901c-f28dde9905db" providerId="ADAL" clId="{6AA504C8-A961-4881-9DF1-E2572254D692}" dt="2022-04-07T15:42:55.473" v="65"/>
          <ac:spMkLst>
            <pc:docMk/>
            <pc:sldMk cId="558278552" sldId="259"/>
            <ac:spMk id="10" creationId="{F97FF066-9EA2-4204-B387-60FD93E3BCE1}"/>
          </ac:spMkLst>
        </pc:spChg>
        <pc:spChg chg="mod">
          <ac:chgData name="Del Manso Martina" userId="513a9d34-6994-41b9-901c-f28dde9905db" providerId="ADAL" clId="{6AA504C8-A961-4881-9DF1-E2572254D692}" dt="2022-04-07T15:41:14.973" v="44"/>
          <ac:spMkLst>
            <pc:docMk/>
            <pc:sldMk cId="558278552" sldId="259"/>
            <ac:spMk id="13" creationId="{E7776058-B94D-432C-A9E8-125AE28A6B8A}"/>
          </ac:spMkLst>
        </pc:spChg>
      </pc:sldChg>
      <pc:sldChg chg="addSp delSp modSp mod">
        <pc:chgData name="Del Manso Martina" userId="513a9d34-6994-41b9-901c-f28dde9905db" providerId="ADAL" clId="{6AA504C8-A961-4881-9DF1-E2572254D692}" dt="2022-04-07T15:45:21.853" v="96" actId="478"/>
        <pc:sldMkLst>
          <pc:docMk/>
          <pc:sldMk cId="3310883101" sldId="261"/>
        </pc:sldMkLst>
        <pc:spChg chg="mod">
          <ac:chgData name="Del Manso Martina" userId="513a9d34-6994-41b9-901c-f28dde9905db" providerId="ADAL" clId="{6AA504C8-A961-4881-9DF1-E2572254D692}" dt="2022-04-07T15:41:14.973" v="44"/>
          <ac:spMkLst>
            <pc:docMk/>
            <pc:sldMk cId="3310883101" sldId="261"/>
            <ac:spMk id="5" creationId="{A5BE4D16-0C7B-441B-894E-231233E4FE0D}"/>
          </ac:spMkLst>
        </pc:spChg>
        <pc:spChg chg="mod">
          <ac:chgData name="Del Manso Martina" userId="513a9d34-6994-41b9-901c-f28dde9905db" providerId="ADAL" clId="{6AA504C8-A961-4881-9DF1-E2572254D692}" dt="2022-04-07T15:45:18.195" v="95" actId="20577"/>
          <ac:spMkLst>
            <pc:docMk/>
            <pc:sldMk cId="3310883101" sldId="261"/>
            <ac:spMk id="6" creationId="{FDD407F9-D97C-40C4-9D32-E19852D92C02}"/>
          </ac:spMkLst>
        </pc:spChg>
        <pc:spChg chg="mod">
          <ac:chgData name="Del Manso Martina" userId="513a9d34-6994-41b9-901c-f28dde9905db" providerId="ADAL" clId="{6AA504C8-A961-4881-9DF1-E2572254D692}" dt="2022-04-07T15:44:27.478" v="79" actId="20577"/>
          <ac:spMkLst>
            <pc:docMk/>
            <pc:sldMk cId="3310883101" sldId="261"/>
            <ac:spMk id="8" creationId="{49C5373A-585E-420D-9426-FA7A20EA58D9}"/>
          </ac:spMkLst>
        </pc:spChg>
        <pc:spChg chg="add del mod">
          <ac:chgData name="Del Manso Martina" userId="513a9d34-6994-41b9-901c-f28dde9905db" providerId="ADAL" clId="{6AA504C8-A961-4881-9DF1-E2572254D692}" dt="2022-04-07T15:45:21.853" v="96" actId="478"/>
          <ac:spMkLst>
            <pc:docMk/>
            <pc:sldMk cId="3310883101" sldId="261"/>
            <ac:spMk id="9" creationId="{E39AE5F8-88B8-4D2E-ABFF-13E847C860F6}"/>
          </ac:spMkLst>
        </pc:spChg>
        <pc:spChg chg="mod">
          <ac:chgData name="Del Manso Martina" userId="513a9d34-6994-41b9-901c-f28dde9905db" providerId="ADAL" clId="{6AA504C8-A961-4881-9DF1-E2572254D692}" dt="2022-04-07T15:44:50.806" v="85" actId="20577"/>
          <ac:spMkLst>
            <pc:docMk/>
            <pc:sldMk cId="3310883101" sldId="261"/>
            <ac:spMk id="10" creationId="{A0168411-B05F-4E38-B014-86F92D6456B7}"/>
          </ac:spMkLst>
        </pc:spChg>
        <pc:spChg chg="mod">
          <ac:chgData name="Del Manso Martina" userId="513a9d34-6994-41b9-901c-f28dde9905db" providerId="ADAL" clId="{6AA504C8-A961-4881-9DF1-E2572254D692}" dt="2022-04-07T15:44:18.545" v="76" actId="20577"/>
          <ac:spMkLst>
            <pc:docMk/>
            <pc:sldMk cId="3310883101" sldId="261"/>
            <ac:spMk id="170" creationId="{9F928B8A-3EB1-4DF1-BFCE-1A2F9A1160CD}"/>
          </ac:spMkLst>
        </pc:spChg>
        <pc:picChg chg="mod">
          <ac:chgData name="Del Manso Martina" userId="513a9d34-6994-41b9-901c-f28dde9905db" providerId="ADAL" clId="{6AA504C8-A961-4881-9DF1-E2572254D692}" dt="2022-04-07T15:43:58.319" v="69" actId="1076"/>
          <ac:picMkLst>
            <pc:docMk/>
            <pc:sldMk cId="3310883101" sldId="261"/>
            <ac:picMk id="3074" creationId="{1B45FD16-964E-4370-8AB9-40B6B1E0C1DD}"/>
          </ac:picMkLst>
        </pc:picChg>
      </pc:sldChg>
      <pc:sldChg chg="addSp delSp modSp mod">
        <pc:chgData name="Del Manso Martina" userId="513a9d34-6994-41b9-901c-f28dde9905db" providerId="ADAL" clId="{6AA504C8-A961-4881-9DF1-E2572254D692}" dt="2022-04-08T08:21:55.007" v="556" actId="14100"/>
        <pc:sldMkLst>
          <pc:docMk/>
          <pc:sldMk cId="1175944865" sldId="263"/>
        </pc:sldMkLst>
        <pc:spChg chg="mod">
          <ac:chgData name="Del Manso Martina" userId="513a9d34-6994-41b9-901c-f28dde9905db" providerId="ADAL" clId="{6AA504C8-A961-4881-9DF1-E2572254D692}" dt="2022-04-07T15:41:14.973" v="44"/>
          <ac:spMkLst>
            <pc:docMk/>
            <pc:sldMk cId="1175944865" sldId="263"/>
            <ac:spMk id="4" creationId="{00000000-0000-0000-0000-000000000000}"/>
          </ac:spMkLst>
        </pc:spChg>
        <pc:picChg chg="add mod">
          <ac:chgData name="Del Manso Martina" userId="513a9d34-6994-41b9-901c-f28dde9905db" providerId="ADAL" clId="{6AA504C8-A961-4881-9DF1-E2572254D692}" dt="2022-04-08T08:21:55.007" v="556" actId="14100"/>
          <ac:picMkLst>
            <pc:docMk/>
            <pc:sldMk cId="1175944865" sldId="263"/>
            <ac:picMk id="5" creationId="{59761051-DDF5-4B04-9C9A-FD88BF2BB8B6}"/>
          </ac:picMkLst>
        </pc:picChg>
        <pc:picChg chg="del">
          <ac:chgData name="Del Manso Martina" userId="513a9d34-6994-41b9-901c-f28dde9905db" providerId="ADAL" clId="{6AA504C8-A961-4881-9DF1-E2572254D692}" dt="2022-04-07T15:34:56.871" v="1" actId="478"/>
          <ac:picMkLst>
            <pc:docMk/>
            <pc:sldMk cId="1175944865" sldId="263"/>
            <ac:picMk id="5" creationId="{7158BDD4-EF1E-4FD0-A5C9-59D871174C25}"/>
          </ac:picMkLst>
        </pc:picChg>
        <pc:picChg chg="add del mod">
          <ac:chgData name="Del Manso Martina" userId="513a9d34-6994-41b9-901c-f28dde9905db" providerId="ADAL" clId="{6AA504C8-A961-4881-9DF1-E2572254D692}" dt="2022-04-08T08:18:59.990" v="553" actId="478"/>
          <ac:picMkLst>
            <pc:docMk/>
            <pc:sldMk cId="1175944865" sldId="263"/>
            <ac:picMk id="6" creationId="{3661D522-23F1-4F06-BCF8-752382E54634}"/>
          </ac:picMkLst>
        </pc:picChg>
      </pc:sldChg>
      <pc:sldChg chg="addSp delSp modSp mod">
        <pc:chgData name="Del Manso Martina" userId="513a9d34-6994-41b9-901c-f28dde9905db" providerId="ADAL" clId="{6AA504C8-A961-4881-9DF1-E2572254D692}" dt="2022-04-07T15:59:29.593" v="131" actId="1076"/>
        <pc:sldMkLst>
          <pc:docMk/>
          <pc:sldMk cId="645375001" sldId="264"/>
        </pc:sldMkLst>
        <pc:spChg chg="mod">
          <ac:chgData name="Del Manso Martina" userId="513a9d34-6994-41b9-901c-f28dde9905db" providerId="ADAL" clId="{6AA504C8-A961-4881-9DF1-E2572254D692}" dt="2022-04-07T15:41:14.973" v="44"/>
          <ac:spMkLst>
            <pc:docMk/>
            <pc:sldMk cId="645375001" sldId="264"/>
            <ac:spMk id="11" creationId="{3231EEE5-2111-4A0E-AA2B-A2BEEFFE4FD6}"/>
          </ac:spMkLst>
        </pc:spChg>
        <pc:picChg chg="del">
          <ac:chgData name="Del Manso Martina" userId="513a9d34-6994-41b9-901c-f28dde9905db" providerId="ADAL" clId="{6AA504C8-A961-4881-9DF1-E2572254D692}" dt="2022-04-07T15:58:47.379" v="127" actId="478"/>
          <ac:picMkLst>
            <pc:docMk/>
            <pc:sldMk cId="645375001" sldId="264"/>
            <ac:picMk id="4" creationId="{4986256A-3260-48DF-B007-F6C07439EA24}"/>
          </ac:picMkLst>
        </pc:picChg>
        <pc:picChg chg="del">
          <ac:chgData name="Del Manso Martina" userId="513a9d34-6994-41b9-901c-f28dde9905db" providerId="ADAL" clId="{6AA504C8-A961-4881-9DF1-E2572254D692}" dt="2022-04-07T15:58:47.379" v="127" actId="478"/>
          <ac:picMkLst>
            <pc:docMk/>
            <pc:sldMk cId="645375001" sldId="264"/>
            <ac:picMk id="10" creationId="{EB0C1144-F9FB-4DDC-8B32-1FEE29DAA36D}"/>
          </ac:picMkLst>
        </pc:picChg>
        <pc:picChg chg="add mod">
          <ac:chgData name="Del Manso Martina" userId="513a9d34-6994-41b9-901c-f28dde9905db" providerId="ADAL" clId="{6AA504C8-A961-4881-9DF1-E2572254D692}" dt="2022-04-07T15:59:05.991" v="129" actId="14100"/>
          <ac:picMkLst>
            <pc:docMk/>
            <pc:sldMk cId="645375001" sldId="264"/>
            <ac:picMk id="13" creationId="{ABDB965C-986D-4B42-B689-48582DD2B532}"/>
          </ac:picMkLst>
        </pc:picChg>
        <pc:picChg chg="add mod">
          <ac:chgData name="Del Manso Martina" userId="513a9d34-6994-41b9-901c-f28dde9905db" providerId="ADAL" clId="{6AA504C8-A961-4881-9DF1-E2572254D692}" dt="2022-04-07T15:59:29.593" v="131" actId="1076"/>
          <ac:picMkLst>
            <pc:docMk/>
            <pc:sldMk cId="645375001" sldId="264"/>
            <ac:picMk id="14" creationId="{35EFBB45-2500-43AD-9AC5-EE24EFE39FA7}"/>
          </ac:picMkLst>
        </pc:picChg>
      </pc:sldChg>
      <pc:sldChg chg="addSp delSp modSp mod">
        <pc:chgData name="Del Manso Martina" userId="513a9d34-6994-41b9-901c-f28dde9905db" providerId="ADAL" clId="{6AA504C8-A961-4881-9DF1-E2572254D692}" dt="2022-04-08T08:15:34.356" v="517" actId="13926"/>
        <pc:sldMkLst>
          <pc:docMk/>
          <pc:sldMk cId="1055586143" sldId="265"/>
        </pc:sldMkLst>
        <pc:spChg chg="mod">
          <ac:chgData name="Del Manso Martina" userId="513a9d34-6994-41b9-901c-f28dde9905db" providerId="ADAL" clId="{6AA504C8-A961-4881-9DF1-E2572254D692}" dt="2022-04-08T08:15:34.356" v="517" actId="13926"/>
          <ac:spMkLst>
            <pc:docMk/>
            <pc:sldMk cId="1055586143" sldId="265"/>
            <ac:spMk id="6" creationId="{18B3654A-7DA2-42C6-9E9B-3690B637422E}"/>
          </ac:spMkLst>
        </pc:spChg>
        <pc:picChg chg="add mod">
          <ac:chgData name="Del Manso Martina" userId="513a9d34-6994-41b9-901c-f28dde9905db" providerId="ADAL" clId="{6AA504C8-A961-4881-9DF1-E2572254D692}" dt="2022-04-07T20:41:11.915" v="360" actId="1076"/>
          <ac:picMkLst>
            <pc:docMk/>
            <pc:sldMk cId="1055586143" sldId="265"/>
            <ac:picMk id="3" creationId="{228A819A-E2F7-4F48-A6D2-8EFFC863E12E}"/>
          </ac:picMkLst>
        </pc:picChg>
        <pc:picChg chg="del">
          <ac:chgData name="Del Manso Martina" userId="513a9d34-6994-41b9-901c-f28dde9905db" providerId="ADAL" clId="{6AA504C8-A961-4881-9DF1-E2572254D692}" dt="2022-04-07T20:40:56.617" v="355" actId="478"/>
          <ac:picMkLst>
            <pc:docMk/>
            <pc:sldMk cId="1055586143" sldId="265"/>
            <ac:picMk id="4" creationId="{05FBE229-E0F9-4576-943A-2BA51F26154C}"/>
          </ac:picMkLst>
        </pc:picChg>
      </pc:sldChg>
      <pc:sldChg chg="addSp delSp modSp mod">
        <pc:chgData name="Del Manso Martina" userId="513a9d34-6994-41b9-901c-f28dde9905db" providerId="ADAL" clId="{6AA504C8-A961-4881-9DF1-E2572254D692}" dt="2022-04-07T19:59:47.560" v="204" actId="1036"/>
        <pc:sldMkLst>
          <pc:docMk/>
          <pc:sldMk cId="692312143" sldId="266"/>
        </pc:sldMkLst>
        <pc:spChg chg="add mod">
          <ac:chgData name="Del Manso Martina" userId="513a9d34-6994-41b9-901c-f28dde9905db" providerId="ADAL" clId="{6AA504C8-A961-4881-9DF1-E2572254D692}" dt="2022-04-07T19:58:17.442" v="192" actId="20577"/>
          <ac:spMkLst>
            <pc:docMk/>
            <pc:sldMk cId="692312143" sldId="266"/>
            <ac:spMk id="11" creationId="{189E36C3-A602-4BE8-8EE5-D5562593EB2B}"/>
          </ac:spMkLst>
        </pc:spChg>
        <pc:spChg chg="del">
          <ac:chgData name="Del Manso Martina" userId="513a9d34-6994-41b9-901c-f28dde9905db" providerId="ADAL" clId="{6AA504C8-A961-4881-9DF1-E2572254D692}" dt="2022-04-07T19:57:31.681" v="177" actId="478"/>
          <ac:spMkLst>
            <pc:docMk/>
            <pc:sldMk cId="692312143" sldId="266"/>
            <ac:spMk id="12" creationId="{38C332F7-B0B5-4352-BE73-95CB5CC3BD54}"/>
          </ac:spMkLst>
        </pc:spChg>
        <pc:spChg chg="mod">
          <ac:chgData name="Del Manso Martina" userId="513a9d34-6994-41b9-901c-f28dde9905db" providerId="ADAL" clId="{6AA504C8-A961-4881-9DF1-E2572254D692}" dt="2022-04-07T19:57:44.122" v="178" actId="1076"/>
          <ac:spMkLst>
            <pc:docMk/>
            <pc:sldMk cId="692312143" sldId="266"/>
            <ac:spMk id="14" creationId="{03A2767E-37F5-4A8E-9D2B-51706AD3979F}"/>
          </ac:spMkLst>
        </pc:spChg>
        <pc:picChg chg="add mod">
          <ac:chgData name="Del Manso Martina" userId="513a9d34-6994-41b9-901c-f28dde9905db" providerId="ADAL" clId="{6AA504C8-A961-4881-9DF1-E2572254D692}" dt="2022-04-07T19:59:47.560" v="204" actId="1036"/>
          <ac:picMkLst>
            <pc:docMk/>
            <pc:sldMk cId="692312143" sldId="266"/>
            <ac:picMk id="3" creationId="{DDA17387-3A29-4122-A765-3C2CB9F978BD}"/>
          </ac:picMkLst>
        </pc:picChg>
        <pc:picChg chg="del">
          <ac:chgData name="Del Manso Martina" userId="513a9d34-6994-41b9-901c-f28dde9905db" providerId="ADAL" clId="{6AA504C8-A961-4881-9DF1-E2572254D692}" dt="2022-04-07T19:57:31.681" v="177" actId="478"/>
          <ac:picMkLst>
            <pc:docMk/>
            <pc:sldMk cId="692312143" sldId="266"/>
            <ac:picMk id="2050" creationId="{61740A34-F480-4BFE-B93E-AED378E38555}"/>
          </ac:picMkLst>
        </pc:picChg>
        <pc:picChg chg="mod">
          <ac:chgData name="Del Manso Martina" userId="513a9d34-6994-41b9-901c-f28dde9905db" providerId="ADAL" clId="{6AA504C8-A961-4881-9DF1-E2572254D692}" dt="2022-04-07T19:57:50.007" v="179" actId="14100"/>
          <ac:picMkLst>
            <pc:docMk/>
            <pc:sldMk cId="692312143" sldId="266"/>
            <ac:picMk id="5122" creationId="{87E4FFF0-47B9-41A9-816C-9D831EDA0381}"/>
          </ac:picMkLst>
        </pc:picChg>
      </pc:sldChg>
      <pc:sldChg chg="addSp delSp modSp mod">
        <pc:chgData name="Del Manso Martina" userId="513a9d34-6994-41b9-901c-f28dde9905db" providerId="ADAL" clId="{6AA504C8-A961-4881-9DF1-E2572254D692}" dt="2022-04-08T08:16:53.882" v="537" actId="20577"/>
        <pc:sldMkLst>
          <pc:docMk/>
          <pc:sldMk cId="937019017" sldId="267"/>
        </pc:sldMkLst>
        <pc:spChg chg="mod">
          <ac:chgData name="Del Manso Martina" userId="513a9d34-6994-41b9-901c-f28dde9905db" providerId="ADAL" clId="{6AA504C8-A961-4881-9DF1-E2572254D692}" dt="2022-04-08T08:16:34.365" v="535" actId="6549"/>
          <ac:spMkLst>
            <pc:docMk/>
            <pc:sldMk cId="937019017" sldId="267"/>
            <ac:spMk id="8" creationId="{120FA03F-51ED-409D-B36B-F721E225D251}"/>
          </ac:spMkLst>
        </pc:spChg>
        <pc:spChg chg="mod">
          <ac:chgData name="Del Manso Martina" userId="513a9d34-6994-41b9-901c-f28dde9905db" providerId="ADAL" clId="{6AA504C8-A961-4881-9DF1-E2572254D692}" dt="2022-04-08T08:16:53.882" v="537" actId="20577"/>
          <ac:spMkLst>
            <pc:docMk/>
            <pc:sldMk cId="937019017" sldId="267"/>
            <ac:spMk id="9" creationId="{B6B0C2BC-A003-439A-A5C1-E5F5DE52EA1F}"/>
          </ac:spMkLst>
        </pc:spChg>
        <pc:spChg chg="add del">
          <ac:chgData name="Del Manso Martina" userId="513a9d34-6994-41b9-901c-f28dde9905db" providerId="ADAL" clId="{6AA504C8-A961-4881-9DF1-E2572254D692}" dt="2022-04-07T20:34:50.231" v="350" actId="22"/>
          <ac:spMkLst>
            <pc:docMk/>
            <pc:sldMk cId="937019017" sldId="267"/>
            <ac:spMk id="10" creationId="{CC35BCB9-AFC3-43AB-B352-88EACA31EB81}"/>
          </ac:spMkLst>
        </pc:spChg>
        <pc:picChg chg="del">
          <ac:chgData name="Del Manso Martina" userId="513a9d34-6994-41b9-901c-f28dde9905db" providerId="ADAL" clId="{6AA504C8-A961-4881-9DF1-E2572254D692}" dt="2022-04-08T08:16:23.379" v="519" actId="478"/>
          <ac:picMkLst>
            <pc:docMk/>
            <pc:sldMk cId="937019017" sldId="267"/>
            <ac:picMk id="7" creationId="{C1A45A60-573C-4E89-A5AA-BD4A0323B918}"/>
          </ac:picMkLst>
        </pc:picChg>
        <pc:picChg chg="add del">
          <ac:chgData name="Del Manso Martina" userId="513a9d34-6994-41b9-901c-f28dde9905db" providerId="ADAL" clId="{6AA504C8-A961-4881-9DF1-E2572254D692}" dt="2022-04-08T08:16:23.379" v="519" actId="478"/>
          <ac:picMkLst>
            <pc:docMk/>
            <pc:sldMk cId="937019017" sldId="267"/>
            <ac:picMk id="1026" creationId="{C3B0D24E-1854-40CC-BAFD-EFF4F2C6A871}"/>
          </ac:picMkLst>
        </pc:picChg>
        <pc:picChg chg="add">
          <ac:chgData name="Del Manso Martina" userId="513a9d34-6994-41b9-901c-f28dde9905db" providerId="ADAL" clId="{6AA504C8-A961-4881-9DF1-E2572254D692}" dt="2022-04-08T08:16:25.208" v="520"/>
          <ac:picMkLst>
            <pc:docMk/>
            <pc:sldMk cId="937019017" sldId="267"/>
            <ac:picMk id="1028" creationId="{4684968A-F407-4332-8761-C428148ABA04}"/>
          </ac:picMkLst>
        </pc:picChg>
      </pc:sldChg>
      <pc:sldChg chg="modSp mod">
        <pc:chgData name="Del Manso Martina" userId="513a9d34-6994-41b9-901c-f28dde9905db" providerId="ADAL" clId="{6AA504C8-A961-4881-9DF1-E2572254D692}" dt="2022-04-07T20:33:46.511" v="348" actId="108"/>
        <pc:sldMkLst>
          <pc:docMk/>
          <pc:sldMk cId="1757230229" sldId="274"/>
        </pc:sldMkLst>
        <pc:spChg chg="mod">
          <ac:chgData name="Del Manso Martina" userId="513a9d34-6994-41b9-901c-f28dde9905db" providerId="ADAL" clId="{6AA504C8-A961-4881-9DF1-E2572254D692}" dt="2022-04-07T20:27:44.434" v="337"/>
          <ac:spMkLst>
            <pc:docMk/>
            <pc:sldMk cId="1757230229" sldId="274"/>
            <ac:spMk id="5" creationId="{FFEDA254-651F-4E7C-A6D4-10298A165D9B}"/>
          </ac:spMkLst>
        </pc:spChg>
        <pc:graphicFrameChg chg="mod modGraphic">
          <ac:chgData name="Del Manso Martina" userId="513a9d34-6994-41b9-901c-f28dde9905db" providerId="ADAL" clId="{6AA504C8-A961-4881-9DF1-E2572254D692}" dt="2022-04-07T20:33:46.511" v="348" actId="108"/>
          <ac:graphicFrameMkLst>
            <pc:docMk/>
            <pc:sldMk cId="1757230229" sldId="274"/>
            <ac:graphicFrameMk id="2" creationId="{1DFD4509-ED61-4699-8379-E08B93765468}"/>
          </ac:graphicFrameMkLst>
        </pc:graphicFrameChg>
        <pc:picChg chg="mod">
          <ac:chgData name="Del Manso Martina" userId="513a9d34-6994-41b9-901c-f28dde9905db" providerId="ADAL" clId="{6AA504C8-A961-4881-9DF1-E2572254D692}" dt="2022-04-07T20:26:51.474" v="328" actId="14826"/>
          <ac:picMkLst>
            <pc:docMk/>
            <pc:sldMk cId="1757230229" sldId="274"/>
            <ac:picMk id="4" creationId="{7AD08C09-9EBC-44C3-9798-329EC8A41772}"/>
          </ac:picMkLst>
        </pc:picChg>
      </pc:sldChg>
      <pc:sldChg chg="addSp delSp modSp mod">
        <pc:chgData name="Del Manso Martina" userId="513a9d34-6994-41b9-901c-f28dde9905db" providerId="ADAL" clId="{6AA504C8-A961-4881-9DF1-E2572254D692}" dt="2022-04-08T08:15:29.609" v="516" actId="13926"/>
        <pc:sldMkLst>
          <pc:docMk/>
          <pc:sldMk cId="1393109582" sldId="276"/>
        </pc:sldMkLst>
        <pc:spChg chg="mod">
          <ac:chgData name="Del Manso Martina" userId="513a9d34-6994-41b9-901c-f28dde9905db" providerId="ADAL" clId="{6AA504C8-A961-4881-9DF1-E2572254D692}" dt="2022-04-08T08:15:29.609" v="516" actId="13926"/>
          <ac:spMkLst>
            <pc:docMk/>
            <pc:sldMk cId="1393109582" sldId="276"/>
            <ac:spMk id="3" creationId="{46B1FEDA-143A-4056-8586-6BEC18D7A754}"/>
          </ac:spMkLst>
        </pc:spChg>
        <pc:spChg chg="mod">
          <ac:chgData name="Del Manso Martina" userId="513a9d34-6994-41b9-901c-f28dde9905db" providerId="ADAL" clId="{6AA504C8-A961-4881-9DF1-E2572254D692}" dt="2022-04-08T08:15:17.149" v="515" actId="20577"/>
          <ac:spMkLst>
            <pc:docMk/>
            <pc:sldMk cId="1393109582" sldId="276"/>
            <ac:spMk id="6" creationId="{AAE37481-9F71-4A84-85F9-605D50E8F62B}"/>
          </ac:spMkLst>
        </pc:spChg>
        <pc:spChg chg="add del">
          <ac:chgData name="Del Manso Martina" userId="513a9d34-6994-41b9-901c-f28dde9905db" providerId="ADAL" clId="{6AA504C8-A961-4881-9DF1-E2572254D692}" dt="2022-04-08T08:15:04.413" v="499" actId="22"/>
          <ac:spMkLst>
            <pc:docMk/>
            <pc:sldMk cId="1393109582" sldId="276"/>
            <ac:spMk id="7" creationId="{646004F4-93FB-4858-AEAB-8CE0BD68EECD}"/>
          </ac:spMkLst>
        </pc:spChg>
      </pc:sldChg>
      <pc:sldChg chg="modSp mod">
        <pc:chgData name="Del Manso Martina" userId="513a9d34-6994-41b9-901c-f28dde9905db" providerId="ADAL" clId="{6AA504C8-A961-4881-9DF1-E2572254D692}" dt="2022-04-07T15:41:14.973" v="44"/>
        <pc:sldMkLst>
          <pc:docMk/>
          <pc:sldMk cId="596980194" sldId="278"/>
        </pc:sldMkLst>
        <pc:spChg chg="mod">
          <ac:chgData name="Del Manso Martina" userId="513a9d34-6994-41b9-901c-f28dde9905db" providerId="ADAL" clId="{6AA504C8-A961-4881-9DF1-E2572254D692}" dt="2022-04-07T15:37:14.570" v="25" actId="20577"/>
          <ac:spMkLst>
            <pc:docMk/>
            <pc:sldMk cId="596980194" sldId="278"/>
            <ac:spMk id="9" creationId="{9062F9CD-CE96-4997-888D-12FBC44B69AD}"/>
          </ac:spMkLst>
        </pc:spChg>
        <pc:spChg chg="mod">
          <ac:chgData name="Del Manso Martina" userId="513a9d34-6994-41b9-901c-f28dde9905db" providerId="ADAL" clId="{6AA504C8-A961-4881-9DF1-E2572254D692}" dt="2022-04-07T15:40:29.617" v="43" actId="20577"/>
          <ac:spMkLst>
            <pc:docMk/>
            <pc:sldMk cId="596980194" sldId="278"/>
            <ac:spMk id="12" creationId="{52C5F38A-A292-4646-A061-A3CF8D48CFE7}"/>
          </ac:spMkLst>
        </pc:spChg>
        <pc:spChg chg="mod">
          <ac:chgData name="Del Manso Martina" userId="513a9d34-6994-41b9-901c-f28dde9905db" providerId="ADAL" clId="{6AA504C8-A961-4881-9DF1-E2572254D692}" dt="2022-04-07T15:36:07.002" v="12" actId="20577"/>
          <ac:spMkLst>
            <pc:docMk/>
            <pc:sldMk cId="596980194" sldId="278"/>
            <ac:spMk id="16" creationId="{9AAAB8FB-18B2-4010-8B19-390F6A5A5F0A}"/>
          </ac:spMkLst>
        </pc:spChg>
        <pc:spChg chg="mod">
          <ac:chgData name="Del Manso Martina" userId="513a9d34-6994-41b9-901c-f28dde9905db" providerId="ADAL" clId="{6AA504C8-A961-4881-9DF1-E2572254D692}" dt="2022-04-07T15:41:14.973" v="44"/>
          <ac:spMkLst>
            <pc:docMk/>
            <pc:sldMk cId="596980194" sldId="278"/>
            <ac:spMk id="17" creationId="{462B6211-349A-4E55-9BA6-1003FB842C0A}"/>
          </ac:spMkLst>
        </pc:spChg>
        <pc:picChg chg="mod">
          <ac:chgData name="Del Manso Martina" userId="513a9d34-6994-41b9-901c-f28dde9905db" providerId="ADAL" clId="{6AA504C8-A961-4881-9DF1-E2572254D692}" dt="2022-04-07T15:36:00.679" v="6" actId="14826"/>
          <ac:picMkLst>
            <pc:docMk/>
            <pc:sldMk cId="596980194" sldId="278"/>
            <ac:picMk id="2" creationId="{AF82171E-FAE6-40F0-802E-C1CBFED00980}"/>
          </ac:picMkLst>
        </pc:picChg>
        <pc:picChg chg="mod">
          <ac:chgData name="Del Manso Martina" userId="513a9d34-6994-41b9-901c-f28dde9905db" providerId="ADAL" clId="{6AA504C8-A961-4881-9DF1-E2572254D692}" dt="2022-04-07T15:35:42.605" v="5" actId="732"/>
          <ac:picMkLst>
            <pc:docMk/>
            <pc:sldMk cId="596980194" sldId="278"/>
            <ac:picMk id="1028" creationId="{D01947A2-63F0-4FD0-8BDF-C4543E0873F5}"/>
          </ac:picMkLst>
        </pc:picChg>
      </pc:sldChg>
      <pc:sldChg chg="modSp mod">
        <pc:chgData name="Del Manso Martina" userId="513a9d34-6994-41b9-901c-f28dde9905db" providerId="ADAL" clId="{6AA504C8-A961-4881-9DF1-E2572254D692}" dt="2022-04-07T20:01:24.411" v="214" actId="20577"/>
        <pc:sldMkLst>
          <pc:docMk/>
          <pc:sldMk cId="3284697636" sldId="1278"/>
        </pc:sldMkLst>
        <pc:spChg chg="mod">
          <ac:chgData name="Del Manso Martina" userId="513a9d34-6994-41b9-901c-f28dde9905db" providerId="ADAL" clId="{6AA504C8-A961-4881-9DF1-E2572254D692}" dt="2022-04-07T20:01:24.411" v="214" actId="20577"/>
          <ac:spMkLst>
            <pc:docMk/>
            <pc:sldMk cId="3284697636" sldId="1278"/>
            <ac:spMk id="2" creationId="{71B7A1A9-40FC-4B1A-BC71-6C2C2DFC8700}"/>
          </ac:spMkLst>
        </pc:spChg>
      </pc:sldChg>
      <pc:sldChg chg="modSp mod">
        <pc:chgData name="Del Manso Martina" userId="513a9d34-6994-41b9-901c-f28dde9905db" providerId="ADAL" clId="{6AA504C8-A961-4881-9DF1-E2572254D692}" dt="2022-04-07T15:47:55.512" v="102" actId="20577"/>
        <pc:sldMkLst>
          <pc:docMk/>
          <pc:sldMk cId="0" sldId="1307"/>
        </pc:sldMkLst>
        <pc:spChg chg="mod">
          <ac:chgData name="Del Manso Martina" userId="513a9d34-6994-41b9-901c-f28dde9905db" providerId="ADAL" clId="{6AA504C8-A961-4881-9DF1-E2572254D692}" dt="2022-04-07T15:41:14.973" v="44"/>
          <ac:spMkLst>
            <pc:docMk/>
            <pc:sldMk cId="0" sldId="1307"/>
            <ac:spMk id="5" creationId="{A5BE4D16-0C7B-441B-894E-231233E4FE0D}"/>
          </ac:spMkLst>
        </pc:spChg>
        <pc:spChg chg="mod">
          <ac:chgData name="Del Manso Martina" userId="513a9d34-6994-41b9-901c-f28dde9905db" providerId="ADAL" clId="{6AA504C8-A961-4881-9DF1-E2572254D692}" dt="2022-04-07T15:47:55.512" v="102" actId="20577"/>
          <ac:spMkLst>
            <pc:docMk/>
            <pc:sldMk cId="0" sldId="1307"/>
            <ac:spMk id="170" creationId="{9F928B8A-3EB1-4DF1-BFCE-1A2F9A1160CD}"/>
          </ac:spMkLst>
        </pc:spChg>
        <pc:picChg chg="mod">
          <ac:chgData name="Del Manso Martina" userId="513a9d34-6994-41b9-901c-f28dde9905db" providerId="ADAL" clId="{6AA504C8-A961-4881-9DF1-E2572254D692}" dt="2022-04-07T15:47:44.927" v="97" actId="14826"/>
          <ac:picMkLst>
            <pc:docMk/>
            <pc:sldMk cId="0" sldId="1307"/>
            <ac:picMk id="3" creationId="{8E07175D-87C1-4265-996D-713FFDA2F621}"/>
          </ac:picMkLst>
        </pc:picChg>
      </pc:sldChg>
      <pc:sldChg chg="modSp mod">
        <pc:chgData name="Del Manso Martina" userId="513a9d34-6994-41b9-901c-f28dde9905db" providerId="ADAL" clId="{6AA504C8-A961-4881-9DF1-E2572254D692}" dt="2022-04-07T20:42:51.243" v="388" actId="13926"/>
        <pc:sldMkLst>
          <pc:docMk/>
          <pc:sldMk cId="2366445357" sldId="1308"/>
        </pc:sldMkLst>
        <pc:spChg chg="mod">
          <ac:chgData name="Del Manso Martina" userId="513a9d34-6994-41b9-901c-f28dde9905db" providerId="ADAL" clId="{6AA504C8-A961-4881-9DF1-E2572254D692}" dt="2022-04-07T20:42:51.243" v="388" actId="13926"/>
          <ac:spMkLst>
            <pc:docMk/>
            <pc:sldMk cId="2366445357" sldId="1308"/>
            <ac:spMk id="5" creationId="{DF970081-94DA-4076-80A9-CF7BC0ABB794}"/>
          </ac:spMkLst>
        </pc:spChg>
        <pc:graphicFrameChg chg="mod modGraphic">
          <ac:chgData name="Del Manso Martina" userId="513a9d34-6994-41b9-901c-f28dde9905db" providerId="ADAL" clId="{6AA504C8-A961-4881-9DF1-E2572254D692}" dt="2022-04-07T20:42:35.887" v="373" actId="207"/>
          <ac:graphicFrameMkLst>
            <pc:docMk/>
            <pc:sldMk cId="2366445357" sldId="1308"/>
            <ac:graphicFrameMk id="4" creationId="{7E52DAF0-4802-46B0-B1FC-4C61729263BF}"/>
          </ac:graphicFrameMkLst>
        </pc:graphicFrameChg>
      </pc:sldChg>
      <pc:sldChg chg="addSp modSp mod">
        <pc:chgData name="Del Manso Martina" userId="513a9d34-6994-41b9-901c-f28dde9905db" providerId="ADAL" clId="{6AA504C8-A961-4881-9DF1-E2572254D692}" dt="2022-04-07T20:44:47.955" v="403" actId="1076"/>
        <pc:sldMkLst>
          <pc:docMk/>
          <pc:sldMk cId="4206354991" sldId="1351"/>
        </pc:sldMkLst>
        <pc:spChg chg="mod">
          <ac:chgData name="Del Manso Martina" userId="513a9d34-6994-41b9-901c-f28dde9905db" providerId="ADAL" clId="{6AA504C8-A961-4881-9DF1-E2572254D692}" dt="2022-04-07T20:43:15.686" v="392" actId="13926"/>
          <ac:spMkLst>
            <pc:docMk/>
            <pc:sldMk cId="4206354991" sldId="1351"/>
            <ac:spMk id="5" creationId="{38B01666-2935-48B4-9011-A72052A4AD72}"/>
          </ac:spMkLst>
        </pc:spChg>
        <pc:spChg chg="add mod">
          <ac:chgData name="Del Manso Martina" userId="513a9d34-6994-41b9-901c-f28dde9905db" providerId="ADAL" clId="{6AA504C8-A961-4881-9DF1-E2572254D692}" dt="2022-04-07T20:44:47.955" v="403" actId="1076"/>
          <ac:spMkLst>
            <pc:docMk/>
            <pc:sldMk cId="4206354991" sldId="1351"/>
            <ac:spMk id="6" creationId="{97A02E4A-64F1-47F8-A0BD-A43870F9F5C7}"/>
          </ac:spMkLst>
        </pc:spChg>
        <pc:graphicFrameChg chg="mod modGraphic">
          <ac:chgData name="Del Manso Martina" userId="513a9d34-6994-41b9-901c-f28dde9905db" providerId="ADAL" clId="{6AA504C8-A961-4881-9DF1-E2572254D692}" dt="2022-04-07T20:44:24.086" v="395" actId="20577"/>
          <ac:graphicFrameMkLst>
            <pc:docMk/>
            <pc:sldMk cId="4206354991" sldId="1351"/>
            <ac:graphicFrameMk id="4" creationId="{E64B6E5F-F932-4132-9EC2-96F683F9B6AF}"/>
          </ac:graphicFrameMkLst>
        </pc:graphicFrameChg>
      </pc:sldChg>
      <pc:sldChg chg="addSp modSp">
        <pc:chgData name="Del Manso Martina" userId="513a9d34-6994-41b9-901c-f28dde9905db" providerId="ADAL" clId="{6AA504C8-A961-4881-9DF1-E2572254D692}" dt="2022-04-07T16:05:48.688" v="153" actId="14826"/>
        <pc:sldMkLst>
          <pc:docMk/>
          <pc:sldMk cId="3003740372" sldId="1383"/>
        </pc:sldMkLst>
        <pc:spChg chg="mod">
          <ac:chgData name="Del Manso Martina" userId="513a9d34-6994-41b9-901c-f28dde9905db" providerId="ADAL" clId="{6AA504C8-A961-4881-9DF1-E2572254D692}" dt="2022-04-07T15:41:14.973" v="44"/>
          <ac:spMkLst>
            <pc:docMk/>
            <pc:sldMk cId="3003740372" sldId="1383"/>
            <ac:spMk id="6" creationId="{377DD524-A054-4AD5-82A7-D17EF5D7D724}"/>
          </ac:spMkLst>
        </pc:spChg>
        <pc:picChg chg="add mod">
          <ac:chgData name="Del Manso Martina" userId="513a9d34-6994-41b9-901c-f28dde9905db" providerId="ADAL" clId="{6AA504C8-A961-4881-9DF1-E2572254D692}" dt="2022-04-07T16:05:40.165" v="150"/>
          <ac:picMkLst>
            <pc:docMk/>
            <pc:sldMk cId="3003740372" sldId="1383"/>
            <ac:picMk id="7" creationId="{0AC402E0-153D-4CB1-98A7-A82A1CDC4114}"/>
          </ac:picMkLst>
        </pc:picChg>
        <pc:picChg chg="mod">
          <ac:chgData name="Del Manso Martina" userId="513a9d34-6994-41b9-901c-f28dde9905db" providerId="ADAL" clId="{6AA504C8-A961-4881-9DF1-E2572254D692}" dt="2022-04-07T16:05:48.688" v="153" actId="14826"/>
          <ac:picMkLst>
            <pc:docMk/>
            <pc:sldMk cId="3003740372" sldId="1383"/>
            <ac:picMk id="8194" creationId="{36F2DCDA-AC77-466A-9E27-F2843157FE53}"/>
          </ac:picMkLst>
        </pc:picChg>
      </pc:sldChg>
      <pc:sldChg chg="addSp modSp">
        <pc:chgData name="Del Manso Martina" userId="513a9d34-6994-41b9-901c-f28dde9905db" providerId="ADAL" clId="{6AA504C8-A961-4881-9DF1-E2572254D692}" dt="2022-04-07T19:56:32.538" v="156" actId="14826"/>
        <pc:sldMkLst>
          <pc:docMk/>
          <pc:sldMk cId="1771034633" sldId="1387"/>
        </pc:sldMkLst>
        <pc:spChg chg="mod">
          <ac:chgData name="Del Manso Martina" userId="513a9d34-6994-41b9-901c-f28dde9905db" providerId="ADAL" clId="{6AA504C8-A961-4881-9DF1-E2572254D692}" dt="2022-04-07T15:41:14.973" v="44"/>
          <ac:spMkLst>
            <pc:docMk/>
            <pc:sldMk cId="1771034633" sldId="1387"/>
            <ac:spMk id="5" creationId="{B6EC2D5E-D138-4ADE-BA42-5636B5CCC698}"/>
          </ac:spMkLst>
        </pc:spChg>
        <pc:picChg chg="add mod">
          <ac:chgData name="Del Manso Martina" userId="513a9d34-6994-41b9-901c-f28dde9905db" providerId="ADAL" clId="{6AA504C8-A961-4881-9DF1-E2572254D692}" dt="2022-04-07T19:56:25.998" v="155"/>
          <ac:picMkLst>
            <pc:docMk/>
            <pc:sldMk cId="1771034633" sldId="1387"/>
            <ac:picMk id="7" creationId="{89CD1CD4-678F-44C7-B7F9-B11835C88553}"/>
          </ac:picMkLst>
        </pc:picChg>
        <pc:picChg chg="mod">
          <ac:chgData name="Del Manso Martina" userId="513a9d34-6994-41b9-901c-f28dde9905db" providerId="ADAL" clId="{6AA504C8-A961-4881-9DF1-E2572254D692}" dt="2022-04-07T19:56:32.538" v="156" actId="14826"/>
          <ac:picMkLst>
            <pc:docMk/>
            <pc:sldMk cId="1771034633" sldId="1387"/>
            <ac:picMk id="9218" creationId="{307ECD45-F8FF-4013-8DD0-E16A8007E809}"/>
          </ac:picMkLst>
        </pc:picChg>
      </pc:sldChg>
      <pc:sldChg chg="modSp">
        <pc:chgData name="Del Manso Martina" userId="513a9d34-6994-41b9-901c-f28dde9905db" providerId="ADAL" clId="{6AA504C8-A961-4881-9DF1-E2572254D692}" dt="2022-04-07T16:05:42.368" v="152" actId="14826"/>
        <pc:sldMkLst>
          <pc:docMk/>
          <pc:sldMk cId="937493020" sldId="1416"/>
        </pc:sldMkLst>
        <pc:spChg chg="mod">
          <ac:chgData name="Del Manso Martina" userId="513a9d34-6994-41b9-901c-f28dde9905db" providerId="ADAL" clId="{6AA504C8-A961-4881-9DF1-E2572254D692}" dt="2022-04-07T15:41:14.973" v="44"/>
          <ac:spMkLst>
            <pc:docMk/>
            <pc:sldMk cId="937493020" sldId="1416"/>
            <ac:spMk id="7" creationId="{FC91FC3B-77DC-41B9-A150-90199CCE4D7C}"/>
          </ac:spMkLst>
        </pc:spChg>
        <pc:picChg chg="mod">
          <ac:chgData name="Del Manso Martina" userId="513a9d34-6994-41b9-901c-f28dde9905db" providerId="ADAL" clId="{6AA504C8-A961-4881-9DF1-E2572254D692}" dt="2022-04-07T16:05:42.368" v="152" actId="14826"/>
          <ac:picMkLst>
            <pc:docMk/>
            <pc:sldMk cId="937493020" sldId="1416"/>
            <ac:picMk id="7170" creationId="{8E3965C5-2003-42F2-A6FD-47E06973068B}"/>
          </ac:picMkLst>
        </pc:picChg>
      </pc:sldChg>
      <pc:sldChg chg="modSp mod">
        <pc:chgData name="Del Manso Martina" userId="513a9d34-6994-41b9-901c-f28dde9905db" providerId="ADAL" clId="{6AA504C8-A961-4881-9DF1-E2572254D692}" dt="2022-04-07T15:34:11.505" v="0" actId="20577"/>
        <pc:sldMkLst>
          <pc:docMk/>
          <pc:sldMk cId="638701303" sldId="1418"/>
        </pc:sldMkLst>
        <pc:spChg chg="mod">
          <ac:chgData name="Del Manso Martina" userId="513a9d34-6994-41b9-901c-f28dde9905db" providerId="ADAL" clId="{6AA504C8-A961-4881-9DF1-E2572254D692}" dt="2022-04-07T15:34:11.505" v="0" actId="20577"/>
          <ac:spMkLst>
            <pc:docMk/>
            <pc:sldMk cId="638701303" sldId="1418"/>
            <ac:spMk id="9" creationId="{02D42140-243D-4064-9F67-4AB0E0B3DB7E}"/>
          </ac:spMkLst>
        </pc:spChg>
      </pc:sldChg>
      <pc:sldChg chg="addSp delSp modSp mod">
        <pc:chgData name="Del Manso Martina" userId="513a9d34-6994-41b9-901c-f28dde9905db" providerId="ADAL" clId="{6AA504C8-A961-4881-9DF1-E2572254D692}" dt="2022-04-08T08:13:39.050" v="489" actId="20577"/>
        <pc:sldMkLst>
          <pc:docMk/>
          <pc:sldMk cId="3634802200" sldId="1428"/>
        </pc:sldMkLst>
        <pc:spChg chg="mod">
          <ac:chgData name="Del Manso Martina" userId="513a9d34-6994-41b9-901c-f28dde9905db" providerId="ADAL" clId="{6AA504C8-A961-4881-9DF1-E2572254D692}" dt="2022-04-08T08:13:10.580" v="477" actId="13926"/>
          <ac:spMkLst>
            <pc:docMk/>
            <pc:sldMk cId="3634802200" sldId="1428"/>
            <ac:spMk id="3" creationId="{9AE7991F-227C-4D1D-963F-5DF7512E9B72}"/>
          </ac:spMkLst>
        </pc:spChg>
        <pc:spChg chg="mod">
          <ac:chgData name="Del Manso Martina" userId="513a9d34-6994-41b9-901c-f28dde9905db" providerId="ADAL" clId="{6AA504C8-A961-4881-9DF1-E2572254D692}" dt="2022-04-08T08:13:39.050" v="489" actId="20577"/>
          <ac:spMkLst>
            <pc:docMk/>
            <pc:sldMk cId="3634802200" sldId="1428"/>
            <ac:spMk id="6" creationId="{8AD2EF5A-25A6-455A-BA76-27EA36FDA34E}"/>
          </ac:spMkLst>
        </pc:spChg>
        <pc:picChg chg="del">
          <ac:chgData name="Del Manso Martina" userId="513a9d34-6994-41b9-901c-f28dde9905db" providerId="ADAL" clId="{6AA504C8-A961-4881-9DF1-E2572254D692}" dt="2022-04-08T08:13:11.789" v="478" actId="478"/>
          <ac:picMkLst>
            <pc:docMk/>
            <pc:sldMk cId="3634802200" sldId="1428"/>
            <ac:picMk id="7" creationId="{476D0195-060D-4BCE-86A3-9E116BC0B098}"/>
          </ac:picMkLst>
        </pc:picChg>
        <pc:picChg chg="add mod">
          <ac:chgData name="Del Manso Martina" userId="513a9d34-6994-41b9-901c-f28dde9905db" providerId="ADAL" clId="{6AA504C8-A961-4881-9DF1-E2572254D692}" dt="2022-04-08T08:13:24.399" v="481" actId="1076"/>
          <ac:picMkLst>
            <pc:docMk/>
            <pc:sldMk cId="3634802200" sldId="1428"/>
            <ac:picMk id="9" creationId="{69143AF4-08B2-4EA2-93B7-D15E0E1C1212}"/>
          </ac:picMkLst>
        </pc:picChg>
      </pc:sldChg>
      <pc:sldChg chg="addSp delSp modSp mod">
        <pc:chgData name="Del Manso Martina" userId="513a9d34-6994-41b9-901c-f28dde9905db" providerId="ADAL" clId="{6AA504C8-A961-4881-9DF1-E2572254D692}" dt="2022-04-08T08:14:00.810" v="497" actId="20577"/>
        <pc:sldMkLst>
          <pc:docMk/>
          <pc:sldMk cId="3254352924" sldId="1429"/>
        </pc:sldMkLst>
        <pc:spChg chg="mod">
          <ac:chgData name="Del Manso Martina" userId="513a9d34-6994-41b9-901c-f28dde9905db" providerId="ADAL" clId="{6AA504C8-A961-4881-9DF1-E2572254D692}" dt="2022-04-08T08:13:05.105" v="476" actId="13926"/>
          <ac:spMkLst>
            <pc:docMk/>
            <pc:sldMk cId="3254352924" sldId="1429"/>
            <ac:spMk id="3" creationId="{9AE7991F-227C-4D1D-963F-5DF7512E9B72}"/>
          </ac:spMkLst>
        </pc:spChg>
        <pc:spChg chg="mod">
          <ac:chgData name="Del Manso Martina" userId="513a9d34-6994-41b9-901c-f28dde9905db" providerId="ADAL" clId="{6AA504C8-A961-4881-9DF1-E2572254D692}" dt="2022-04-08T08:14:00.810" v="497" actId="20577"/>
          <ac:spMkLst>
            <pc:docMk/>
            <pc:sldMk cId="3254352924" sldId="1429"/>
            <ac:spMk id="6" creationId="{C0E3834D-83F4-4161-9CFE-5070D55D5F1B}"/>
          </ac:spMkLst>
        </pc:spChg>
        <pc:spChg chg="add del">
          <ac:chgData name="Del Manso Martina" userId="513a9d34-6994-41b9-901c-f28dde9905db" providerId="ADAL" clId="{6AA504C8-A961-4881-9DF1-E2572254D692}" dt="2022-04-08T08:12:31.488" v="457" actId="22"/>
          <ac:spMkLst>
            <pc:docMk/>
            <pc:sldMk cId="3254352924" sldId="1429"/>
            <ac:spMk id="7" creationId="{F00136CE-357F-4CDA-A4F8-5196A512151A}"/>
          </ac:spMkLst>
        </pc:spChg>
        <pc:picChg chg="add mod">
          <ac:chgData name="Del Manso Martina" userId="513a9d34-6994-41b9-901c-f28dde9905db" providerId="ADAL" clId="{6AA504C8-A961-4881-9DF1-E2572254D692}" dt="2022-04-08T08:12:42.217" v="460" actId="1076"/>
          <ac:picMkLst>
            <pc:docMk/>
            <pc:sldMk cId="3254352924" sldId="1429"/>
            <ac:picMk id="8" creationId="{91E7B624-8F56-4931-9926-2E935335D61D}"/>
          </ac:picMkLst>
        </pc:picChg>
        <pc:picChg chg="del">
          <ac:chgData name="Del Manso Martina" userId="513a9d34-6994-41b9-901c-f28dde9905db" providerId="ADAL" clId="{6AA504C8-A961-4881-9DF1-E2572254D692}" dt="2022-04-08T08:12:29.124" v="455" actId="478"/>
          <ac:picMkLst>
            <pc:docMk/>
            <pc:sldMk cId="3254352924" sldId="1429"/>
            <ac:picMk id="9" creationId="{B4331FD7-C570-4619-8466-6C3680B64E0E}"/>
          </ac:picMkLst>
        </pc:picChg>
      </pc:sldChg>
      <pc:sldChg chg="addSp delSp modSp mod">
        <pc:chgData name="Del Manso Martina" userId="513a9d34-6994-41b9-901c-f28dde9905db" providerId="ADAL" clId="{6AA504C8-A961-4881-9DF1-E2572254D692}" dt="2022-04-07T20:22:12.849" v="323" actId="20577"/>
        <pc:sldMkLst>
          <pc:docMk/>
          <pc:sldMk cId="1503337822" sldId="1430"/>
        </pc:sldMkLst>
        <pc:spChg chg="mod">
          <ac:chgData name="Del Manso Martina" userId="513a9d34-6994-41b9-901c-f28dde9905db" providerId="ADAL" clId="{6AA504C8-A961-4881-9DF1-E2572254D692}" dt="2022-04-07T15:41:14.973" v="44"/>
          <ac:spMkLst>
            <pc:docMk/>
            <pc:sldMk cId="1503337822" sldId="1430"/>
            <ac:spMk id="6" creationId="{23167014-F99B-4102-9FDF-70714DE9EB3C}"/>
          </ac:spMkLst>
        </pc:spChg>
        <pc:spChg chg="mod">
          <ac:chgData name="Del Manso Martina" userId="513a9d34-6994-41b9-901c-f28dde9905db" providerId="ADAL" clId="{6AA504C8-A961-4881-9DF1-E2572254D692}" dt="2022-04-07T20:13:30.235" v="233" actId="20577"/>
          <ac:spMkLst>
            <pc:docMk/>
            <pc:sldMk cId="1503337822" sldId="1430"/>
            <ac:spMk id="7" creationId="{521C454B-F5E8-4456-B826-7D75278D9657}"/>
          </ac:spMkLst>
        </pc:spChg>
        <pc:spChg chg="mod">
          <ac:chgData name="Del Manso Martina" userId="513a9d34-6994-41b9-901c-f28dde9905db" providerId="ADAL" clId="{6AA504C8-A961-4881-9DF1-E2572254D692}" dt="2022-04-07T20:16:05.523" v="250" actId="20577"/>
          <ac:spMkLst>
            <pc:docMk/>
            <pc:sldMk cId="1503337822" sldId="1430"/>
            <ac:spMk id="12" creationId="{C38C7F7B-BB50-4EF1-B675-C18FAB25E91D}"/>
          </ac:spMkLst>
        </pc:spChg>
        <pc:spChg chg="mod">
          <ac:chgData name="Del Manso Martina" userId="513a9d34-6994-41b9-901c-f28dde9905db" providerId="ADAL" clId="{6AA504C8-A961-4881-9DF1-E2572254D692}" dt="2022-04-07T20:15:51.816" v="240" actId="20577"/>
          <ac:spMkLst>
            <pc:docMk/>
            <pc:sldMk cId="1503337822" sldId="1430"/>
            <ac:spMk id="20" creationId="{16455BC2-3EEC-465F-BFC7-69E0D30CE390}"/>
          </ac:spMkLst>
        </pc:spChg>
        <pc:spChg chg="mod">
          <ac:chgData name="Del Manso Martina" userId="513a9d34-6994-41b9-901c-f28dde9905db" providerId="ADAL" clId="{6AA504C8-A961-4881-9DF1-E2572254D692}" dt="2022-04-07T20:17:32.055" v="268" actId="20577"/>
          <ac:spMkLst>
            <pc:docMk/>
            <pc:sldMk cId="1503337822" sldId="1430"/>
            <ac:spMk id="23" creationId="{1916299F-6F0B-41A0-B266-329199B98D1D}"/>
          </ac:spMkLst>
        </pc:spChg>
        <pc:spChg chg="mod">
          <ac:chgData name="Del Manso Martina" userId="513a9d34-6994-41b9-901c-f28dde9905db" providerId="ADAL" clId="{6AA504C8-A961-4881-9DF1-E2572254D692}" dt="2022-04-07T20:16:55.244" v="258" actId="20577"/>
          <ac:spMkLst>
            <pc:docMk/>
            <pc:sldMk cId="1503337822" sldId="1430"/>
            <ac:spMk id="24" creationId="{E74C75E4-D3C3-4199-B3B7-E5CE64741945}"/>
          </ac:spMkLst>
        </pc:spChg>
        <pc:spChg chg="mod">
          <ac:chgData name="Del Manso Martina" userId="513a9d34-6994-41b9-901c-f28dde9905db" providerId="ADAL" clId="{6AA504C8-A961-4881-9DF1-E2572254D692}" dt="2022-04-07T20:18:22.449" v="278" actId="20577"/>
          <ac:spMkLst>
            <pc:docMk/>
            <pc:sldMk cId="1503337822" sldId="1430"/>
            <ac:spMk id="25" creationId="{2A50A42D-7861-4F67-ABF7-B56D3E1416D8}"/>
          </ac:spMkLst>
        </pc:spChg>
        <pc:spChg chg="mod">
          <ac:chgData name="Del Manso Martina" userId="513a9d34-6994-41b9-901c-f28dde9905db" providerId="ADAL" clId="{6AA504C8-A961-4881-9DF1-E2572254D692}" dt="2022-04-07T20:21:30.312" v="302" actId="20577"/>
          <ac:spMkLst>
            <pc:docMk/>
            <pc:sldMk cId="1503337822" sldId="1430"/>
            <ac:spMk id="26" creationId="{17B8BD54-C49A-4DF1-BBE2-6315E6CC2BD6}"/>
          </ac:spMkLst>
        </pc:spChg>
        <pc:spChg chg="mod">
          <ac:chgData name="Del Manso Martina" userId="513a9d34-6994-41b9-901c-f28dde9905db" providerId="ADAL" clId="{6AA504C8-A961-4881-9DF1-E2572254D692}" dt="2022-04-07T20:20:53.736" v="286" actId="20577"/>
          <ac:spMkLst>
            <pc:docMk/>
            <pc:sldMk cId="1503337822" sldId="1430"/>
            <ac:spMk id="27" creationId="{3D620C99-C7B9-49E6-9F1F-B55959BD649D}"/>
          </ac:spMkLst>
        </pc:spChg>
        <pc:spChg chg="mod">
          <ac:chgData name="Del Manso Martina" userId="513a9d34-6994-41b9-901c-f28dde9905db" providerId="ADAL" clId="{6AA504C8-A961-4881-9DF1-E2572254D692}" dt="2022-04-07T20:22:12.849" v="323" actId="20577"/>
          <ac:spMkLst>
            <pc:docMk/>
            <pc:sldMk cId="1503337822" sldId="1430"/>
            <ac:spMk id="28" creationId="{E84D0256-A48B-432B-B8ED-89AB73710437}"/>
          </ac:spMkLst>
        </pc:spChg>
        <pc:spChg chg="mod">
          <ac:chgData name="Del Manso Martina" userId="513a9d34-6994-41b9-901c-f28dde9905db" providerId="ADAL" clId="{6AA504C8-A961-4881-9DF1-E2572254D692}" dt="2022-04-07T20:21:50.615" v="314" actId="20577"/>
          <ac:spMkLst>
            <pc:docMk/>
            <pc:sldMk cId="1503337822" sldId="1430"/>
            <ac:spMk id="29" creationId="{6B0B2A4C-42BF-4626-B2DA-6BCBB944F7F9}"/>
          </ac:spMkLst>
        </pc:spChg>
        <pc:picChg chg="del">
          <ac:chgData name="Del Manso Martina" userId="513a9d34-6994-41b9-901c-f28dde9905db" providerId="ADAL" clId="{6AA504C8-A961-4881-9DF1-E2572254D692}" dt="2022-04-07T20:02:13.689" v="215" actId="478"/>
          <ac:picMkLst>
            <pc:docMk/>
            <pc:sldMk cId="1503337822" sldId="1430"/>
            <ac:picMk id="2" creationId="{C6A56381-4FA7-48C8-A900-64B6E88BDFCB}"/>
          </ac:picMkLst>
        </pc:picChg>
        <pc:picChg chg="add del">
          <ac:chgData name="Del Manso Martina" userId="513a9d34-6994-41b9-901c-f28dde9905db" providerId="ADAL" clId="{6AA504C8-A961-4881-9DF1-E2572254D692}" dt="2022-04-07T20:02:18.802" v="217" actId="22"/>
          <ac:picMkLst>
            <pc:docMk/>
            <pc:sldMk cId="1503337822" sldId="1430"/>
            <ac:picMk id="4" creationId="{FB81CBB8-8AA3-4D12-9577-DBEF4E06DBA4}"/>
          </ac:picMkLst>
        </pc:picChg>
        <pc:picChg chg="add mod">
          <ac:chgData name="Del Manso Martina" userId="513a9d34-6994-41b9-901c-f28dde9905db" providerId="ADAL" clId="{6AA504C8-A961-4881-9DF1-E2572254D692}" dt="2022-04-07T20:02:53.909" v="220" actId="14100"/>
          <ac:picMkLst>
            <pc:docMk/>
            <pc:sldMk cId="1503337822" sldId="1430"/>
            <ac:picMk id="1026" creationId="{31489409-B40F-4047-B555-79BA21C4D87C}"/>
          </ac:picMkLst>
        </pc:picChg>
      </pc:sldChg>
      <pc:sldChg chg="addSp delSp modSp mod">
        <pc:chgData name="Del Manso Martina" userId="513a9d34-6994-41b9-901c-f28dde9905db" providerId="ADAL" clId="{6AA504C8-A961-4881-9DF1-E2572254D692}" dt="2022-04-07T16:03:09.834" v="143" actId="1076"/>
        <pc:sldMkLst>
          <pc:docMk/>
          <pc:sldMk cId="667948361" sldId="1432"/>
        </pc:sldMkLst>
        <pc:spChg chg="mod">
          <ac:chgData name="Del Manso Martina" userId="513a9d34-6994-41b9-901c-f28dde9905db" providerId="ADAL" clId="{6AA504C8-A961-4881-9DF1-E2572254D692}" dt="2022-04-07T15:41:14.973" v="44"/>
          <ac:spMkLst>
            <pc:docMk/>
            <pc:sldMk cId="667948361" sldId="1432"/>
            <ac:spMk id="11" creationId="{A9A68309-04FD-445B-A57F-974E726FA86F}"/>
          </ac:spMkLst>
        </pc:spChg>
        <pc:spChg chg="mod">
          <ac:chgData name="Del Manso Martina" userId="513a9d34-6994-41b9-901c-f28dde9905db" providerId="ADAL" clId="{6AA504C8-A961-4881-9DF1-E2572254D692}" dt="2022-04-07T15:41:14.973" v="44"/>
          <ac:spMkLst>
            <pc:docMk/>
            <pc:sldMk cId="667948361" sldId="1432"/>
            <ac:spMk id="12" creationId="{206D841D-92A0-41B7-8962-1B50CE109D61}"/>
          </ac:spMkLst>
        </pc:spChg>
        <pc:spChg chg="mod">
          <ac:chgData name="Del Manso Martina" userId="513a9d34-6994-41b9-901c-f28dde9905db" providerId="ADAL" clId="{6AA504C8-A961-4881-9DF1-E2572254D692}" dt="2022-04-07T15:56:52.293" v="112" actId="20577"/>
          <ac:spMkLst>
            <pc:docMk/>
            <pc:sldMk cId="667948361" sldId="1432"/>
            <ac:spMk id="14" creationId="{C0442A7E-E0E0-41F7-823F-CD84EBFCD35D}"/>
          </ac:spMkLst>
        </pc:spChg>
        <pc:picChg chg="add del mod">
          <ac:chgData name="Del Manso Martina" userId="513a9d34-6994-41b9-901c-f28dde9905db" providerId="ADAL" clId="{6AA504C8-A961-4881-9DF1-E2572254D692}" dt="2022-04-07T15:58:35.392" v="123" actId="21"/>
          <ac:picMkLst>
            <pc:docMk/>
            <pc:sldMk cId="667948361" sldId="1432"/>
            <ac:picMk id="3" creationId="{A3D059FA-2F93-46BA-9A0B-A5C9A9211CA9}"/>
          </ac:picMkLst>
        </pc:picChg>
        <pc:picChg chg="del">
          <ac:chgData name="Del Manso Martina" userId="513a9d34-6994-41b9-901c-f28dde9905db" providerId="ADAL" clId="{6AA504C8-A961-4881-9DF1-E2572254D692}" dt="2022-04-07T15:56:53.899" v="113" actId="478"/>
          <ac:picMkLst>
            <pc:docMk/>
            <pc:sldMk cId="667948361" sldId="1432"/>
            <ac:picMk id="4" creationId="{AE516FC0-6188-42C9-87DB-31AB10B6322F}"/>
          </ac:picMkLst>
        </pc:picChg>
        <pc:picChg chg="add del mod">
          <ac:chgData name="Del Manso Martina" userId="513a9d34-6994-41b9-901c-f28dde9905db" providerId="ADAL" clId="{6AA504C8-A961-4881-9DF1-E2572254D692}" dt="2022-04-07T15:58:35.392" v="123" actId="21"/>
          <ac:picMkLst>
            <pc:docMk/>
            <pc:sldMk cId="667948361" sldId="1432"/>
            <ac:picMk id="6" creationId="{E326054D-CDD1-4B7E-B5C6-53B8D86B3717}"/>
          </ac:picMkLst>
        </pc:picChg>
        <pc:picChg chg="add mod">
          <ac:chgData name="Del Manso Martina" userId="513a9d34-6994-41b9-901c-f28dde9905db" providerId="ADAL" clId="{6AA504C8-A961-4881-9DF1-E2572254D692}" dt="2022-04-07T16:03:09.834" v="143" actId="1076"/>
          <ac:picMkLst>
            <pc:docMk/>
            <pc:sldMk cId="667948361" sldId="1432"/>
            <ac:picMk id="9" creationId="{A173DF6D-C419-490A-A70F-B6420BEA3EED}"/>
          </ac:picMkLst>
        </pc:picChg>
        <pc:picChg chg="mod">
          <ac:chgData name="Del Manso Martina" userId="513a9d34-6994-41b9-901c-f28dde9905db" providerId="ADAL" clId="{6AA504C8-A961-4881-9DF1-E2572254D692}" dt="2022-04-07T16:03:09.834" v="143" actId="1076"/>
          <ac:picMkLst>
            <pc:docMk/>
            <pc:sldMk cId="667948361" sldId="1432"/>
            <ac:picMk id="4098" creationId="{9FC23B45-8437-441D-8BA7-9E1AFF1C0E1F}"/>
          </ac:picMkLst>
        </pc:picChg>
      </pc:sldChg>
      <pc:sldChg chg="addSp delSp modSp mod">
        <pc:chgData name="Del Manso Martina" userId="513a9d34-6994-41b9-901c-f28dde9905db" providerId="ADAL" clId="{6AA504C8-A961-4881-9DF1-E2572254D692}" dt="2022-04-07T16:02:18.504" v="135" actId="1076"/>
        <pc:sldMkLst>
          <pc:docMk/>
          <pc:sldMk cId="95590468" sldId="1433"/>
        </pc:sldMkLst>
        <pc:spChg chg="mod">
          <ac:chgData name="Del Manso Martina" userId="513a9d34-6994-41b9-901c-f28dde9905db" providerId="ADAL" clId="{6AA504C8-A961-4881-9DF1-E2572254D692}" dt="2022-04-07T15:41:14.973" v="44"/>
          <ac:spMkLst>
            <pc:docMk/>
            <pc:sldMk cId="95590468" sldId="1433"/>
            <ac:spMk id="10" creationId="{3A8F100F-4487-4F11-8A6D-61C9761B8323}"/>
          </ac:spMkLst>
        </pc:spChg>
        <pc:spChg chg="mod">
          <ac:chgData name="Del Manso Martina" userId="513a9d34-6994-41b9-901c-f28dde9905db" providerId="ADAL" clId="{6AA504C8-A961-4881-9DF1-E2572254D692}" dt="2022-04-07T15:41:14.973" v="44"/>
          <ac:spMkLst>
            <pc:docMk/>
            <pc:sldMk cId="95590468" sldId="1433"/>
            <ac:spMk id="11" creationId="{879BDA3D-B06E-4B2E-88D4-5C6065FDB0B6}"/>
          </ac:spMkLst>
        </pc:spChg>
        <pc:spChg chg="mod">
          <ac:chgData name="Del Manso Martina" userId="513a9d34-6994-41b9-901c-f28dde9905db" providerId="ADAL" clId="{6AA504C8-A961-4881-9DF1-E2572254D692}" dt="2022-04-07T15:57:01.166" v="116" actId="20577"/>
          <ac:spMkLst>
            <pc:docMk/>
            <pc:sldMk cId="95590468" sldId="1433"/>
            <ac:spMk id="14" creationId="{376FDE93-E4B3-4CAC-8B08-E316C0A77C5D}"/>
          </ac:spMkLst>
        </pc:spChg>
        <pc:picChg chg="add mod">
          <ac:chgData name="Del Manso Martina" userId="513a9d34-6994-41b9-901c-f28dde9905db" providerId="ADAL" clId="{6AA504C8-A961-4881-9DF1-E2572254D692}" dt="2022-04-07T16:02:18.504" v="135" actId="1076"/>
          <ac:picMkLst>
            <pc:docMk/>
            <pc:sldMk cId="95590468" sldId="1433"/>
            <ac:picMk id="3" creationId="{D27098C4-07AF-4F44-A6EE-E0F7879EC829}"/>
          </ac:picMkLst>
        </pc:picChg>
        <pc:picChg chg="del">
          <ac:chgData name="Del Manso Martina" userId="513a9d34-6994-41b9-901c-f28dde9905db" providerId="ADAL" clId="{6AA504C8-A961-4881-9DF1-E2572254D692}" dt="2022-04-07T15:57:02.449" v="117" actId="478"/>
          <ac:picMkLst>
            <pc:docMk/>
            <pc:sldMk cId="95590468" sldId="1433"/>
            <ac:picMk id="4" creationId="{AF5A06BF-7826-4A7F-BBCD-791C5762BDCF}"/>
          </ac:picMkLst>
        </pc:picChg>
        <pc:picChg chg="mod">
          <ac:chgData name="Del Manso Martina" userId="513a9d34-6994-41b9-901c-f28dde9905db" providerId="ADAL" clId="{6AA504C8-A961-4881-9DF1-E2572254D692}" dt="2022-04-07T15:57:05.488" v="118" actId="1076"/>
          <ac:picMkLst>
            <pc:docMk/>
            <pc:sldMk cId="95590468" sldId="1433"/>
            <ac:picMk id="3074" creationId="{11C38E7C-B0D3-4A38-81AC-D0079BACEF89}"/>
          </ac:picMkLst>
        </pc:picChg>
      </pc:sldChg>
      <pc:sldChg chg="modSp">
        <pc:chgData name="Del Manso Martina" userId="513a9d34-6994-41b9-901c-f28dde9905db" providerId="ADAL" clId="{6AA504C8-A961-4881-9DF1-E2572254D692}" dt="2022-04-07T15:54:38.819" v="103" actId="14826"/>
        <pc:sldMkLst>
          <pc:docMk/>
          <pc:sldMk cId="3146680826" sldId="1435"/>
        </pc:sldMkLst>
        <pc:spChg chg="mod">
          <ac:chgData name="Del Manso Martina" userId="513a9d34-6994-41b9-901c-f28dde9905db" providerId="ADAL" clId="{6AA504C8-A961-4881-9DF1-E2572254D692}" dt="2022-04-07T15:41:14.973" v="44"/>
          <ac:spMkLst>
            <pc:docMk/>
            <pc:sldMk cId="3146680826" sldId="1435"/>
            <ac:spMk id="13" creationId="{E7776058-B94D-432C-A9E8-125AE28A6B8A}"/>
          </ac:spMkLst>
        </pc:spChg>
        <pc:picChg chg="mod">
          <ac:chgData name="Del Manso Martina" userId="513a9d34-6994-41b9-901c-f28dde9905db" providerId="ADAL" clId="{6AA504C8-A961-4881-9DF1-E2572254D692}" dt="2022-04-07T15:54:38.819" v="103" actId="14826"/>
          <ac:picMkLst>
            <pc:docMk/>
            <pc:sldMk cId="3146680826" sldId="1435"/>
            <ac:picMk id="4098" creationId="{36AC328A-FBAE-4930-B4F4-169F876BB0C9}"/>
          </ac:picMkLst>
        </pc:picChg>
      </pc:sldChg>
      <pc:sldChg chg="modSp">
        <pc:chgData name="Del Manso Martina" userId="513a9d34-6994-41b9-901c-f28dde9905db" providerId="ADAL" clId="{6AA504C8-A961-4881-9DF1-E2572254D692}" dt="2022-04-07T19:57:18.182" v="173" actId="1076"/>
        <pc:sldMkLst>
          <pc:docMk/>
          <pc:sldMk cId="1363598916" sldId="1436"/>
        </pc:sldMkLst>
        <pc:spChg chg="mod">
          <ac:chgData name="Del Manso Martina" userId="513a9d34-6994-41b9-901c-f28dde9905db" providerId="ADAL" clId="{6AA504C8-A961-4881-9DF1-E2572254D692}" dt="2022-04-07T15:41:14.973" v="44"/>
          <ac:spMkLst>
            <pc:docMk/>
            <pc:sldMk cId="1363598916" sldId="1436"/>
            <ac:spMk id="4" creationId="{C436C9B4-0598-4BC7-8D20-3BCE1F1E349C}"/>
          </ac:spMkLst>
        </pc:spChg>
        <pc:picChg chg="mod">
          <ac:chgData name="Del Manso Martina" userId="513a9d34-6994-41b9-901c-f28dde9905db" providerId="ADAL" clId="{6AA504C8-A961-4881-9DF1-E2572254D692}" dt="2022-04-07T19:57:18.182" v="173" actId="1076"/>
          <ac:picMkLst>
            <pc:docMk/>
            <pc:sldMk cId="1363598916" sldId="1436"/>
            <ac:picMk id="1026" creationId="{32B3213B-D8BE-432B-90FE-A047AFD3C020}"/>
          </ac:picMkLst>
        </pc:picChg>
      </pc:sldChg>
      <pc:sldChg chg="modSp">
        <pc:chgData name="Del Manso Martina" userId="513a9d34-6994-41b9-901c-f28dde9905db" providerId="ADAL" clId="{6AA504C8-A961-4881-9DF1-E2572254D692}" dt="2022-04-07T15:55:49.040" v="104" actId="14826"/>
        <pc:sldMkLst>
          <pc:docMk/>
          <pc:sldMk cId="2689876419" sldId="1438"/>
        </pc:sldMkLst>
        <pc:spChg chg="mod">
          <ac:chgData name="Del Manso Martina" userId="513a9d34-6994-41b9-901c-f28dde9905db" providerId="ADAL" clId="{6AA504C8-A961-4881-9DF1-E2572254D692}" dt="2022-04-07T15:41:14.973" v="44"/>
          <ac:spMkLst>
            <pc:docMk/>
            <pc:sldMk cId="2689876419" sldId="1438"/>
            <ac:spMk id="13" creationId="{E7776058-B94D-432C-A9E8-125AE28A6B8A}"/>
          </ac:spMkLst>
        </pc:spChg>
        <pc:picChg chg="mod">
          <ac:chgData name="Del Manso Martina" userId="513a9d34-6994-41b9-901c-f28dde9905db" providerId="ADAL" clId="{6AA504C8-A961-4881-9DF1-E2572254D692}" dt="2022-04-07T15:55:49.040" v="104" actId="14826"/>
          <ac:picMkLst>
            <pc:docMk/>
            <pc:sldMk cId="2689876419" sldId="1438"/>
            <ac:picMk id="5122" creationId="{F5E12D12-EB2C-47BD-A654-A955B48A4C15}"/>
          </ac:picMkLst>
        </pc:picChg>
      </pc:sldChg>
      <pc:sldChg chg="modSp mod">
        <pc:chgData name="Del Manso Martina" userId="513a9d34-6994-41b9-901c-f28dde9905db" providerId="ADAL" clId="{6AA504C8-A961-4881-9DF1-E2572254D692}" dt="2022-04-07T15:56:35.208" v="108" actId="20577"/>
        <pc:sldMkLst>
          <pc:docMk/>
          <pc:sldMk cId="3024650233" sldId="1443"/>
        </pc:sldMkLst>
        <pc:spChg chg="mod">
          <ac:chgData name="Del Manso Martina" userId="513a9d34-6994-41b9-901c-f28dde9905db" providerId="ADAL" clId="{6AA504C8-A961-4881-9DF1-E2572254D692}" dt="2022-04-07T15:56:24.278" v="106" actId="20577"/>
          <ac:spMkLst>
            <pc:docMk/>
            <pc:sldMk cId="3024650233" sldId="1443"/>
            <ac:spMk id="2" creationId="{AD8B7316-7A59-4F04-A5C4-B4F4AAD794FF}"/>
          </ac:spMkLst>
        </pc:spChg>
        <pc:spChg chg="mod">
          <ac:chgData name="Del Manso Martina" userId="513a9d34-6994-41b9-901c-f28dde9905db" providerId="ADAL" clId="{6AA504C8-A961-4881-9DF1-E2572254D692}" dt="2022-04-07T15:56:35.208" v="108" actId="20577"/>
          <ac:spMkLst>
            <pc:docMk/>
            <pc:sldMk cId="3024650233" sldId="1443"/>
            <ac:spMk id="9" creationId="{853EB532-9503-48AE-8364-7F7C9B64A96B}"/>
          </ac:spMkLst>
        </pc:spChg>
        <pc:spChg chg="mod">
          <ac:chgData name="Del Manso Martina" userId="513a9d34-6994-41b9-901c-f28dde9905db" providerId="ADAL" clId="{6AA504C8-A961-4881-9DF1-E2572254D692}" dt="2022-04-07T15:41:14.973" v="44"/>
          <ac:spMkLst>
            <pc:docMk/>
            <pc:sldMk cId="3024650233" sldId="1443"/>
            <ac:spMk id="13" creationId="{E7776058-B94D-432C-A9E8-125AE28A6B8A}"/>
          </ac:spMkLst>
        </pc:spChg>
        <pc:picChg chg="mod">
          <ac:chgData name="Del Manso Martina" userId="513a9d34-6994-41b9-901c-f28dde9905db" providerId="ADAL" clId="{6AA504C8-A961-4881-9DF1-E2572254D692}" dt="2022-04-07T15:56:15.417" v="105" actId="14826"/>
          <ac:picMkLst>
            <pc:docMk/>
            <pc:sldMk cId="3024650233" sldId="1443"/>
            <ac:picMk id="6146" creationId="{3B2467D0-95AB-4349-9144-A9BBBC34A0C4}"/>
          </ac:picMkLst>
        </pc:picChg>
      </pc:sldChg>
      <pc:sldChg chg="addSp delSp modSp mod">
        <pc:chgData name="Del Manso Martina" userId="513a9d34-6994-41b9-901c-f28dde9905db" providerId="ADAL" clId="{6AA504C8-A961-4881-9DF1-E2572254D692}" dt="2022-04-07T20:25:06.104" v="327" actId="1076"/>
        <pc:sldMkLst>
          <pc:docMk/>
          <pc:sldMk cId="1147603769" sldId="1444"/>
        </pc:sldMkLst>
        <pc:spChg chg="mod">
          <ac:chgData name="Del Manso Martina" userId="513a9d34-6994-41b9-901c-f28dde9905db" providerId="ADAL" clId="{6AA504C8-A961-4881-9DF1-E2572254D692}" dt="2022-04-07T15:41:14.973" v="44"/>
          <ac:spMkLst>
            <pc:docMk/>
            <pc:sldMk cId="1147603769" sldId="1444"/>
            <ac:spMk id="5" creationId="{E88FD8F2-B9B6-48BA-A9A2-C4A670987212}"/>
          </ac:spMkLst>
        </pc:spChg>
        <pc:picChg chg="del">
          <ac:chgData name="Del Manso Martina" userId="513a9d34-6994-41b9-901c-f28dde9905db" providerId="ADAL" clId="{6AA504C8-A961-4881-9DF1-E2572254D692}" dt="2022-04-07T20:24:56.173" v="324" actId="478"/>
          <ac:picMkLst>
            <pc:docMk/>
            <pc:sldMk cId="1147603769" sldId="1444"/>
            <ac:picMk id="6" creationId="{A06EA06C-C756-4F5C-A788-8573D6945862}"/>
          </ac:picMkLst>
        </pc:picChg>
        <pc:picChg chg="add mod">
          <ac:chgData name="Del Manso Martina" userId="513a9d34-6994-41b9-901c-f28dde9905db" providerId="ADAL" clId="{6AA504C8-A961-4881-9DF1-E2572254D692}" dt="2022-04-07T20:25:06.104" v="327" actId="1076"/>
          <ac:picMkLst>
            <pc:docMk/>
            <pc:sldMk cId="1147603769" sldId="1444"/>
            <ac:picMk id="2050" creationId="{FFA97313-4B57-441A-AADE-14D50570B31B}"/>
          </ac:picMkLst>
        </pc:picChg>
      </pc:sldChg>
      <pc:sldChg chg="modSp mod">
        <pc:chgData name="Del Manso Martina" userId="513a9d34-6994-41b9-901c-f28dde9905db" providerId="ADAL" clId="{6AA504C8-A961-4881-9DF1-E2572254D692}" dt="2022-04-07T15:42:26.133" v="63" actId="6549"/>
        <pc:sldMkLst>
          <pc:docMk/>
          <pc:sldMk cId="2828064428" sldId="1447"/>
        </pc:sldMkLst>
        <pc:spChg chg="mod">
          <ac:chgData name="Del Manso Martina" userId="513a9d34-6994-41b9-901c-f28dde9905db" providerId="ADAL" clId="{6AA504C8-A961-4881-9DF1-E2572254D692}" dt="2022-04-07T15:41:14.973" v="44"/>
          <ac:spMkLst>
            <pc:docMk/>
            <pc:sldMk cId="2828064428" sldId="1447"/>
            <ac:spMk id="6" creationId="{12C85AE0-1517-41C9-A8BC-074E9F8CFAF2}"/>
          </ac:spMkLst>
        </pc:spChg>
        <pc:spChg chg="mod">
          <ac:chgData name="Del Manso Martina" userId="513a9d34-6994-41b9-901c-f28dde9905db" providerId="ADAL" clId="{6AA504C8-A961-4881-9DF1-E2572254D692}" dt="2022-04-07T15:42:26.133" v="63" actId="6549"/>
          <ac:spMkLst>
            <pc:docMk/>
            <pc:sldMk cId="2828064428" sldId="1447"/>
            <ac:spMk id="8" creationId="{8C2958E9-2E9E-4413-8AD5-8213BE053169}"/>
          </ac:spMkLst>
        </pc:spChg>
        <pc:spChg chg="mod">
          <ac:chgData name="Del Manso Martina" userId="513a9d34-6994-41b9-901c-f28dde9905db" providerId="ADAL" clId="{6AA504C8-A961-4881-9DF1-E2572254D692}" dt="2022-04-07T15:41:32.672" v="45"/>
          <ac:spMkLst>
            <pc:docMk/>
            <pc:sldMk cId="2828064428" sldId="1447"/>
            <ac:spMk id="9" creationId="{5B6414F6-BFA9-48C5-A976-DD3E3F6D6873}"/>
          </ac:spMkLst>
        </pc:spChg>
        <pc:picChg chg="mod">
          <ac:chgData name="Del Manso Martina" userId="513a9d34-6994-41b9-901c-f28dde9905db" providerId="ADAL" clId="{6AA504C8-A961-4881-9DF1-E2572254D692}" dt="2022-04-07T15:41:58.218" v="46" actId="14826"/>
          <ac:picMkLst>
            <pc:docMk/>
            <pc:sldMk cId="2828064428" sldId="1447"/>
            <ac:picMk id="1026" creationId="{F996C1B5-8807-40AB-AAC3-E59867FD80E4}"/>
          </ac:picMkLst>
        </pc:picChg>
      </pc:sldChg>
      <pc:sldChg chg="modSp add mod">
        <pc:chgData name="Del Manso Martina" userId="513a9d34-6994-41b9-901c-f28dde9905db" providerId="ADAL" clId="{6AA504C8-A961-4881-9DF1-E2572254D692}" dt="2022-04-08T08:17:02.154" v="546" actId="20577"/>
        <pc:sldMkLst>
          <pc:docMk/>
          <pc:sldMk cId="1351216485" sldId="1448"/>
        </pc:sldMkLst>
        <pc:spChg chg="mod">
          <ac:chgData name="Del Manso Martina" userId="513a9d34-6994-41b9-901c-f28dde9905db" providerId="ADAL" clId="{6AA504C8-A961-4881-9DF1-E2572254D692}" dt="2022-04-08T08:17:02.154" v="546" actId="20577"/>
          <ac:spMkLst>
            <pc:docMk/>
            <pc:sldMk cId="1351216485" sldId="1448"/>
            <ac:spMk id="17" creationId="{462B6211-349A-4E55-9BA6-1003FB842C0A}"/>
          </ac:spMkLst>
        </pc:spChg>
      </pc:sldChg>
      <pc:sldChg chg="modSp add mod">
        <pc:chgData name="Del Manso Martina" userId="513a9d34-6994-41b9-901c-f28dde9905db" providerId="ADAL" clId="{6AA504C8-A961-4881-9DF1-E2572254D692}" dt="2022-04-08T08:17:12.414" v="548" actId="20577"/>
        <pc:sldMkLst>
          <pc:docMk/>
          <pc:sldMk cId="72076053" sldId="1449"/>
        </pc:sldMkLst>
        <pc:spChg chg="mod">
          <ac:chgData name="Del Manso Martina" userId="513a9d34-6994-41b9-901c-f28dde9905db" providerId="ADAL" clId="{6AA504C8-A961-4881-9DF1-E2572254D692}" dt="2022-04-07T20:35:58.046" v="353" actId="20577"/>
          <ac:spMkLst>
            <pc:docMk/>
            <pc:sldMk cId="72076053" sldId="1449"/>
            <ac:spMk id="3" creationId="{8DBEC51C-87A0-42E0-A041-E8EF977C0CDF}"/>
          </ac:spMkLst>
        </pc:spChg>
        <pc:spChg chg="mod">
          <ac:chgData name="Del Manso Martina" userId="513a9d34-6994-41b9-901c-f28dde9905db" providerId="ADAL" clId="{6AA504C8-A961-4881-9DF1-E2572254D692}" dt="2022-04-08T08:17:12.414" v="548" actId="20577"/>
          <ac:spMkLst>
            <pc:docMk/>
            <pc:sldMk cId="72076053" sldId="1449"/>
            <ac:spMk id="7" creationId="{B19C27D1-E516-4C71-A621-1979389C97C6}"/>
          </ac:spMkLst>
        </pc:spChg>
      </pc:sldChg>
      <pc:sldChg chg="modSp add mod">
        <pc:chgData name="Del Manso Martina" userId="513a9d34-6994-41b9-901c-f28dde9905db" providerId="ADAL" clId="{6AA504C8-A961-4881-9DF1-E2572254D692}" dt="2022-04-08T08:17:18.730" v="550" actId="20577"/>
        <pc:sldMkLst>
          <pc:docMk/>
          <pc:sldMk cId="410149201" sldId="1450"/>
        </pc:sldMkLst>
        <pc:spChg chg="mod">
          <ac:chgData name="Del Manso Martina" userId="513a9d34-6994-41b9-901c-f28dde9905db" providerId="ADAL" clId="{6AA504C8-A961-4881-9DF1-E2572254D692}" dt="2022-04-08T08:17:18.730" v="550" actId="20577"/>
          <ac:spMkLst>
            <pc:docMk/>
            <pc:sldMk cId="410149201" sldId="1450"/>
            <ac:spMk id="6" creationId="{12C85AE0-1517-41C9-A8BC-074E9F8CFAF2}"/>
          </ac:spMkLst>
        </pc:spChg>
      </pc:sldChg>
      <pc:sldChg chg="modSp add mod">
        <pc:chgData name="Del Manso Martina" userId="513a9d34-6994-41b9-901c-f28dde9905db" providerId="ADAL" clId="{6AA504C8-A961-4881-9DF1-E2572254D692}" dt="2022-04-08T08:17:24.230" v="552" actId="20577"/>
        <pc:sldMkLst>
          <pc:docMk/>
          <pc:sldMk cId="3341586547" sldId="1451"/>
        </pc:sldMkLst>
        <pc:spChg chg="mod">
          <ac:chgData name="Del Manso Martina" userId="513a9d34-6994-41b9-901c-f28dde9905db" providerId="ADAL" clId="{6AA504C8-A961-4881-9DF1-E2572254D692}" dt="2022-04-08T08:17:24.230" v="552" actId="20577"/>
          <ac:spMkLst>
            <pc:docMk/>
            <pc:sldMk cId="3341586547" sldId="1451"/>
            <ac:spMk id="13" creationId="{E7776058-B94D-432C-A9E8-125AE28A6B8A}"/>
          </ac:spMkLst>
        </pc:spChg>
      </pc:sldChg>
    </pc:docChg>
  </pc:docChgLst>
  <pc:docChgLst>
    <pc:chgData name="Del Manso Martina" userId="513a9d34-6994-41b9-901c-f28dde9905db" providerId="ADAL" clId="{2E86DD9E-1249-4E9F-A907-42A61553DD84}"/>
    <pc:docChg chg="undo redo custSel addSld delSld modSld">
      <pc:chgData name="Del Manso Martina" userId="513a9d34-6994-41b9-901c-f28dde9905db" providerId="ADAL" clId="{2E86DD9E-1249-4E9F-A907-42A61553DD84}" dt="2022-01-07T10:06:04.520" v="896" actId="1076"/>
      <pc:docMkLst>
        <pc:docMk/>
      </pc:docMkLst>
      <pc:sldChg chg="modSp mod">
        <pc:chgData name="Del Manso Martina" userId="513a9d34-6994-41b9-901c-f28dde9905db" providerId="ADAL" clId="{2E86DD9E-1249-4E9F-A907-42A61553DD84}" dt="2022-01-06T15:32:46.246" v="161" actId="14100"/>
        <pc:sldMkLst>
          <pc:docMk/>
          <pc:sldMk cId="558278552" sldId="259"/>
        </pc:sldMkLst>
        <pc:spChg chg="mod">
          <ac:chgData name="Del Manso Martina" userId="513a9d34-6994-41b9-901c-f28dde9905db" providerId="ADAL" clId="{2E86DD9E-1249-4E9F-A907-42A61553DD84}" dt="2022-01-06T15:32:46.246" v="161" actId="14100"/>
          <ac:spMkLst>
            <pc:docMk/>
            <pc:sldMk cId="558278552" sldId="259"/>
            <ac:spMk id="9" creationId="{9062F9CD-CE96-4997-888D-12FBC44B69AD}"/>
          </ac:spMkLst>
        </pc:spChg>
        <pc:spChg chg="mod">
          <ac:chgData name="Del Manso Martina" userId="513a9d34-6994-41b9-901c-f28dde9905db" providerId="ADAL" clId="{2E86DD9E-1249-4E9F-A907-42A61553DD84}" dt="2022-01-06T15:20:34.736" v="56"/>
          <ac:spMkLst>
            <pc:docMk/>
            <pc:sldMk cId="558278552" sldId="259"/>
            <ac:spMk id="13" creationId="{E7776058-B94D-432C-A9E8-125AE28A6B8A}"/>
          </ac:spMkLst>
        </pc:spChg>
        <pc:picChg chg="mod">
          <ac:chgData name="Del Manso Martina" userId="513a9d34-6994-41b9-901c-f28dde9905db" providerId="ADAL" clId="{2E86DD9E-1249-4E9F-A907-42A61553DD84}" dt="2022-01-06T15:30:05.310" v="150" actId="14826"/>
          <ac:picMkLst>
            <pc:docMk/>
            <pc:sldMk cId="558278552" sldId="259"/>
            <ac:picMk id="2" creationId="{BBE19B82-FEF8-4F1D-89B4-0FD1C9A74E40}"/>
          </ac:picMkLst>
        </pc:picChg>
      </pc:sldChg>
      <pc:sldChg chg="addSp delSp modSp mod">
        <pc:chgData name="Del Manso Martina" userId="513a9d34-6994-41b9-901c-f28dde9905db" providerId="ADAL" clId="{2E86DD9E-1249-4E9F-A907-42A61553DD84}" dt="2022-01-07T09:05:00.560" v="876" actId="1076"/>
        <pc:sldMkLst>
          <pc:docMk/>
          <pc:sldMk cId="3310883101" sldId="261"/>
        </pc:sldMkLst>
        <pc:spChg chg="mod">
          <ac:chgData name="Del Manso Martina" userId="513a9d34-6994-41b9-901c-f28dde9905db" providerId="ADAL" clId="{2E86DD9E-1249-4E9F-A907-42A61553DD84}" dt="2022-01-06T15:20:34.736" v="56"/>
          <ac:spMkLst>
            <pc:docMk/>
            <pc:sldMk cId="3310883101" sldId="261"/>
            <ac:spMk id="5" creationId="{A5BE4D16-0C7B-441B-894E-231233E4FE0D}"/>
          </ac:spMkLst>
        </pc:spChg>
        <pc:spChg chg="mod">
          <ac:chgData name="Del Manso Martina" userId="513a9d34-6994-41b9-901c-f28dde9905db" providerId="ADAL" clId="{2E86DD9E-1249-4E9F-A907-42A61553DD84}" dt="2022-01-07T09:04:52.585" v="875" actId="1076"/>
          <ac:spMkLst>
            <pc:docMk/>
            <pc:sldMk cId="3310883101" sldId="261"/>
            <ac:spMk id="6" creationId="{FDD407F9-D97C-40C4-9D32-E19852D92C02}"/>
          </ac:spMkLst>
        </pc:spChg>
        <pc:spChg chg="mod">
          <ac:chgData name="Del Manso Martina" userId="513a9d34-6994-41b9-901c-f28dde9905db" providerId="ADAL" clId="{2E86DD9E-1249-4E9F-A907-42A61553DD84}" dt="2022-01-07T09:04:44.129" v="874" actId="115"/>
          <ac:spMkLst>
            <pc:docMk/>
            <pc:sldMk cId="3310883101" sldId="261"/>
            <ac:spMk id="8" creationId="{49C5373A-585E-420D-9426-FA7A20EA58D9}"/>
          </ac:spMkLst>
        </pc:spChg>
        <pc:spChg chg="add del mod">
          <ac:chgData name="Del Manso Martina" userId="513a9d34-6994-41b9-901c-f28dde9905db" providerId="ADAL" clId="{2E86DD9E-1249-4E9F-A907-42A61553DD84}" dt="2022-01-06T15:36:07.985" v="210" actId="478"/>
          <ac:spMkLst>
            <pc:docMk/>
            <pc:sldMk cId="3310883101" sldId="261"/>
            <ac:spMk id="9" creationId="{1B93E11F-0865-4304-BAE8-8F5ACC704011}"/>
          </ac:spMkLst>
        </pc:spChg>
        <pc:spChg chg="mod">
          <ac:chgData name="Del Manso Martina" userId="513a9d34-6994-41b9-901c-f28dde9905db" providerId="ADAL" clId="{2E86DD9E-1249-4E9F-A907-42A61553DD84}" dt="2022-01-07T09:05:00.560" v="876" actId="1076"/>
          <ac:spMkLst>
            <pc:docMk/>
            <pc:sldMk cId="3310883101" sldId="261"/>
            <ac:spMk id="10" creationId="{A0168411-B05F-4E38-B014-86F92D6456B7}"/>
          </ac:spMkLst>
        </pc:spChg>
        <pc:spChg chg="mod">
          <ac:chgData name="Del Manso Martina" userId="513a9d34-6994-41b9-901c-f28dde9905db" providerId="ADAL" clId="{2E86DD9E-1249-4E9F-A907-42A61553DD84}" dt="2022-01-06T15:33:43.759" v="184" actId="20577"/>
          <ac:spMkLst>
            <pc:docMk/>
            <pc:sldMk cId="3310883101" sldId="261"/>
            <ac:spMk id="170" creationId="{9F928B8A-3EB1-4DF1-BFCE-1A2F9A1160CD}"/>
          </ac:spMkLst>
        </pc:spChg>
        <pc:picChg chg="mod">
          <ac:chgData name="Del Manso Martina" userId="513a9d34-6994-41b9-901c-f28dde9905db" providerId="ADAL" clId="{2E86DD9E-1249-4E9F-A907-42A61553DD84}" dt="2022-01-07T09:04:19.814" v="868" actId="1076"/>
          <ac:picMkLst>
            <pc:docMk/>
            <pc:sldMk cId="3310883101" sldId="261"/>
            <ac:picMk id="1026" creationId="{E837D2EE-6CD2-4BDB-9E6F-A62566FDBF26}"/>
          </ac:picMkLst>
        </pc:picChg>
      </pc:sldChg>
      <pc:sldChg chg="addSp delSp modSp mod">
        <pc:chgData name="Del Manso Martina" userId="513a9d34-6994-41b9-901c-f28dde9905db" providerId="ADAL" clId="{2E86DD9E-1249-4E9F-A907-42A61553DD84}" dt="2022-01-06T15:20:34.736" v="56"/>
        <pc:sldMkLst>
          <pc:docMk/>
          <pc:sldMk cId="1175944865" sldId="263"/>
        </pc:sldMkLst>
        <pc:spChg chg="mod">
          <ac:chgData name="Del Manso Martina" userId="513a9d34-6994-41b9-901c-f28dde9905db" providerId="ADAL" clId="{2E86DD9E-1249-4E9F-A907-42A61553DD84}" dt="2022-01-06T15:20:34.736" v="56"/>
          <ac:spMkLst>
            <pc:docMk/>
            <pc:sldMk cId="1175944865" sldId="263"/>
            <ac:spMk id="4" creationId="{00000000-0000-0000-0000-000000000000}"/>
          </ac:spMkLst>
        </pc:spChg>
        <pc:picChg chg="add mod">
          <ac:chgData name="Del Manso Martina" userId="513a9d34-6994-41b9-901c-f28dde9905db" providerId="ADAL" clId="{2E86DD9E-1249-4E9F-A907-42A61553DD84}" dt="2022-01-06T15:20:19.199" v="55" actId="14100"/>
          <ac:picMkLst>
            <pc:docMk/>
            <pc:sldMk cId="1175944865" sldId="263"/>
            <ac:picMk id="5" creationId="{E3D25CF2-2F11-4B61-B7C7-D17B580CBF3B}"/>
          </ac:picMkLst>
        </pc:picChg>
        <pc:picChg chg="del">
          <ac:chgData name="Del Manso Martina" userId="513a9d34-6994-41b9-901c-f28dde9905db" providerId="ADAL" clId="{2E86DD9E-1249-4E9F-A907-42A61553DD84}" dt="2022-01-06T15:19:32.032" v="53" actId="478"/>
          <ac:picMkLst>
            <pc:docMk/>
            <pc:sldMk cId="1175944865" sldId="263"/>
            <ac:picMk id="6" creationId="{978B1DA7-74EC-407F-AF1B-02EA8DC901AA}"/>
          </ac:picMkLst>
        </pc:picChg>
      </pc:sldChg>
      <pc:sldChg chg="addSp delSp modSp mod">
        <pc:chgData name="Del Manso Martina" userId="513a9d34-6994-41b9-901c-f28dde9905db" providerId="ADAL" clId="{2E86DD9E-1249-4E9F-A907-42A61553DD84}" dt="2022-01-06T16:42:19.267" v="601" actId="14100"/>
        <pc:sldMkLst>
          <pc:docMk/>
          <pc:sldMk cId="645375001" sldId="264"/>
        </pc:sldMkLst>
        <pc:spChg chg="mod">
          <ac:chgData name="Del Manso Martina" userId="513a9d34-6994-41b9-901c-f28dde9905db" providerId="ADAL" clId="{2E86DD9E-1249-4E9F-A907-42A61553DD84}" dt="2022-01-06T15:20:34.736" v="56"/>
          <ac:spMkLst>
            <pc:docMk/>
            <pc:sldMk cId="645375001" sldId="264"/>
            <ac:spMk id="11" creationId="{3231EEE5-2111-4A0E-AA2B-A2BEEFFE4FD6}"/>
          </ac:spMkLst>
        </pc:spChg>
        <pc:picChg chg="add mod">
          <ac:chgData name="Del Manso Martina" userId="513a9d34-6994-41b9-901c-f28dde9905db" providerId="ADAL" clId="{2E86DD9E-1249-4E9F-A907-42A61553DD84}" dt="2022-01-06T16:42:19.267" v="601" actId="14100"/>
          <ac:picMkLst>
            <pc:docMk/>
            <pc:sldMk cId="645375001" sldId="264"/>
            <ac:picMk id="4" creationId="{27807A2B-60CE-4472-825A-70E9C55320B5}"/>
          </ac:picMkLst>
        </pc:picChg>
        <pc:picChg chg="del">
          <ac:chgData name="Del Manso Martina" userId="513a9d34-6994-41b9-901c-f28dde9905db" providerId="ADAL" clId="{2E86DD9E-1249-4E9F-A907-42A61553DD84}" dt="2022-01-06T15:40:45.263" v="284" actId="478"/>
          <ac:picMkLst>
            <pc:docMk/>
            <pc:sldMk cId="645375001" sldId="264"/>
            <ac:picMk id="5" creationId="{9539A1D3-C3AE-4238-A6D9-9375F2C09413}"/>
          </ac:picMkLst>
        </pc:picChg>
        <pc:picChg chg="add mod">
          <ac:chgData name="Del Manso Martina" userId="513a9d34-6994-41b9-901c-f28dde9905db" providerId="ADAL" clId="{2E86DD9E-1249-4E9F-A907-42A61553DD84}" dt="2022-01-06T15:41:15.671" v="293" actId="14100"/>
          <ac:picMkLst>
            <pc:docMk/>
            <pc:sldMk cId="645375001" sldId="264"/>
            <ac:picMk id="7" creationId="{BD8DB75A-75AB-401F-BB35-A93289977392}"/>
          </ac:picMkLst>
        </pc:picChg>
        <pc:picChg chg="del">
          <ac:chgData name="Del Manso Martina" userId="513a9d34-6994-41b9-901c-f28dde9905db" providerId="ADAL" clId="{2E86DD9E-1249-4E9F-A907-42A61553DD84}" dt="2022-01-06T15:40:45.263" v="284" actId="478"/>
          <ac:picMkLst>
            <pc:docMk/>
            <pc:sldMk cId="645375001" sldId="264"/>
            <ac:picMk id="10" creationId="{1034E29B-9237-4C26-93EB-596493F9145C}"/>
          </ac:picMkLst>
        </pc:picChg>
      </pc:sldChg>
      <pc:sldChg chg="addSp delSp modSp mod">
        <pc:chgData name="Del Manso Martina" userId="513a9d34-6994-41b9-901c-f28dde9905db" providerId="ADAL" clId="{2E86DD9E-1249-4E9F-A907-42A61553DD84}" dt="2022-01-07T10:06:04.520" v="896" actId="1076"/>
        <pc:sldMkLst>
          <pc:docMk/>
          <pc:sldMk cId="1055586143" sldId="265"/>
        </pc:sldMkLst>
        <pc:spChg chg="mod">
          <ac:chgData name="Del Manso Martina" userId="513a9d34-6994-41b9-901c-f28dde9905db" providerId="ADAL" clId="{2E86DD9E-1249-4E9F-A907-42A61553DD84}" dt="2022-01-07T10:06:04.520" v="896" actId="1076"/>
          <ac:spMkLst>
            <pc:docMk/>
            <pc:sldMk cId="1055586143" sldId="265"/>
            <ac:spMk id="6" creationId="{18B3654A-7DA2-42C6-9E9B-3690B637422E}"/>
          </ac:spMkLst>
        </pc:spChg>
        <pc:picChg chg="add mod">
          <ac:chgData name="Del Manso Martina" userId="513a9d34-6994-41b9-901c-f28dde9905db" providerId="ADAL" clId="{2E86DD9E-1249-4E9F-A907-42A61553DD84}" dt="2022-01-07T10:05:43.965" v="894" actId="14100"/>
          <ac:picMkLst>
            <pc:docMk/>
            <pc:sldMk cId="1055586143" sldId="265"/>
            <ac:picMk id="3" creationId="{4062F035-7DE5-451A-9134-888A3E4E1B77}"/>
          </ac:picMkLst>
        </pc:picChg>
        <pc:picChg chg="del">
          <ac:chgData name="Del Manso Martina" userId="513a9d34-6994-41b9-901c-f28dde9905db" providerId="ADAL" clId="{2E86DD9E-1249-4E9F-A907-42A61553DD84}" dt="2022-01-07T10:05:31.161" v="889" actId="478"/>
          <ac:picMkLst>
            <pc:docMk/>
            <pc:sldMk cId="1055586143" sldId="265"/>
            <ac:picMk id="4" creationId="{0FA94230-4A12-41FF-9AB8-C76E44DDF83E}"/>
          </ac:picMkLst>
        </pc:picChg>
      </pc:sldChg>
      <pc:sldChg chg="addSp delSp modSp mod">
        <pc:chgData name="Del Manso Martina" userId="513a9d34-6994-41b9-901c-f28dde9905db" providerId="ADAL" clId="{2E86DD9E-1249-4E9F-A907-42A61553DD84}" dt="2022-01-06T15:54:57.484" v="359" actId="1076"/>
        <pc:sldMkLst>
          <pc:docMk/>
          <pc:sldMk cId="692312143" sldId="266"/>
        </pc:sldMkLst>
        <pc:spChg chg="mod">
          <ac:chgData name="Del Manso Martina" userId="513a9d34-6994-41b9-901c-f28dde9905db" providerId="ADAL" clId="{2E86DD9E-1249-4E9F-A907-42A61553DD84}" dt="2022-01-06T15:54:53.615" v="358" actId="14100"/>
          <ac:spMkLst>
            <pc:docMk/>
            <pc:sldMk cId="692312143" sldId="266"/>
            <ac:spMk id="11" creationId="{1A4C8AEA-06CC-4E0E-B377-6ADB896BA30E}"/>
          </ac:spMkLst>
        </pc:spChg>
        <pc:spChg chg="del">
          <ac:chgData name="Del Manso Martina" userId="513a9d34-6994-41b9-901c-f28dde9905db" providerId="ADAL" clId="{2E86DD9E-1249-4E9F-A907-42A61553DD84}" dt="2022-01-06T15:53:14.332" v="321" actId="478"/>
          <ac:spMkLst>
            <pc:docMk/>
            <pc:sldMk cId="692312143" sldId="266"/>
            <ac:spMk id="12" creationId="{CE65F615-B5E0-483B-B82C-20AD1B12AE3B}"/>
          </ac:spMkLst>
        </pc:spChg>
        <pc:spChg chg="add mod">
          <ac:chgData name="Del Manso Martina" userId="513a9d34-6994-41b9-901c-f28dde9905db" providerId="ADAL" clId="{2E86DD9E-1249-4E9F-A907-42A61553DD84}" dt="2022-01-06T15:54:45.351" v="352" actId="6549"/>
          <ac:spMkLst>
            <pc:docMk/>
            <pc:sldMk cId="692312143" sldId="266"/>
            <ac:spMk id="13" creationId="{D503B935-7FE4-449D-A705-E9F4DAA5BD29}"/>
          </ac:spMkLst>
        </pc:spChg>
        <pc:picChg chg="del">
          <ac:chgData name="Del Manso Martina" userId="513a9d34-6994-41b9-901c-f28dde9905db" providerId="ADAL" clId="{2E86DD9E-1249-4E9F-A907-42A61553DD84}" dt="2022-01-06T15:53:14.332" v="321" actId="478"/>
          <ac:picMkLst>
            <pc:docMk/>
            <pc:sldMk cId="692312143" sldId="266"/>
            <ac:picMk id="2" creationId="{AE1AD8B6-99C5-4819-9337-972F3724871A}"/>
          </ac:picMkLst>
        </pc:picChg>
        <pc:picChg chg="add mod">
          <ac:chgData name="Del Manso Martina" userId="513a9d34-6994-41b9-901c-f28dde9905db" providerId="ADAL" clId="{2E86DD9E-1249-4E9F-A907-42A61553DD84}" dt="2022-01-06T15:54:57.484" v="359" actId="1076"/>
          <ac:picMkLst>
            <pc:docMk/>
            <pc:sldMk cId="692312143" sldId="266"/>
            <ac:picMk id="3" creationId="{5A2660E8-4573-4425-BAB7-F64D7E082EFD}"/>
          </ac:picMkLst>
        </pc:picChg>
        <pc:picChg chg="mod">
          <ac:chgData name="Del Manso Martina" userId="513a9d34-6994-41b9-901c-f28dde9905db" providerId="ADAL" clId="{2E86DD9E-1249-4E9F-A907-42A61553DD84}" dt="2022-01-06T15:54:24.863" v="330" actId="14100"/>
          <ac:picMkLst>
            <pc:docMk/>
            <pc:sldMk cId="692312143" sldId="266"/>
            <ac:picMk id="1026" creationId="{30023476-0556-4E00-BA0A-30954E4AD7E0}"/>
          </ac:picMkLst>
        </pc:picChg>
      </pc:sldChg>
      <pc:sldChg chg="modSp mod">
        <pc:chgData name="Del Manso Martina" userId="513a9d34-6994-41b9-901c-f28dde9905db" providerId="ADAL" clId="{2E86DD9E-1249-4E9F-A907-42A61553DD84}" dt="2022-01-07T08:28:37.337" v="864" actId="6549"/>
        <pc:sldMkLst>
          <pc:docMk/>
          <pc:sldMk cId="937019017" sldId="267"/>
        </pc:sldMkLst>
        <pc:spChg chg="mod">
          <ac:chgData name="Del Manso Martina" userId="513a9d34-6994-41b9-901c-f28dde9905db" providerId="ADAL" clId="{2E86DD9E-1249-4E9F-A907-42A61553DD84}" dt="2022-01-07T08:28:37.337" v="864" actId="6549"/>
          <ac:spMkLst>
            <pc:docMk/>
            <pc:sldMk cId="937019017" sldId="267"/>
            <ac:spMk id="7" creationId="{AEC6BB40-894F-49A6-9E3F-6B3F46916377}"/>
          </ac:spMkLst>
        </pc:spChg>
        <pc:spChg chg="mod">
          <ac:chgData name="Del Manso Martina" userId="513a9d34-6994-41b9-901c-f28dde9905db" providerId="ADAL" clId="{2E86DD9E-1249-4E9F-A907-42A61553DD84}" dt="2022-01-06T19:04:09.812" v="792" actId="13926"/>
          <ac:spMkLst>
            <pc:docMk/>
            <pc:sldMk cId="937019017" sldId="267"/>
            <ac:spMk id="8" creationId="{120FA03F-51ED-409D-B36B-F721E225D251}"/>
          </ac:spMkLst>
        </pc:spChg>
        <pc:picChg chg="mod">
          <ac:chgData name="Del Manso Martina" userId="513a9d34-6994-41b9-901c-f28dde9905db" providerId="ADAL" clId="{2E86DD9E-1249-4E9F-A907-42A61553DD84}" dt="2022-01-06T18:50:45.009" v="769" actId="14826"/>
          <ac:picMkLst>
            <pc:docMk/>
            <pc:sldMk cId="937019017" sldId="267"/>
            <ac:picMk id="4" creationId="{3E55EBA1-34F8-4123-85F6-3AD7982F9BD7}"/>
          </ac:picMkLst>
        </pc:picChg>
      </pc:sldChg>
      <pc:sldChg chg="addSp delSp modSp mod">
        <pc:chgData name="Del Manso Martina" userId="513a9d34-6994-41b9-901c-f28dde9905db" providerId="ADAL" clId="{2E86DD9E-1249-4E9F-A907-42A61553DD84}" dt="2022-01-06T17:06:03.794" v="687" actId="123"/>
        <pc:sldMkLst>
          <pc:docMk/>
          <pc:sldMk cId="1757230229" sldId="274"/>
        </pc:sldMkLst>
        <pc:spChg chg="mod">
          <ac:chgData name="Del Manso Martina" userId="513a9d34-6994-41b9-901c-f28dde9905db" providerId="ADAL" clId="{2E86DD9E-1249-4E9F-A907-42A61553DD84}" dt="2022-01-06T16:10:18.496" v="475" actId="20577"/>
          <ac:spMkLst>
            <pc:docMk/>
            <pc:sldMk cId="1757230229" sldId="274"/>
            <ac:spMk id="5" creationId="{FFEDA254-651F-4E7C-A6D4-10298A165D9B}"/>
          </ac:spMkLst>
        </pc:spChg>
        <pc:spChg chg="mod">
          <ac:chgData name="Del Manso Martina" userId="513a9d34-6994-41b9-901c-f28dde9905db" providerId="ADAL" clId="{2E86DD9E-1249-4E9F-A907-42A61553DD84}" dt="2022-01-06T17:03:31.383" v="674" actId="13926"/>
          <ac:spMkLst>
            <pc:docMk/>
            <pc:sldMk cId="1757230229" sldId="274"/>
            <ac:spMk id="7" creationId="{B5246C89-4ADC-4AAD-A9DF-1C9AD991900A}"/>
          </ac:spMkLst>
        </pc:spChg>
        <pc:spChg chg="mod">
          <ac:chgData name="Del Manso Martina" userId="513a9d34-6994-41b9-901c-f28dde9905db" providerId="ADAL" clId="{2E86DD9E-1249-4E9F-A907-42A61553DD84}" dt="2022-01-06T17:06:03.794" v="687" actId="123"/>
          <ac:spMkLst>
            <pc:docMk/>
            <pc:sldMk cId="1757230229" sldId="274"/>
            <ac:spMk id="11" creationId="{3982B7D5-7FC1-4805-AA7F-68A753A02A5B}"/>
          </ac:spMkLst>
        </pc:spChg>
        <pc:graphicFrameChg chg="mod modGraphic">
          <ac:chgData name="Del Manso Martina" userId="513a9d34-6994-41b9-901c-f28dde9905db" providerId="ADAL" clId="{2E86DD9E-1249-4E9F-A907-42A61553DD84}" dt="2022-01-06T16:59:07.129" v="670" actId="14100"/>
          <ac:graphicFrameMkLst>
            <pc:docMk/>
            <pc:sldMk cId="1757230229" sldId="274"/>
            <ac:graphicFrameMk id="2" creationId="{1DFD4509-ED61-4699-8379-E08B93765468}"/>
          </ac:graphicFrameMkLst>
        </pc:graphicFrameChg>
        <pc:picChg chg="add mod">
          <ac:chgData name="Del Manso Martina" userId="513a9d34-6994-41b9-901c-f28dde9905db" providerId="ADAL" clId="{2E86DD9E-1249-4E9F-A907-42A61553DD84}" dt="2022-01-06T17:03:25.279" v="673" actId="1076"/>
          <ac:picMkLst>
            <pc:docMk/>
            <pc:sldMk cId="1757230229" sldId="274"/>
            <ac:picMk id="8" creationId="{7DD06F34-C748-4AF9-A433-58F20EB06FD3}"/>
          </ac:picMkLst>
        </pc:picChg>
        <pc:picChg chg="del mod">
          <ac:chgData name="Del Manso Martina" userId="513a9d34-6994-41b9-901c-f28dde9905db" providerId="ADAL" clId="{2E86DD9E-1249-4E9F-A907-42A61553DD84}" dt="2022-01-06T17:03:19.979" v="671" actId="478"/>
          <ac:picMkLst>
            <pc:docMk/>
            <pc:sldMk cId="1757230229" sldId="274"/>
            <ac:picMk id="9" creationId="{7DD06F34-C748-4AF9-A433-58F20EB06FD3}"/>
          </ac:picMkLst>
        </pc:picChg>
      </pc:sldChg>
      <pc:sldChg chg="delSp modSp mod">
        <pc:chgData name="Del Manso Martina" userId="513a9d34-6994-41b9-901c-f28dde9905db" providerId="ADAL" clId="{2E86DD9E-1249-4E9F-A907-42A61553DD84}" dt="2022-01-07T10:00:58.531" v="877"/>
        <pc:sldMkLst>
          <pc:docMk/>
          <pc:sldMk cId="1393109582" sldId="276"/>
        </pc:sldMkLst>
        <pc:spChg chg="mod">
          <ac:chgData name="Del Manso Martina" userId="513a9d34-6994-41b9-901c-f28dde9905db" providerId="ADAL" clId="{2E86DD9E-1249-4E9F-A907-42A61553DD84}" dt="2022-01-06T16:10:49.708" v="487" actId="20577"/>
          <ac:spMkLst>
            <pc:docMk/>
            <pc:sldMk cId="1393109582" sldId="276"/>
            <ac:spMk id="3" creationId="{46B1FEDA-143A-4056-8586-6BEC18D7A754}"/>
          </ac:spMkLst>
        </pc:spChg>
        <pc:spChg chg="mod">
          <ac:chgData name="Del Manso Martina" userId="513a9d34-6994-41b9-901c-f28dde9905db" providerId="ADAL" clId="{2E86DD9E-1249-4E9F-A907-42A61553DD84}" dt="2022-01-07T10:00:58.531" v="877"/>
          <ac:spMkLst>
            <pc:docMk/>
            <pc:sldMk cId="1393109582" sldId="276"/>
            <ac:spMk id="6" creationId="{AAE37481-9F71-4A84-85F9-605D50E8F62B}"/>
          </ac:spMkLst>
        </pc:spChg>
        <pc:spChg chg="del mod">
          <ac:chgData name="Del Manso Martina" userId="513a9d34-6994-41b9-901c-f28dde9905db" providerId="ADAL" clId="{2E86DD9E-1249-4E9F-A907-42A61553DD84}" dt="2022-01-06T16:10:53.116" v="489"/>
          <ac:spMkLst>
            <pc:docMk/>
            <pc:sldMk cId="1393109582" sldId="276"/>
            <ac:spMk id="9" creationId="{14F8DD3E-3C7F-449C-8EA4-B6197E502BE0}"/>
          </ac:spMkLst>
        </pc:spChg>
      </pc:sldChg>
      <pc:sldChg chg="delSp modSp mod">
        <pc:chgData name="Del Manso Martina" userId="513a9d34-6994-41b9-901c-f28dde9905db" providerId="ADAL" clId="{2E86DD9E-1249-4E9F-A907-42A61553DD84}" dt="2022-01-07T10:01:47.015" v="888" actId="1076"/>
        <pc:sldMkLst>
          <pc:docMk/>
          <pc:sldMk cId="748487965" sldId="277"/>
        </pc:sldMkLst>
        <pc:spChg chg="del mod">
          <ac:chgData name="Del Manso Martina" userId="513a9d34-6994-41b9-901c-f28dde9905db" providerId="ADAL" clId="{2E86DD9E-1249-4E9F-A907-42A61553DD84}" dt="2022-01-07T10:01:44.425" v="887" actId="478"/>
          <ac:spMkLst>
            <pc:docMk/>
            <pc:sldMk cId="748487965" sldId="277"/>
            <ac:spMk id="5" creationId="{55E10C29-25E3-42CE-A3E2-C6122F011EE6}"/>
          </ac:spMkLst>
        </pc:spChg>
        <pc:spChg chg="mod">
          <ac:chgData name="Del Manso Martina" userId="513a9d34-6994-41b9-901c-f28dde9905db" providerId="ADAL" clId="{2E86DD9E-1249-4E9F-A907-42A61553DD84}" dt="2022-01-06T16:10:55.917" v="490"/>
          <ac:spMkLst>
            <pc:docMk/>
            <pc:sldMk cId="748487965" sldId="277"/>
            <ac:spMk id="6" creationId="{4EF4BFAA-6F0D-4AEE-81AE-5391D6A45ACA}"/>
          </ac:spMkLst>
        </pc:spChg>
        <pc:spChg chg="mod">
          <ac:chgData name="Del Manso Martina" userId="513a9d34-6994-41b9-901c-f28dde9905db" providerId="ADAL" clId="{2E86DD9E-1249-4E9F-A907-42A61553DD84}" dt="2022-01-07T10:01:47.015" v="888" actId="1076"/>
          <ac:spMkLst>
            <pc:docMk/>
            <pc:sldMk cId="748487965" sldId="277"/>
            <ac:spMk id="8" creationId="{E3C88FBE-F240-4FEB-B3FD-3BAA27A01FB0}"/>
          </ac:spMkLst>
        </pc:spChg>
      </pc:sldChg>
      <pc:sldChg chg="modSp mod">
        <pc:chgData name="Del Manso Martina" userId="513a9d34-6994-41b9-901c-f28dde9905db" providerId="ADAL" clId="{2E86DD9E-1249-4E9F-A907-42A61553DD84}" dt="2022-01-06T15:29:30.238" v="149" actId="14826"/>
        <pc:sldMkLst>
          <pc:docMk/>
          <pc:sldMk cId="596980194" sldId="278"/>
        </pc:sldMkLst>
        <pc:spChg chg="mod">
          <ac:chgData name="Del Manso Martina" userId="513a9d34-6994-41b9-901c-f28dde9905db" providerId="ADAL" clId="{2E86DD9E-1249-4E9F-A907-42A61553DD84}" dt="2022-01-06T15:28:50.597" v="148" actId="20577"/>
          <ac:spMkLst>
            <pc:docMk/>
            <pc:sldMk cId="596980194" sldId="278"/>
            <ac:spMk id="9" creationId="{9062F9CD-CE96-4997-888D-12FBC44B69AD}"/>
          </ac:spMkLst>
        </pc:spChg>
        <pc:spChg chg="mod">
          <ac:chgData name="Del Manso Martina" userId="513a9d34-6994-41b9-901c-f28dde9905db" providerId="ADAL" clId="{2E86DD9E-1249-4E9F-A907-42A61553DD84}" dt="2022-01-06T15:20:34.736" v="56"/>
          <ac:spMkLst>
            <pc:docMk/>
            <pc:sldMk cId="596980194" sldId="278"/>
            <ac:spMk id="17" creationId="{462B6211-349A-4E55-9BA6-1003FB842C0A}"/>
          </ac:spMkLst>
        </pc:spChg>
        <pc:picChg chg="mod">
          <ac:chgData name="Del Manso Martina" userId="513a9d34-6994-41b9-901c-f28dde9905db" providerId="ADAL" clId="{2E86DD9E-1249-4E9F-A907-42A61553DD84}" dt="2022-01-06T15:29:30.238" v="149" actId="14826"/>
          <ac:picMkLst>
            <pc:docMk/>
            <pc:sldMk cId="596980194" sldId="278"/>
            <ac:picMk id="10" creationId="{3BBAFBC4-7C7A-4073-85A2-4785F5F99066}"/>
          </ac:picMkLst>
        </pc:picChg>
        <pc:picChg chg="mod">
          <ac:chgData name="Del Manso Martina" userId="513a9d34-6994-41b9-901c-f28dde9905db" providerId="ADAL" clId="{2E86DD9E-1249-4E9F-A907-42A61553DD84}" dt="2022-01-06T15:21:32.345" v="57" actId="14826"/>
          <ac:picMkLst>
            <pc:docMk/>
            <pc:sldMk cId="596980194" sldId="278"/>
            <ac:picMk id="1026" creationId="{650A4B6F-6EA9-4E81-80D3-073D838A9A85}"/>
          </ac:picMkLst>
        </pc:picChg>
      </pc:sldChg>
      <pc:sldChg chg="modSp mod">
        <pc:chgData name="Del Manso Martina" userId="513a9d34-6994-41b9-901c-f28dde9905db" providerId="ADAL" clId="{2E86DD9E-1249-4E9F-A907-42A61553DD84}" dt="2022-01-06T15:58:06.122" v="363" actId="20577"/>
        <pc:sldMkLst>
          <pc:docMk/>
          <pc:sldMk cId="3284697636" sldId="1278"/>
        </pc:sldMkLst>
        <pc:spChg chg="mod">
          <ac:chgData name="Del Manso Martina" userId="513a9d34-6994-41b9-901c-f28dde9905db" providerId="ADAL" clId="{2E86DD9E-1249-4E9F-A907-42A61553DD84}" dt="2022-01-06T15:58:06.122" v="363" actId="20577"/>
          <ac:spMkLst>
            <pc:docMk/>
            <pc:sldMk cId="3284697636" sldId="1278"/>
            <ac:spMk id="2" creationId="{71B7A1A9-40FC-4B1A-BC71-6C2C2DFC8700}"/>
          </ac:spMkLst>
        </pc:spChg>
      </pc:sldChg>
      <pc:sldChg chg="delSp modSp mod">
        <pc:chgData name="Del Manso Martina" userId="513a9d34-6994-41b9-901c-f28dde9905db" providerId="ADAL" clId="{2E86DD9E-1249-4E9F-A907-42A61553DD84}" dt="2022-01-06T15:20:34.736" v="56"/>
        <pc:sldMkLst>
          <pc:docMk/>
          <pc:sldMk cId="0" sldId="1307"/>
        </pc:sldMkLst>
        <pc:spChg chg="mod">
          <ac:chgData name="Del Manso Martina" userId="513a9d34-6994-41b9-901c-f28dde9905db" providerId="ADAL" clId="{2E86DD9E-1249-4E9F-A907-42A61553DD84}" dt="2022-01-06T15:19:18.810" v="50" actId="20577"/>
          <ac:spMkLst>
            <pc:docMk/>
            <pc:sldMk cId="0" sldId="1307"/>
            <ac:spMk id="5" creationId="{A5BE4D16-0C7B-441B-894E-231233E4FE0D}"/>
          </ac:spMkLst>
        </pc:spChg>
        <pc:spChg chg="mod">
          <ac:chgData name="Del Manso Martina" userId="513a9d34-6994-41b9-901c-f28dde9905db" providerId="ADAL" clId="{2E86DD9E-1249-4E9F-A907-42A61553DD84}" dt="2022-01-06T15:20:34.736" v="56"/>
          <ac:spMkLst>
            <pc:docMk/>
            <pc:sldMk cId="0" sldId="1307"/>
            <ac:spMk id="170" creationId="{9F928B8A-3EB1-4DF1-BFCE-1A2F9A1160CD}"/>
          </ac:spMkLst>
        </pc:spChg>
        <pc:picChg chg="del">
          <ac:chgData name="Del Manso Martina" userId="513a9d34-6994-41b9-901c-f28dde9905db" providerId="ADAL" clId="{2E86DD9E-1249-4E9F-A907-42A61553DD84}" dt="2022-01-06T15:18:42.883" v="29"/>
          <ac:picMkLst>
            <pc:docMk/>
            <pc:sldMk cId="0" sldId="1307"/>
            <ac:picMk id="2" creationId="{994741DB-2F3C-4429-9483-7359C8E1A853}"/>
          </ac:picMkLst>
        </pc:picChg>
        <pc:picChg chg="del">
          <ac:chgData name="Del Manso Martina" userId="513a9d34-6994-41b9-901c-f28dde9905db" providerId="ADAL" clId="{2E86DD9E-1249-4E9F-A907-42A61553DD84}" dt="2022-01-06T15:18:36.401" v="28" actId="478"/>
          <ac:picMkLst>
            <pc:docMk/>
            <pc:sldMk cId="0" sldId="1307"/>
            <ac:picMk id="3" creationId="{8CB131C6-FCF1-40B6-A996-FDEB35A824E3}"/>
          </ac:picMkLst>
        </pc:picChg>
        <pc:picChg chg="mod">
          <ac:chgData name="Del Manso Martina" userId="513a9d34-6994-41b9-901c-f28dde9905db" providerId="ADAL" clId="{2E86DD9E-1249-4E9F-A907-42A61553DD84}" dt="2022-01-06T15:19:00.926" v="31" actId="1076"/>
          <ac:picMkLst>
            <pc:docMk/>
            <pc:sldMk cId="0" sldId="1307"/>
            <ac:picMk id="4" creationId="{9C4AA58E-78EB-4344-8B7D-DC12024A753B}"/>
          </ac:picMkLst>
        </pc:picChg>
      </pc:sldChg>
      <pc:sldChg chg="modSp mod">
        <pc:chgData name="Del Manso Martina" userId="513a9d34-6994-41b9-901c-f28dde9905db" providerId="ADAL" clId="{2E86DD9E-1249-4E9F-A907-42A61553DD84}" dt="2022-01-06T19:03:03.878" v="788"/>
        <pc:sldMkLst>
          <pc:docMk/>
          <pc:sldMk cId="2366445357" sldId="1308"/>
        </pc:sldMkLst>
        <pc:spChg chg="mod">
          <ac:chgData name="Del Manso Martina" userId="513a9d34-6994-41b9-901c-f28dde9905db" providerId="ADAL" clId="{2E86DD9E-1249-4E9F-A907-42A61553DD84}" dt="2022-01-06T19:03:03.878" v="788"/>
          <ac:spMkLst>
            <pc:docMk/>
            <pc:sldMk cId="2366445357" sldId="1308"/>
            <ac:spMk id="5" creationId="{DF970081-94DA-4076-80A9-CF7BC0ABB794}"/>
          </ac:spMkLst>
        </pc:spChg>
        <pc:graphicFrameChg chg="mod modGraphic">
          <ac:chgData name="Del Manso Martina" userId="513a9d34-6994-41b9-901c-f28dde9905db" providerId="ADAL" clId="{2E86DD9E-1249-4E9F-A907-42A61553DD84}" dt="2022-01-06T19:02:43.946" v="778" actId="207"/>
          <ac:graphicFrameMkLst>
            <pc:docMk/>
            <pc:sldMk cId="2366445357" sldId="1308"/>
            <ac:graphicFrameMk id="4" creationId="{7E52DAF0-4802-46B0-B1FC-4C61729263BF}"/>
          </ac:graphicFrameMkLst>
        </pc:graphicFrameChg>
      </pc:sldChg>
      <pc:sldChg chg="modSp mod">
        <pc:chgData name="Del Manso Martina" userId="513a9d34-6994-41b9-901c-f28dde9905db" providerId="ADAL" clId="{2E86DD9E-1249-4E9F-A907-42A61553DD84}" dt="2022-01-06T19:04:00.001" v="791"/>
        <pc:sldMkLst>
          <pc:docMk/>
          <pc:sldMk cId="4206354991" sldId="1351"/>
        </pc:sldMkLst>
        <pc:spChg chg="mod">
          <ac:chgData name="Del Manso Martina" userId="513a9d34-6994-41b9-901c-f28dde9905db" providerId="ADAL" clId="{2E86DD9E-1249-4E9F-A907-42A61553DD84}" dt="2022-01-06T19:03:44.018" v="790" actId="13926"/>
          <ac:spMkLst>
            <pc:docMk/>
            <pc:sldMk cId="4206354991" sldId="1351"/>
            <ac:spMk id="5" creationId="{38B01666-2935-48B4-9011-A72052A4AD72}"/>
          </ac:spMkLst>
        </pc:spChg>
        <pc:graphicFrameChg chg="mod">
          <ac:chgData name="Del Manso Martina" userId="513a9d34-6994-41b9-901c-f28dde9905db" providerId="ADAL" clId="{2E86DD9E-1249-4E9F-A907-42A61553DD84}" dt="2022-01-06T19:04:00.001" v="791"/>
          <ac:graphicFrameMkLst>
            <pc:docMk/>
            <pc:sldMk cId="4206354991" sldId="1351"/>
            <ac:graphicFrameMk id="4" creationId="{E64B6E5F-F932-4132-9EC2-96F683F9B6AF}"/>
          </ac:graphicFrameMkLst>
        </pc:graphicFrameChg>
      </pc:sldChg>
      <pc:sldChg chg="modSp mod">
        <pc:chgData name="Del Manso Martina" userId="513a9d34-6994-41b9-901c-f28dde9905db" providerId="ADAL" clId="{2E86DD9E-1249-4E9F-A907-42A61553DD84}" dt="2022-01-06T18:46:08.257" v="750"/>
        <pc:sldMkLst>
          <pc:docMk/>
          <pc:sldMk cId="3003740372" sldId="1383"/>
        </pc:sldMkLst>
        <pc:spChg chg="mod">
          <ac:chgData name="Del Manso Martina" userId="513a9d34-6994-41b9-901c-f28dde9905db" providerId="ADAL" clId="{2E86DD9E-1249-4E9F-A907-42A61553DD84}" dt="2022-01-06T15:20:34.736" v="56"/>
          <ac:spMkLst>
            <pc:docMk/>
            <pc:sldMk cId="3003740372" sldId="1383"/>
            <ac:spMk id="6" creationId="{377DD524-A054-4AD5-82A7-D17EF5D7D724}"/>
          </ac:spMkLst>
        </pc:spChg>
        <pc:spChg chg="mod">
          <ac:chgData name="Del Manso Martina" userId="513a9d34-6994-41b9-901c-f28dde9905db" providerId="ADAL" clId="{2E86DD9E-1249-4E9F-A907-42A61553DD84}" dt="2022-01-06T18:46:08.257" v="750"/>
          <ac:spMkLst>
            <pc:docMk/>
            <pc:sldMk cId="3003740372" sldId="1383"/>
            <ac:spMk id="170" creationId="{9F928B8A-3EB1-4DF1-BFCE-1A2F9A1160CD}"/>
          </ac:spMkLst>
        </pc:spChg>
        <pc:picChg chg="mod">
          <ac:chgData name="Del Manso Martina" userId="513a9d34-6994-41b9-901c-f28dde9905db" providerId="ADAL" clId="{2E86DD9E-1249-4E9F-A907-42A61553DD84}" dt="2022-01-06T18:43:57.749" v="688" actId="14826"/>
          <ac:picMkLst>
            <pc:docMk/>
            <pc:sldMk cId="3003740372" sldId="1383"/>
            <ac:picMk id="5" creationId="{9266DB84-C29E-4C62-B198-9CC3AF4D5C78}"/>
          </ac:picMkLst>
        </pc:picChg>
      </pc:sldChg>
      <pc:sldChg chg="modSp mod">
        <pc:chgData name="Del Manso Martina" userId="513a9d34-6994-41b9-901c-f28dde9905db" providerId="ADAL" clId="{2E86DD9E-1249-4E9F-A907-42A61553DD84}" dt="2022-01-06T15:51:26.560" v="319" actId="14826"/>
        <pc:sldMkLst>
          <pc:docMk/>
          <pc:sldMk cId="1771034633" sldId="1387"/>
        </pc:sldMkLst>
        <pc:spChg chg="mod">
          <ac:chgData name="Del Manso Martina" userId="513a9d34-6994-41b9-901c-f28dde9905db" providerId="ADAL" clId="{2E86DD9E-1249-4E9F-A907-42A61553DD84}" dt="2022-01-06T15:20:34.736" v="56"/>
          <ac:spMkLst>
            <pc:docMk/>
            <pc:sldMk cId="1771034633" sldId="1387"/>
            <ac:spMk id="5" creationId="{B6EC2D5E-D138-4ADE-BA42-5636B5CCC698}"/>
          </ac:spMkLst>
        </pc:spChg>
        <pc:picChg chg="mod">
          <ac:chgData name="Del Manso Martina" userId="513a9d34-6994-41b9-901c-f28dde9905db" providerId="ADAL" clId="{2E86DD9E-1249-4E9F-A907-42A61553DD84}" dt="2022-01-06T15:51:26.560" v="319" actId="14826"/>
          <ac:picMkLst>
            <pc:docMk/>
            <pc:sldMk cId="1771034633" sldId="1387"/>
            <ac:picMk id="2" creationId="{0A4366C4-7BAD-4B58-A5AE-DBB3BA9C3631}"/>
          </ac:picMkLst>
        </pc:picChg>
      </pc:sldChg>
      <pc:sldChg chg="modSp mod">
        <pc:chgData name="Del Manso Martina" userId="513a9d34-6994-41b9-901c-f28dde9905db" providerId="ADAL" clId="{2E86DD9E-1249-4E9F-A907-42A61553DD84}" dt="2022-01-06T15:43:30.225" v="316" actId="20577"/>
        <pc:sldMkLst>
          <pc:docMk/>
          <pc:sldMk cId="937493020" sldId="1416"/>
        </pc:sldMkLst>
        <pc:spChg chg="mod">
          <ac:chgData name="Del Manso Martina" userId="513a9d34-6994-41b9-901c-f28dde9905db" providerId="ADAL" clId="{2E86DD9E-1249-4E9F-A907-42A61553DD84}" dt="2022-01-06T15:20:34.736" v="56"/>
          <ac:spMkLst>
            <pc:docMk/>
            <pc:sldMk cId="937493020" sldId="1416"/>
            <ac:spMk id="7" creationId="{FC91FC3B-77DC-41B9-A150-90199CCE4D7C}"/>
          </ac:spMkLst>
        </pc:spChg>
        <pc:spChg chg="mod">
          <ac:chgData name="Del Manso Martina" userId="513a9d34-6994-41b9-901c-f28dde9905db" providerId="ADAL" clId="{2E86DD9E-1249-4E9F-A907-42A61553DD84}" dt="2022-01-06T15:43:30.225" v="316" actId="20577"/>
          <ac:spMkLst>
            <pc:docMk/>
            <pc:sldMk cId="937493020" sldId="1416"/>
            <ac:spMk id="18" creationId="{431F2FC6-8AC1-4D6C-9416-BC5398592D2B}"/>
          </ac:spMkLst>
        </pc:spChg>
        <pc:picChg chg="mod">
          <ac:chgData name="Del Manso Martina" userId="513a9d34-6994-41b9-901c-f28dde9905db" providerId="ADAL" clId="{2E86DD9E-1249-4E9F-A907-42A61553DD84}" dt="2022-01-06T15:42:34.728" v="298" actId="14100"/>
          <ac:picMkLst>
            <pc:docMk/>
            <pc:sldMk cId="937493020" sldId="1416"/>
            <ac:picMk id="6" creationId="{19E645A9-4C7B-4333-8B64-9D629BE20315}"/>
          </ac:picMkLst>
        </pc:picChg>
      </pc:sldChg>
      <pc:sldChg chg="modSp mod">
        <pc:chgData name="Del Manso Martina" userId="513a9d34-6994-41b9-901c-f28dde9905db" providerId="ADAL" clId="{2E86DD9E-1249-4E9F-A907-42A61553DD84}" dt="2022-01-06T15:18:30.606" v="27" actId="6549"/>
        <pc:sldMkLst>
          <pc:docMk/>
          <pc:sldMk cId="638701303" sldId="1418"/>
        </pc:sldMkLst>
        <pc:spChg chg="mod">
          <ac:chgData name="Del Manso Martina" userId="513a9d34-6994-41b9-901c-f28dde9905db" providerId="ADAL" clId="{2E86DD9E-1249-4E9F-A907-42A61553DD84}" dt="2022-01-06T15:18:30.606" v="27" actId="6549"/>
          <ac:spMkLst>
            <pc:docMk/>
            <pc:sldMk cId="638701303" sldId="1418"/>
            <ac:spMk id="9" creationId="{02D42140-243D-4064-9F67-4AB0E0B3DB7E}"/>
          </ac:spMkLst>
        </pc:spChg>
      </pc:sldChg>
      <pc:sldChg chg="modSp mod">
        <pc:chgData name="Del Manso Martina" userId="513a9d34-6994-41b9-901c-f28dde9905db" providerId="ADAL" clId="{2E86DD9E-1249-4E9F-A907-42A61553DD84}" dt="2022-01-07T08:28:12.474" v="826" actId="20577"/>
        <pc:sldMkLst>
          <pc:docMk/>
          <pc:sldMk cId="3634802200" sldId="1428"/>
        </pc:sldMkLst>
        <pc:spChg chg="mod">
          <ac:chgData name="Del Manso Martina" userId="513a9d34-6994-41b9-901c-f28dde9905db" providerId="ADAL" clId="{2E86DD9E-1249-4E9F-A907-42A61553DD84}" dt="2022-01-06T15:36:35.101" v="213" actId="13926"/>
          <ac:spMkLst>
            <pc:docMk/>
            <pc:sldMk cId="3634802200" sldId="1428"/>
            <ac:spMk id="3" creationId="{9AE7991F-227C-4D1D-963F-5DF7512E9B72}"/>
          </ac:spMkLst>
        </pc:spChg>
        <pc:spChg chg="mod">
          <ac:chgData name="Del Manso Martina" userId="513a9d34-6994-41b9-901c-f28dde9905db" providerId="ADAL" clId="{2E86DD9E-1249-4E9F-A907-42A61553DD84}" dt="2022-01-07T08:28:12.474" v="826" actId="20577"/>
          <ac:spMkLst>
            <pc:docMk/>
            <pc:sldMk cId="3634802200" sldId="1428"/>
            <ac:spMk id="5" creationId="{B0BA55A8-B633-4A97-9498-2B07B3ACC16D}"/>
          </ac:spMkLst>
        </pc:spChg>
      </pc:sldChg>
      <pc:sldChg chg="modSp mod">
        <pc:chgData name="Del Manso Martina" userId="513a9d34-6994-41b9-901c-f28dde9905db" providerId="ADAL" clId="{2E86DD9E-1249-4E9F-A907-42A61553DD84}" dt="2022-01-07T08:28:03.628" v="812" actId="20577"/>
        <pc:sldMkLst>
          <pc:docMk/>
          <pc:sldMk cId="3254352924" sldId="1429"/>
        </pc:sldMkLst>
        <pc:spChg chg="mod">
          <ac:chgData name="Del Manso Martina" userId="513a9d34-6994-41b9-901c-f28dde9905db" providerId="ADAL" clId="{2E86DD9E-1249-4E9F-A907-42A61553DD84}" dt="2022-01-06T15:36:30.982" v="212" actId="13926"/>
          <ac:spMkLst>
            <pc:docMk/>
            <pc:sldMk cId="3254352924" sldId="1429"/>
            <ac:spMk id="3" creationId="{9AE7991F-227C-4D1D-963F-5DF7512E9B72}"/>
          </ac:spMkLst>
        </pc:spChg>
        <pc:spChg chg="mod">
          <ac:chgData name="Del Manso Martina" userId="513a9d34-6994-41b9-901c-f28dde9905db" providerId="ADAL" clId="{2E86DD9E-1249-4E9F-A907-42A61553DD84}" dt="2022-01-07T08:28:03.628" v="812" actId="20577"/>
          <ac:spMkLst>
            <pc:docMk/>
            <pc:sldMk cId="3254352924" sldId="1429"/>
            <ac:spMk id="5" creationId="{C8A56502-DF90-4DFE-931A-E2277095F5B3}"/>
          </ac:spMkLst>
        </pc:spChg>
      </pc:sldChg>
      <pc:sldChg chg="addSp delSp modSp mod">
        <pc:chgData name="Del Manso Martina" userId="513a9d34-6994-41b9-901c-f28dde9905db" providerId="ADAL" clId="{2E86DD9E-1249-4E9F-A907-42A61553DD84}" dt="2022-01-06T16:07:09.235" v="470" actId="20577"/>
        <pc:sldMkLst>
          <pc:docMk/>
          <pc:sldMk cId="1503337822" sldId="1430"/>
        </pc:sldMkLst>
        <pc:spChg chg="mod">
          <ac:chgData name="Del Manso Martina" userId="513a9d34-6994-41b9-901c-f28dde9905db" providerId="ADAL" clId="{2E86DD9E-1249-4E9F-A907-42A61553DD84}" dt="2022-01-06T15:20:34.736" v="56"/>
          <ac:spMkLst>
            <pc:docMk/>
            <pc:sldMk cId="1503337822" sldId="1430"/>
            <ac:spMk id="6" creationId="{23167014-F99B-4102-9FDF-70714DE9EB3C}"/>
          </ac:spMkLst>
        </pc:spChg>
        <pc:spChg chg="mod">
          <ac:chgData name="Del Manso Martina" userId="513a9d34-6994-41b9-901c-f28dde9905db" providerId="ADAL" clId="{2E86DD9E-1249-4E9F-A907-42A61553DD84}" dt="2022-01-06T16:07:09.235" v="470" actId="20577"/>
          <ac:spMkLst>
            <pc:docMk/>
            <pc:sldMk cId="1503337822" sldId="1430"/>
            <ac:spMk id="7" creationId="{521C454B-F5E8-4456-B826-7D75278D9657}"/>
          </ac:spMkLst>
        </pc:spChg>
        <pc:spChg chg="mod">
          <ac:chgData name="Del Manso Martina" userId="513a9d34-6994-41b9-901c-f28dde9905db" providerId="ADAL" clId="{2E86DD9E-1249-4E9F-A907-42A61553DD84}" dt="2022-01-06T16:03:27.867" v="392" actId="20577"/>
          <ac:spMkLst>
            <pc:docMk/>
            <pc:sldMk cId="1503337822" sldId="1430"/>
            <ac:spMk id="12" creationId="{C38C7F7B-BB50-4EF1-B675-C18FAB25E91D}"/>
          </ac:spMkLst>
        </pc:spChg>
        <pc:spChg chg="mod">
          <ac:chgData name="Del Manso Martina" userId="513a9d34-6994-41b9-901c-f28dde9905db" providerId="ADAL" clId="{2E86DD9E-1249-4E9F-A907-42A61553DD84}" dt="2022-01-06T16:03:36.289" v="393" actId="1076"/>
          <ac:spMkLst>
            <pc:docMk/>
            <pc:sldMk cId="1503337822" sldId="1430"/>
            <ac:spMk id="20" creationId="{16455BC2-3EEC-465F-BFC7-69E0D30CE390}"/>
          </ac:spMkLst>
        </pc:spChg>
        <pc:spChg chg="mod">
          <ac:chgData name="Del Manso Martina" userId="513a9d34-6994-41b9-901c-f28dde9905db" providerId="ADAL" clId="{2E86DD9E-1249-4E9F-A907-42A61553DD84}" dt="2022-01-06T16:04:02.594" v="407" actId="20577"/>
          <ac:spMkLst>
            <pc:docMk/>
            <pc:sldMk cId="1503337822" sldId="1430"/>
            <ac:spMk id="23" creationId="{1916299F-6F0B-41A0-B266-329199B98D1D}"/>
          </ac:spMkLst>
        </pc:spChg>
        <pc:spChg chg="mod">
          <ac:chgData name="Del Manso Martina" userId="513a9d34-6994-41b9-901c-f28dde9905db" providerId="ADAL" clId="{2E86DD9E-1249-4E9F-A907-42A61553DD84}" dt="2022-01-06T16:03:44.072" v="400" actId="20577"/>
          <ac:spMkLst>
            <pc:docMk/>
            <pc:sldMk cId="1503337822" sldId="1430"/>
            <ac:spMk id="24" creationId="{E74C75E4-D3C3-4199-B3B7-E5CE64741945}"/>
          </ac:spMkLst>
        </pc:spChg>
        <pc:spChg chg="mod">
          <ac:chgData name="Del Manso Martina" userId="513a9d34-6994-41b9-901c-f28dde9905db" providerId="ADAL" clId="{2E86DD9E-1249-4E9F-A907-42A61553DD84}" dt="2022-01-06T16:04:56.454" v="416" actId="20577"/>
          <ac:spMkLst>
            <pc:docMk/>
            <pc:sldMk cId="1503337822" sldId="1430"/>
            <ac:spMk id="25" creationId="{2A50A42D-7861-4F67-ABF7-B56D3E1416D8}"/>
          </ac:spMkLst>
        </pc:spChg>
        <pc:spChg chg="mod">
          <ac:chgData name="Del Manso Martina" userId="513a9d34-6994-41b9-901c-f28dde9905db" providerId="ADAL" clId="{2E86DD9E-1249-4E9F-A907-42A61553DD84}" dt="2022-01-06T16:05:38.748" v="442" actId="1076"/>
          <ac:spMkLst>
            <pc:docMk/>
            <pc:sldMk cId="1503337822" sldId="1430"/>
            <ac:spMk id="26" creationId="{17B8BD54-C49A-4DF1-BBE2-6315E6CC2BD6}"/>
          </ac:spMkLst>
        </pc:spChg>
        <pc:spChg chg="mod">
          <ac:chgData name="Del Manso Martina" userId="513a9d34-6994-41b9-901c-f28dde9905db" providerId="ADAL" clId="{2E86DD9E-1249-4E9F-A907-42A61553DD84}" dt="2022-01-06T16:05:07.467" v="425" actId="20577"/>
          <ac:spMkLst>
            <pc:docMk/>
            <pc:sldMk cId="1503337822" sldId="1430"/>
            <ac:spMk id="27" creationId="{3D620C99-C7B9-49E6-9F1F-B55959BD649D}"/>
          </ac:spMkLst>
        </pc:spChg>
        <pc:spChg chg="mod">
          <ac:chgData name="Del Manso Martina" userId="513a9d34-6994-41b9-901c-f28dde9905db" providerId="ADAL" clId="{2E86DD9E-1249-4E9F-A907-42A61553DD84}" dt="2022-01-06T16:05:48.741" v="451" actId="20577"/>
          <ac:spMkLst>
            <pc:docMk/>
            <pc:sldMk cId="1503337822" sldId="1430"/>
            <ac:spMk id="28" creationId="{E84D0256-A48B-432B-B8ED-89AB73710437}"/>
          </ac:spMkLst>
        </pc:spChg>
        <pc:spChg chg="mod">
          <ac:chgData name="Del Manso Martina" userId="513a9d34-6994-41b9-901c-f28dde9905db" providerId="ADAL" clId="{2E86DD9E-1249-4E9F-A907-42A61553DD84}" dt="2022-01-06T16:05:36.737" v="441" actId="1076"/>
          <ac:spMkLst>
            <pc:docMk/>
            <pc:sldMk cId="1503337822" sldId="1430"/>
            <ac:spMk id="29" creationId="{6B0B2A4C-42BF-4626-B2DA-6BCBB944F7F9}"/>
          </ac:spMkLst>
        </pc:spChg>
        <pc:picChg chg="del">
          <ac:chgData name="Del Manso Martina" userId="513a9d34-6994-41b9-901c-f28dde9905db" providerId="ADAL" clId="{2E86DD9E-1249-4E9F-A907-42A61553DD84}" dt="2022-01-06T16:00:12.791" v="364" actId="478"/>
          <ac:picMkLst>
            <pc:docMk/>
            <pc:sldMk cId="1503337822" sldId="1430"/>
            <ac:picMk id="2" creationId="{1CDC100A-F1A0-4FBE-A4E9-3DD611133CF2}"/>
          </ac:picMkLst>
        </pc:picChg>
        <pc:picChg chg="add mod">
          <ac:chgData name="Del Manso Martina" userId="513a9d34-6994-41b9-901c-f28dde9905db" providerId="ADAL" clId="{2E86DD9E-1249-4E9F-A907-42A61553DD84}" dt="2022-01-06T16:00:41.554" v="373" actId="167"/>
          <ac:picMkLst>
            <pc:docMk/>
            <pc:sldMk cId="1503337822" sldId="1430"/>
            <ac:picMk id="2050" creationId="{6863FF32-E057-40DF-9FCF-DA7BF095361C}"/>
          </ac:picMkLst>
        </pc:picChg>
      </pc:sldChg>
      <pc:sldChg chg="addSp delSp modSp mod">
        <pc:chgData name="Del Manso Martina" userId="513a9d34-6994-41b9-901c-f28dde9905db" providerId="ADAL" clId="{2E86DD9E-1249-4E9F-A907-42A61553DD84}" dt="2022-01-06T15:39:21.071" v="276" actId="1076"/>
        <pc:sldMkLst>
          <pc:docMk/>
          <pc:sldMk cId="667948361" sldId="1432"/>
        </pc:sldMkLst>
        <pc:spChg chg="del">
          <ac:chgData name="Del Manso Martina" userId="513a9d34-6994-41b9-901c-f28dde9905db" providerId="ADAL" clId="{2E86DD9E-1249-4E9F-A907-42A61553DD84}" dt="2022-01-06T15:38:20.815" v="266" actId="478"/>
          <ac:spMkLst>
            <pc:docMk/>
            <pc:sldMk cId="667948361" sldId="1432"/>
            <ac:spMk id="9" creationId="{47C23082-8413-44D7-961A-DEC5CB15BE61}"/>
          </ac:spMkLst>
        </pc:spChg>
        <pc:spChg chg="add del mod">
          <ac:chgData name="Del Manso Martina" userId="513a9d34-6994-41b9-901c-f28dde9905db" providerId="ADAL" clId="{2E86DD9E-1249-4E9F-A907-42A61553DD84}" dt="2022-01-06T15:38:40.951" v="270"/>
          <ac:spMkLst>
            <pc:docMk/>
            <pc:sldMk cId="667948361" sldId="1432"/>
            <ac:spMk id="10" creationId="{0DC8F8F6-49F8-4EB8-B20C-C502B5914C13}"/>
          </ac:spMkLst>
        </pc:spChg>
        <pc:spChg chg="add mod">
          <ac:chgData name="Del Manso Martina" userId="513a9d34-6994-41b9-901c-f28dde9905db" providerId="ADAL" clId="{2E86DD9E-1249-4E9F-A907-42A61553DD84}" dt="2022-01-06T15:39:03.485" v="273"/>
          <ac:spMkLst>
            <pc:docMk/>
            <pc:sldMk cId="667948361" sldId="1432"/>
            <ac:spMk id="11" creationId="{519FA4A5-D0CD-423D-9500-35C852F0F4CB}"/>
          </ac:spMkLst>
        </pc:spChg>
        <pc:spChg chg="mod">
          <ac:chgData name="Del Manso Martina" userId="513a9d34-6994-41b9-901c-f28dde9905db" providerId="ADAL" clId="{2E86DD9E-1249-4E9F-A907-42A61553DD84}" dt="2022-01-06T15:20:34.736" v="56"/>
          <ac:spMkLst>
            <pc:docMk/>
            <pc:sldMk cId="667948361" sldId="1432"/>
            <ac:spMk id="12" creationId="{206D841D-92A0-41B7-8962-1B50CE109D61}"/>
          </ac:spMkLst>
        </pc:spChg>
        <pc:spChg chg="del mod">
          <ac:chgData name="Del Manso Martina" userId="513a9d34-6994-41b9-901c-f28dde9905db" providerId="ADAL" clId="{2E86DD9E-1249-4E9F-A907-42A61553DD84}" dt="2022-01-06T15:38:43.344" v="272" actId="478"/>
          <ac:spMkLst>
            <pc:docMk/>
            <pc:sldMk cId="667948361" sldId="1432"/>
            <ac:spMk id="13" creationId="{ADC27A9E-F5DA-4937-A686-C303E0C76BA0}"/>
          </ac:spMkLst>
        </pc:spChg>
        <pc:spChg chg="add mod">
          <ac:chgData name="Del Manso Martina" userId="513a9d34-6994-41b9-901c-f28dde9905db" providerId="ADAL" clId="{2E86DD9E-1249-4E9F-A907-42A61553DD84}" dt="2022-01-06T15:39:03.485" v="273"/>
          <ac:spMkLst>
            <pc:docMk/>
            <pc:sldMk cId="667948361" sldId="1432"/>
            <ac:spMk id="14" creationId="{C0442A7E-E0E0-41F7-823F-CD84EBFCD35D}"/>
          </ac:spMkLst>
        </pc:spChg>
        <pc:picChg chg="add mod">
          <ac:chgData name="Del Manso Martina" userId="513a9d34-6994-41b9-901c-f28dde9905db" providerId="ADAL" clId="{2E86DD9E-1249-4E9F-A907-42A61553DD84}" dt="2022-01-06T15:39:21.071" v="276" actId="1076"/>
          <ac:picMkLst>
            <pc:docMk/>
            <pc:sldMk cId="667948361" sldId="1432"/>
            <ac:picMk id="3" creationId="{9C1E1632-2B9F-4777-BF5E-F6E928789DBB}"/>
          </ac:picMkLst>
        </pc:picChg>
        <pc:picChg chg="del">
          <ac:chgData name="Del Manso Martina" userId="513a9d34-6994-41b9-901c-f28dde9905db" providerId="ADAL" clId="{2E86DD9E-1249-4E9F-A907-42A61553DD84}" dt="2022-01-06T15:38:22.830" v="267" actId="478"/>
          <ac:picMkLst>
            <pc:docMk/>
            <pc:sldMk cId="667948361" sldId="1432"/>
            <ac:picMk id="4" creationId="{AD6B7A85-732C-4845-BC07-92ADC26D5DCA}"/>
          </ac:picMkLst>
        </pc:picChg>
        <pc:picChg chg="mod">
          <ac:chgData name="Del Manso Martina" userId="513a9d34-6994-41b9-901c-f28dde9905db" providerId="ADAL" clId="{2E86DD9E-1249-4E9F-A907-42A61553DD84}" dt="2022-01-06T15:38:29.501" v="268" actId="1076"/>
          <ac:picMkLst>
            <pc:docMk/>
            <pc:sldMk cId="667948361" sldId="1432"/>
            <ac:picMk id="5" creationId="{E0C082C2-B42C-45FF-8C50-C2B9A6291FF7}"/>
          </ac:picMkLst>
        </pc:picChg>
      </pc:sldChg>
      <pc:sldChg chg="addSp delSp modSp mod">
        <pc:chgData name="Del Manso Martina" userId="513a9d34-6994-41b9-901c-f28dde9905db" providerId="ADAL" clId="{2E86DD9E-1249-4E9F-A907-42A61553DD84}" dt="2022-01-06T15:38:11.698" v="265" actId="1076"/>
        <pc:sldMkLst>
          <pc:docMk/>
          <pc:sldMk cId="95590468" sldId="1433"/>
        </pc:sldMkLst>
        <pc:spChg chg="mod">
          <ac:chgData name="Del Manso Martina" userId="513a9d34-6994-41b9-901c-f28dde9905db" providerId="ADAL" clId="{2E86DD9E-1249-4E9F-A907-42A61553DD84}" dt="2022-01-06T15:38:04.377" v="264" actId="1076"/>
          <ac:spMkLst>
            <pc:docMk/>
            <pc:sldMk cId="95590468" sldId="1433"/>
            <ac:spMk id="7" creationId="{A9A60DF0-1566-45CA-9D37-AC89D285CD90}"/>
          </ac:spMkLst>
        </pc:spChg>
        <pc:spChg chg="del">
          <ac:chgData name="Del Manso Martina" userId="513a9d34-6994-41b9-901c-f28dde9905db" providerId="ADAL" clId="{2E86DD9E-1249-4E9F-A907-42A61553DD84}" dt="2022-01-06T15:37:03.070" v="214" actId="478"/>
          <ac:spMkLst>
            <pc:docMk/>
            <pc:sldMk cId="95590468" sldId="1433"/>
            <ac:spMk id="8" creationId="{36449A6A-4A58-4047-A36D-88D47A89CFBC}"/>
          </ac:spMkLst>
        </pc:spChg>
        <pc:spChg chg="mod">
          <ac:chgData name="Del Manso Martina" userId="513a9d34-6994-41b9-901c-f28dde9905db" providerId="ADAL" clId="{2E86DD9E-1249-4E9F-A907-42A61553DD84}" dt="2022-01-06T15:20:34.736" v="56"/>
          <ac:spMkLst>
            <pc:docMk/>
            <pc:sldMk cId="95590468" sldId="1433"/>
            <ac:spMk id="10" creationId="{3A8F100F-4487-4F11-8A6D-61C9761B8323}"/>
          </ac:spMkLst>
        </pc:spChg>
        <pc:spChg chg="add mod">
          <ac:chgData name="Del Manso Martina" userId="513a9d34-6994-41b9-901c-f28dde9905db" providerId="ADAL" clId="{2E86DD9E-1249-4E9F-A907-42A61553DD84}" dt="2022-01-06T15:37:53.943" v="261" actId="1076"/>
          <ac:spMkLst>
            <pc:docMk/>
            <pc:sldMk cId="95590468" sldId="1433"/>
            <ac:spMk id="11" creationId="{879BDA3D-B06E-4B2E-88D4-5C6065FDB0B6}"/>
          </ac:spMkLst>
        </pc:spChg>
        <pc:picChg chg="add mod">
          <ac:chgData name="Del Manso Martina" userId="513a9d34-6994-41b9-901c-f28dde9905db" providerId="ADAL" clId="{2E86DD9E-1249-4E9F-A907-42A61553DD84}" dt="2022-01-06T15:37:17.851" v="221" actId="1076"/>
          <ac:picMkLst>
            <pc:docMk/>
            <pc:sldMk cId="95590468" sldId="1433"/>
            <ac:picMk id="3" creationId="{A6294F63-3A62-41AE-890F-F607DAE9E5E1}"/>
          </ac:picMkLst>
        </pc:picChg>
        <pc:picChg chg="del">
          <ac:chgData name="Del Manso Martina" userId="513a9d34-6994-41b9-901c-f28dde9905db" providerId="ADAL" clId="{2E86DD9E-1249-4E9F-A907-42A61553DD84}" dt="2022-01-06T15:37:03.070" v="214" actId="478"/>
          <ac:picMkLst>
            <pc:docMk/>
            <pc:sldMk cId="95590468" sldId="1433"/>
            <ac:picMk id="4" creationId="{A7CC4C69-439D-46EC-A0EC-BFFD73CB80B5}"/>
          </ac:picMkLst>
        </pc:picChg>
        <pc:picChg chg="mod">
          <ac:chgData name="Del Manso Martina" userId="513a9d34-6994-41b9-901c-f28dde9905db" providerId="ADAL" clId="{2E86DD9E-1249-4E9F-A907-42A61553DD84}" dt="2022-01-06T15:38:11.698" v="265" actId="1076"/>
          <ac:picMkLst>
            <pc:docMk/>
            <pc:sldMk cId="95590468" sldId="1433"/>
            <ac:picMk id="5" creationId="{6A553230-E11E-4F64-92F9-CAA1BB40926F}"/>
          </ac:picMkLst>
        </pc:picChg>
      </pc:sldChg>
      <pc:sldChg chg="addSp delSp modSp mod">
        <pc:chgData name="Del Manso Martina" userId="513a9d34-6994-41b9-901c-f28dde9905db" providerId="ADAL" clId="{2E86DD9E-1249-4E9F-A907-42A61553DD84}" dt="2022-01-06T16:22:01.263" v="594" actId="14100"/>
        <pc:sldMkLst>
          <pc:docMk/>
          <pc:sldMk cId="3146680826" sldId="1435"/>
        </pc:sldMkLst>
        <pc:spChg chg="mod">
          <ac:chgData name="Del Manso Martina" userId="513a9d34-6994-41b9-901c-f28dde9905db" providerId="ADAL" clId="{2E86DD9E-1249-4E9F-A907-42A61553DD84}" dt="2022-01-06T16:18:39.733" v="533" actId="6549"/>
          <ac:spMkLst>
            <pc:docMk/>
            <pc:sldMk cId="3146680826" sldId="1435"/>
            <ac:spMk id="3" creationId="{00000000-0000-0000-0000-000000000000}"/>
          </ac:spMkLst>
        </pc:spChg>
        <pc:spChg chg="mod">
          <ac:chgData name="Del Manso Martina" userId="513a9d34-6994-41b9-901c-f28dde9905db" providerId="ADAL" clId="{2E86DD9E-1249-4E9F-A907-42A61553DD84}" dt="2022-01-06T16:18:13.413" v="496" actId="13926"/>
          <ac:spMkLst>
            <pc:docMk/>
            <pc:sldMk cId="3146680826" sldId="1435"/>
            <ac:spMk id="8" creationId="{30D2BD75-176A-45F8-A3B1-71B284903107}"/>
          </ac:spMkLst>
        </pc:spChg>
        <pc:spChg chg="add del mod">
          <ac:chgData name="Del Manso Martina" userId="513a9d34-6994-41b9-901c-f28dde9905db" providerId="ADAL" clId="{2E86DD9E-1249-4E9F-A907-42A61553DD84}" dt="2022-01-06T16:21:36.692" v="583" actId="478"/>
          <ac:spMkLst>
            <pc:docMk/>
            <pc:sldMk cId="3146680826" sldId="1435"/>
            <ac:spMk id="10" creationId="{FE1D40A5-5F02-4533-A537-965FDA62E038}"/>
          </ac:spMkLst>
        </pc:spChg>
        <pc:spChg chg="add del mod">
          <ac:chgData name="Del Manso Martina" userId="513a9d34-6994-41b9-901c-f28dde9905db" providerId="ADAL" clId="{2E86DD9E-1249-4E9F-A907-42A61553DD84}" dt="2022-01-06T16:21:56.603" v="593" actId="478"/>
          <ac:spMkLst>
            <pc:docMk/>
            <pc:sldMk cId="3146680826" sldId="1435"/>
            <ac:spMk id="11" creationId="{CEEFF1D4-CE6A-4F60-B467-5425D0A3DF04}"/>
          </ac:spMkLst>
        </pc:spChg>
        <pc:spChg chg="mod">
          <ac:chgData name="Del Manso Martina" userId="513a9d34-6994-41b9-901c-f28dde9905db" providerId="ADAL" clId="{2E86DD9E-1249-4E9F-A907-42A61553DD84}" dt="2022-01-06T15:20:34.736" v="56"/>
          <ac:spMkLst>
            <pc:docMk/>
            <pc:sldMk cId="3146680826" sldId="1435"/>
            <ac:spMk id="13" creationId="{E7776058-B94D-432C-A9E8-125AE28A6B8A}"/>
          </ac:spMkLst>
        </pc:spChg>
        <pc:picChg chg="add mod">
          <ac:chgData name="Del Manso Martina" userId="513a9d34-6994-41b9-901c-f28dde9905db" providerId="ADAL" clId="{2E86DD9E-1249-4E9F-A907-42A61553DD84}" dt="2022-01-06T16:21:50.537" v="591" actId="1076"/>
          <ac:picMkLst>
            <pc:docMk/>
            <pc:sldMk cId="3146680826" sldId="1435"/>
            <ac:picMk id="12" creationId="{3B9E5D77-1D2E-451F-94F7-1FDF00E3F8ED}"/>
          </ac:picMkLst>
        </pc:picChg>
        <pc:picChg chg="del">
          <ac:chgData name="Del Manso Martina" userId="513a9d34-6994-41b9-901c-f28dde9905db" providerId="ADAL" clId="{2E86DD9E-1249-4E9F-A907-42A61553DD84}" dt="2022-01-06T16:17:10.007" v="492" actId="478"/>
          <ac:picMkLst>
            <pc:docMk/>
            <pc:sldMk cId="3146680826" sldId="1435"/>
            <ac:picMk id="1026" creationId="{349B8ADB-8A03-49E3-8E6C-7EFC2F417EEA}"/>
          </ac:picMkLst>
        </pc:picChg>
        <pc:picChg chg="add del">
          <ac:chgData name="Del Manso Martina" userId="513a9d34-6994-41b9-901c-f28dde9905db" providerId="ADAL" clId="{2E86DD9E-1249-4E9F-A907-42A61553DD84}" dt="2022-01-06T16:17:10.007" v="492" actId="478"/>
          <ac:picMkLst>
            <pc:docMk/>
            <pc:sldMk cId="3146680826" sldId="1435"/>
            <ac:picMk id="3074" creationId="{3E0DA5AB-475D-4A7E-A914-727D174568BC}"/>
          </ac:picMkLst>
        </pc:picChg>
        <pc:picChg chg="add mod">
          <ac:chgData name="Del Manso Martina" userId="513a9d34-6994-41b9-901c-f28dde9905db" providerId="ADAL" clId="{2E86DD9E-1249-4E9F-A907-42A61553DD84}" dt="2022-01-06T16:22:01.263" v="594" actId="14100"/>
          <ac:picMkLst>
            <pc:docMk/>
            <pc:sldMk cId="3146680826" sldId="1435"/>
            <ac:picMk id="3076" creationId="{A5AF2D18-3C4B-444C-993A-9BD4A83FC8B8}"/>
          </ac:picMkLst>
        </pc:picChg>
      </pc:sldChg>
      <pc:sldChg chg="modSp mod">
        <pc:chgData name="Del Manso Martina" userId="513a9d34-6994-41b9-901c-f28dde9905db" providerId="ADAL" clId="{2E86DD9E-1249-4E9F-A907-42A61553DD84}" dt="2022-01-06T15:52:56.065" v="320" actId="14826"/>
        <pc:sldMkLst>
          <pc:docMk/>
          <pc:sldMk cId="1363598916" sldId="1436"/>
        </pc:sldMkLst>
        <pc:spChg chg="mod">
          <ac:chgData name="Del Manso Martina" userId="513a9d34-6994-41b9-901c-f28dde9905db" providerId="ADAL" clId="{2E86DD9E-1249-4E9F-A907-42A61553DD84}" dt="2022-01-06T15:20:34.736" v="56"/>
          <ac:spMkLst>
            <pc:docMk/>
            <pc:sldMk cId="1363598916" sldId="1436"/>
            <ac:spMk id="4" creationId="{C436C9B4-0598-4BC7-8D20-3BCE1F1E349C}"/>
          </ac:spMkLst>
        </pc:spChg>
        <pc:picChg chg="mod">
          <ac:chgData name="Del Manso Martina" userId="513a9d34-6994-41b9-901c-f28dde9905db" providerId="ADAL" clId="{2E86DD9E-1249-4E9F-A907-42A61553DD84}" dt="2022-01-06T15:52:56.065" v="320" actId="14826"/>
          <ac:picMkLst>
            <pc:docMk/>
            <pc:sldMk cId="1363598916" sldId="1436"/>
            <ac:picMk id="2" creationId="{8F786F31-4D28-42E9-A6C3-8019955543F8}"/>
          </ac:picMkLst>
        </pc:picChg>
      </pc:sldChg>
      <pc:sldChg chg="new del">
        <pc:chgData name="Del Manso Martina" userId="513a9d34-6994-41b9-901c-f28dde9905db" providerId="ADAL" clId="{2E86DD9E-1249-4E9F-A907-42A61553DD84}" dt="2022-01-06T16:22:16.437" v="597" actId="47"/>
        <pc:sldMkLst>
          <pc:docMk/>
          <pc:sldMk cId="799168721" sldId="1437"/>
        </pc:sldMkLst>
      </pc:sldChg>
      <pc:sldChg chg="addSp delSp modSp add mod">
        <pc:chgData name="Del Manso Martina" userId="513a9d34-6994-41b9-901c-f28dde9905db" providerId="ADAL" clId="{2E86DD9E-1249-4E9F-A907-42A61553DD84}" dt="2022-01-06T16:55:34.129" v="663" actId="1036"/>
        <pc:sldMkLst>
          <pc:docMk/>
          <pc:sldMk cId="2689876419" sldId="1438"/>
        </pc:sldMkLst>
        <pc:spChg chg="mod">
          <ac:chgData name="Del Manso Martina" userId="513a9d34-6994-41b9-901c-f28dde9905db" providerId="ADAL" clId="{2E86DD9E-1249-4E9F-A907-42A61553DD84}" dt="2022-01-06T16:55:28.471" v="661" actId="1076"/>
          <ac:spMkLst>
            <pc:docMk/>
            <pc:sldMk cId="2689876419" sldId="1438"/>
            <ac:spMk id="8" creationId="{30D2BD75-176A-45F8-A3B1-71B284903107}"/>
          </ac:spMkLst>
        </pc:spChg>
        <pc:spChg chg="del mod">
          <ac:chgData name="Del Manso Martina" userId="513a9d34-6994-41b9-901c-f28dde9905db" providerId="ADAL" clId="{2E86DD9E-1249-4E9F-A907-42A61553DD84}" dt="2022-01-06T16:22:22.891" v="600" actId="478"/>
          <ac:spMkLst>
            <pc:docMk/>
            <pc:sldMk cId="2689876419" sldId="1438"/>
            <ac:spMk id="9" creationId="{9062F9CD-CE96-4997-888D-12FBC44B69AD}"/>
          </ac:spMkLst>
        </pc:spChg>
        <pc:picChg chg="del">
          <ac:chgData name="Del Manso Martina" userId="513a9d34-6994-41b9-901c-f28dde9905db" providerId="ADAL" clId="{2E86DD9E-1249-4E9F-A907-42A61553DD84}" dt="2022-01-06T16:22:18.984" v="598" actId="478"/>
          <ac:picMkLst>
            <pc:docMk/>
            <pc:sldMk cId="2689876419" sldId="1438"/>
            <ac:picMk id="2" creationId="{BBE19B82-FEF8-4F1D-89B4-0FD1C9A74E40}"/>
          </ac:picMkLst>
        </pc:picChg>
        <pc:picChg chg="add mod">
          <ac:chgData name="Del Manso Martina" userId="513a9d34-6994-41b9-901c-f28dde9905db" providerId="ADAL" clId="{2E86DD9E-1249-4E9F-A907-42A61553DD84}" dt="2022-01-06T16:55:34.129" v="663" actId="1036"/>
          <ac:picMkLst>
            <pc:docMk/>
            <pc:sldMk cId="2689876419" sldId="1438"/>
            <ac:picMk id="4098" creationId="{8CD1AE01-DFD3-4396-8BA7-98B820DB716D}"/>
          </ac:picMkLst>
        </pc:picChg>
      </pc:sldChg>
      <pc:sldChg chg="addSp modSp new mod">
        <pc:chgData name="Del Manso Martina" userId="513a9d34-6994-41b9-901c-f28dde9905db" providerId="ADAL" clId="{2E86DD9E-1249-4E9F-A907-42A61553DD84}" dt="2022-01-07T10:01:39.049" v="885"/>
        <pc:sldMkLst>
          <pc:docMk/>
          <pc:sldMk cId="2765419262" sldId="1439"/>
        </pc:sldMkLst>
        <pc:spChg chg="add mod">
          <ac:chgData name="Del Manso Martina" userId="513a9d34-6994-41b9-901c-f28dde9905db" providerId="ADAL" clId="{2E86DD9E-1249-4E9F-A907-42A61553DD84}" dt="2022-01-07T10:01:32.919" v="884" actId="1076"/>
          <ac:spMkLst>
            <pc:docMk/>
            <pc:sldMk cId="2765419262" sldId="1439"/>
            <ac:spMk id="3" creationId="{3C87503E-66CD-4E46-8A3B-EDCE92AB8B04}"/>
          </ac:spMkLst>
        </pc:spChg>
        <pc:spChg chg="add mod">
          <ac:chgData name="Del Manso Martina" userId="513a9d34-6994-41b9-901c-f28dde9905db" providerId="ADAL" clId="{2E86DD9E-1249-4E9F-A907-42A61553DD84}" dt="2022-01-07T10:01:39.049" v="885"/>
          <ac:spMkLst>
            <pc:docMk/>
            <pc:sldMk cId="2765419262" sldId="1439"/>
            <ac:spMk id="4" creationId="{9BF54C3A-7663-4AD1-9094-0D84F1D48F7C}"/>
          </ac:spMkLst>
        </pc:spChg>
      </pc:sldChg>
    </pc:docChg>
  </pc:docChgLst>
  <pc:docChgLst>
    <pc:chgData name="Del Manso Martina" userId="513a9d34-6994-41b9-901c-f28dde9905db" providerId="ADAL" clId="{DD0C5190-B489-46F1-8DC3-C17C7EB7547D}"/>
    <pc:docChg chg="undo custSel addSld delSld modSld">
      <pc:chgData name="Del Manso Martina" userId="513a9d34-6994-41b9-901c-f28dde9905db" providerId="ADAL" clId="{DD0C5190-B489-46F1-8DC3-C17C7EB7547D}" dt="2022-03-25T10:37:18.809" v="507" actId="14826"/>
      <pc:docMkLst>
        <pc:docMk/>
      </pc:docMkLst>
      <pc:sldChg chg="modSp mod">
        <pc:chgData name="Del Manso Martina" userId="513a9d34-6994-41b9-901c-f28dde9905db" providerId="ADAL" clId="{DD0C5190-B489-46F1-8DC3-C17C7EB7547D}" dt="2022-03-24T22:31:13.924" v="384" actId="13926"/>
        <pc:sldMkLst>
          <pc:docMk/>
          <pc:sldMk cId="0" sldId="256"/>
        </pc:sldMkLst>
        <pc:spChg chg="mod">
          <ac:chgData name="Del Manso Martina" userId="513a9d34-6994-41b9-901c-f28dde9905db" providerId="ADAL" clId="{DD0C5190-B489-46F1-8DC3-C17C7EB7547D}" dt="2022-03-24T22:31:13.924" v="384" actId="13926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Del Manso Martina" userId="513a9d34-6994-41b9-901c-f28dde9905db" providerId="ADAL" clId="{DD0C5190-B489-46F1-8DC3-C17C7EB7547D}" dt="2022-03-25T09:27:05.745" v="505" actId="20577"/>
        <pc:sldMkLst>
          <pc:docMk/>
          <pc:sldMk cId="558278552" sldId="259"/>
        </pc:sldMkLst>
        <pc:spChg chg="mod">
          <ac:chgData name="Del Manso Martina" userId="513a9d34-6994-41b9-901c-f28dde9905db" providerId="ADAL" clId="{DD0C5190-B489-46F1-8DC3-C17C7EB7547D}" dt="2022-03-25T09:27:05.745" v="505" actId="20577"/>
          <ac:spMkLst>
            <pc:docMk/>
            <pc:sldMk cId="558278552" sldId="259"/>
            <ac:spMk id="9" creationId="{9062F9CD-CE96-4997-888D-12FBC44B69AD}"/>
          </ac:spMkLst>
        </pc:spChg>
        <pc:spChg chg="mod">
          <ac:chgData name="Del Manso Martina" userId="513a9d34-6994-41b9-901c-f28dde9905db" providerId="ADAL" clId="{DD0C5190-B489-46F1-8DC3-C17C7EB7547D}" dt="2022-03-24T21:13:55.080" v="97"/>
          <ac:spMkLst>
            <pc:docMk/>
            <pc:sldMk cId="558278552" sldId="259"/>
            <ac:spMk id="10" creationId="{F97FF066-9EA2-4204-B387-60FD93E3BCE1}"/>
          </ac:spMkLst>
        </pc:spChg>
        <pc:spChg chg="mod">
          <ac:chgData name="Del Manso Martina" userId="513a9d34-6994-41b9-901c-f28dde9905db" providerId="ADAL" clId="{DD0C5190-B489-46F1-8DC3-C17C7EB7547D}" dt="2022-03-24T21:00:49.374" v="5"/>
          <ac:spMkLst>
            <pc:docMk/>
            <pc:sldMk cId="558278552" sldId="259"/>
            <ac:spMk id="13" creationId="{E7776058-B94D-432C-A9E8-125AE28A6B8A}"/>
          </ac:spMkLst>
        </pc:spChg>
        <pc:picChg chg="mod">
          <ac:chgData name="Del Manso Martina" userId="513a9d34-6994-41b9-901c-f28dde9905db" providerId="ADAL" clId="{DD0C5190-B489-46F1-8DC3-C17C7EB7547D}" dt="2022-03-24T21:14:28.428" v="100" actId="1076"/>
          <ac:picMkLst>
            <pc:docMk/>
            <pc:sldMk cId="558278552" sldId="259"/>
            <ac:picMk id="2050" creationId="{67B47942-7F7D-413F-8EBB-BD98F62C7903}"/>
          </ac:picMkLst>
        </pc:picChg>
      </pc:sldChg>
      <pc:sldChg chg="addSp delSp modSp mod">
        <pc:chgData name="Del Manso Martina" userId="513a9d34-6994-41b9-901c-f28dde9905db" providerId="ADAL" clId="{DD0C5190-B489-46F1-8DC3-C17C7EB7547D}" dt="2022-03-25T10:37:18.809" v="507" actId="14826"/>
        <pc:sldMkLst>
          <pc:docMk/>
          <pc:sldMk cId="3310883101" sldId="261"/>
        </pc:sldMkLst>
        <pc:spChg chg="mod">
          <ac:chgData name="Del Manso Martina" userId="513a9d34-6994-41b9-901c-f28dde9905db" providerId="ADAL" clId="{DD0C5190-B489-46F1-8DC3-C17C7EB7547D}" dt="2022-03-24T21:00:49.374" v="5"/>
          <ac:spMkLst>
            <pc:docMk/>
            <pc:sldMk cId="3310883101" sldId="261"/>
            <ac:spMk id="5" creationId="{A5BE4D16-0C7B-441B-894E-231233E4FE0D}"/>
          </ac:spMkLst>
        </pc:spChg>
        <pc:spChg chg="mod">
          <ac:chgData name="Del Manso Martina" userId="513a9d34-6994-41b9-901c-f28dde9905db" providerId="ADAL" clId="{DD0C5190-B489-46F1-8DC3-C17C7EB7547D}" dt="2022-03-24T21:17:43.034" v="188" actId="20577"/>
          <ac:spMkLst>
            <pc:docMk/>
            <pc:sldMk cId="3310883101" sldId="261"/>
            <ac:spMk id="6" creationId="{FDD407F9-D97C-40C4-9D32-E19852D92C02}"/>
          </ac:spMkLst>
        </pc:spChg>
        <pc:spChg chg="mod">
          <ac:chgData name="Del Manso Martina" userId="513a9d34-6994-41b9-901c-f28dde9905db" providerId="ADAL" clId="{DD0C5190-B489-46F1-8DC3-C17C7EB7547D}" dt="2022-03-24T21:17:19.520" v="171" actId="20577"/>
          <ac:spMkLst>
            <pc:docMk/>
            <pc:sldMk cId="3310883101" sldId="261"/>
            <ac:spMk id="8" creationId="{49C5373A-585E-420D-9426-FA7A20EA58D9}"/>
          </ac:spMkLst>
        </pc:spChg>
        <pc:spChg chg="add del mod">
          <ac:chgData name="Del Manso Martina" userId="513a9d34-6994-41b9-901c-f28dde9905db" providerId="ADAL" clId="{DD0C5190-B489-46F1-8DC3-C17C7EB7547D}" dt="2022-03-24T21:17:59.104" v="189" actId="478"/>
          <ac:spMkLst>
            <pc:docMk/>
            <pc:sldMk cId="3310883101" sldId="261"/>
            <ac:spMk id="9" creationId="{4879801B-EEDE-4D12-A754-C7E3AF8A4213}"/>
          </ac:spMkLst>
        </pc:spChg>
        <pc:spChg chg="mod">
          <ac:chgData name="Del Manso Martina" userId="513a9d34-6994-41b9-901c-f28dde9905db" providerId="ADAL" clId="{DD0C5190-B489-46F1-8DC3-C17C7EB7547D}" dt="2022-03-24T21:16:47.493" v="148" actId="20577"/>
          <ac:spMkLst>
            <pc:docMk/>
            <pc:sldMk cId="3310883101" sldId="261"/>
            <ac:spMk id="10" creationId="{A0168411-B05F-4E38-B014-86F92D6456B7}"/>
          </ac:spMkLst>
        </pc:spChg>
        <pc:spChg chg="mod">
          <ac:chgData name="Del Manso Martina" userId="513a9d34-6994-41b9-901c-f28dde9905db" providerId="ADAL" clId="{DD0C5190-B489-46F1-8DC3-C17C7EB7547D}" dt="2022-03-24T21:15:36.746" v="112" actId="20577"/>
          <ac:spMkLst>
            <pc:docMk/>
            <pc:sldMk cId="3310883101" sldId="261"/>
            <ac:spMk id="170" creationId="{9F928B8A-3EB1-4DF1-BFCE-1A2F9A1160CD}"/>
          </ac:spMkLst>
        </pc:spChg>
        <pc:picChg chg="mod">
          <ac:chgData name="Del Manso Martina" userId="513a9d34-6994-41b9-901c-f28dde9905db" providerId="ADAL" clId="{DD0C5190-B489-46F1-8DC3-C17C7EB7547D}" dt="2022-03-25T10:37:18.809" v="507" actId="14826"/>
          <ac:picMkLst>
            <pc:docMk/>
            <pc:sldMk cId="3310883101" sldId="261"/>
            <ac:picMk id="3074" creationId="{1B45FD16-964E-4370-8AB9-40B6B1E0C1DD}"/>
          </ac:picMkLst>
        </pc:picChg>
      </pc:sldChg>
      <pc:sldChg chg="addSp delSp modSp mod">
        <pc:chgData name="Del Manso Martina" userId="513a9d34-6994-41b9-901c-f28dde9905db" providerId="ADAL" clId="{DD0C5190-B489-46F1-8DC3-C17C7EB7547D}" dt="2022-03-24T21:00:49.374" v="5"/>
        <pc:sldMkLst>
          <pc:docMk/>
          <pc:sldMk cId="1175944865" sldId="263"/>
        </pc:sldMkLst>
        <pc:spChg chg="mod">
          <ac:chgData name="Del Manso Martina" userId="513a9d34-6994-41b9-901c-f28dde9905db" providerId="ADAL" clId="{DD0C5190-B489-46F1-8DC3-C17C7EB7547D}" dt="2022-03-24T21:00:49.374" v="5"/>
          <ac:spMkLst>
            <pc:docMk/>
            <pc:sldMk cId="1175944865" sldId="263"/>
            <ac:spMk id="4" creationId="{00000000-0000-0000-0000-000000000000}"/>
          </ac:spMkLst>
        </pc:spChg>
        <pc:picChg chg="del">
          <ac:chgData name="Del Manso Martina" userId="513a9d34-6994-41b9-901c-f28dde9905db" providerId="ADAL" clId="{DD0C5190-B489-46F1-8DC3-C17C7EB7547D}" dt="2022-03-24T21:00:14.925" v="2" actId="478"/>
          <ac:picMkLst>
            <pc:docMk/>
            <pc:sldMk cId="1175944865" sldId="263"/>
            <ac:picMk id="5" creationId="{64599465-4E6E-40DB-81B4-FB4A96D32FEB}"/>
          </ac:picMkLst>
        </pc:picChg>
        <pc:picChg chg="add mod">
          <ac:chgData name="Del Manso Martina" userId="513a9d34-6994-41b9-901c-f28dde9905db" providerId="ADAL" clId="{DD0C5190-B489-46F1-8DC3-C17C7EB7547D}" dt="2022-03-24T21:00:19.286" v="4" actId="14100"/>
          <ac:picMkLst>
            <pc:docMk/>
            <pc:sldMk cId="1175944865" sldId="263"/>
            <ac:picMk id="6" creationId="{1F62B07E-2145-4C0F-B7F6-8E1F26CEFD61}"/>
          </ac:picMkLst>
        </pc:picChg>
      </pc:sldChg>
      <pc:sldChg chg="addSp delSp modSp mod">
        <pc:chgData name="Del Manso Martina" userId="513a9d34-6994-41b9-901c-f28dde9905db" providerId="ADAL" clId="{DD0C5190-B489-46F1-8DC3-C17C7EB7547D}" dt="2022-03-24T21:28:13.660" v="253" actId="1076"/>
        <pc:sldMkLst>
          <pc:docMk/>
          <pc:sldMk cId="645375001" sldId="264"/>
        </pc:sldMkLst>
        <pc:spChg chg="mod">
          <ac:chgData name="Del Manso Martina" userId="513a9d34-6994-41b9-901c-f28dde9905db" providerId="ADAL" clId="{DD0C5190-B489-46F1-8DC3-C17C7EB7547D}" dt="2022-03-24T21:00:49.374" v="5"/>
          <ac:spMkLst>
            <pc:docMk/>
            <pc:sldMk cId="645375001" sldId="264"/>
            <ac:spMk id="11" creationId="{3231EEE5-2111-4A0E-AA2B-A2BEEFFE4FD6}"/>
          </ac:spMkLst>
        </pc:spChg>
        <pc:picChg chg="del">
          <ac:chgData name="Del Manso Martina" userId="513a9d34-6994-41b9-901c-f28dde9905db" providerId="ADAL" clId="{DD0C5190-B489-46F1-8DC3-C17C7EB7547D}" dt="2022-03-24T21:27:38.866" v="246" actId="478"/>
          <ac:picMkLst>
            <pc:docMk/>
            <pc:sldMk cId="645375001" sldId="264"/>
            <ac:picMk id="4" creationId="{55821F27-10C6-4143-B4C7-C6699115C2D2}"/>
          </ac:picMkLst>
        </pc:picChg>
        <pc:picChg chg="add mod">
          <ac:chgData name="Del Manso Martina" userId="513a9d34-6994-41b9-901c-f28dde9905db" providerId="ADAL" clId="{DD0C5190-B489-46F1-8DC3-C17C7EB7547D}" dt="2022-03-24T21:28:13.660" v="253" actId="1076"/>
          <ac:picMkLst>
            <pc:docMk/>
            <pc:sldMk cId="645375001" sldId="264"/>
            <ac:picMk id="5" creationId="{94729014-9A12-4F76-9516-EF653E500200}"/>
          </ac:picMkLst>
        </pc:picChg>
        <pc:picChg chg="add mod">
          <ac:chgData name="Del Manso Martina" userId="513a9d34-6994-41b9-901c-f28dde9905db" providerId="ADAL" clId="{DD0C5190-B489-46F1-8DC3-C17C7EB7547D}" dt="2022-03-24T21:28:04.771" v="250" actId="14100"/>
          <ac:picMkLst>
            <pc:docMk/>
            <pc:sldMk cId="645375001" sldId="264"/>
            <ac:picMk id="7" creationId="{CA36DA89-0086-4E92-8307-9CC4C13B75E8}"/>
          </ac:picMkLst>
        </pc:picChg>
        <pc:picChg chg="del">
          <ac:chgData name="Del Manso Martina" userId="513a9d34-6994-41b9-901c-f28dde9905db" providerId="ADAL" clId="{DD0C5190-B489-46F1-8DC3-C17C7EB7547D}" dt="2022-03-24T21:27:38.866" v="246" actId="478"/>
          <ac:picMkLst>
            <pc:docMk/>
            <pc:sldMk cId="645375001" sldId="264"/>
            <ac:picMk id="17" creationId="{1F1E1F01-535C-46CF-9CB2-C51B3574F415}"/>
          </ac:picMkLst>
        </pc:picChg>
      </pc:sldChg>
      <pc:sldChg chg="addSp delSp modSp mod">
        <pc:chgData name="Del Manso Martina" userId="513a9d34-6994-41b9-901c-f28dde9905db" providerId="ADAL" clId="{DD0C5190-B489-46F1-8DC3-C17C7EB7547D}" dt="2022-03-25T08:48:22.519" v="401" actId="14100"/>
        <pc:sldMkLst>
          <pc:docMk/>
          <pc:sldMk cId="1055586143" sldId="265"/>
        </pc:sldMkLst>
        <pc:spChg chg="mod">
          <ac:chgData name="Del Manso Martina" userId="513a9d34-6994-41b9-901c-f28dde9905db" providerId="ADAL" clId="{DD0C5190-B489-46F1-8DC3-C17C7EB7547D}" dt="2022-03-25T08:48:19.938" v="400" actId="1076"/>
          <ac:spMkLst>
            <pc:docMk/>
            <pc:sldMk cId="1055586143" sldId="265"/>
            <ac:spMk id="9" creationId="{0F5728B3-7C52-4171-97CC-BBBAC22D9D60}"/>
          </ac:spMkLst>
        </pc:spChg>
        <pc:picChg chg="add mod">
          <ac:chgData name="Del Manso Martina" userId="513a9d34-6994-41b9-901c-f28dde9905db" providerId="ADAL" clId="{DD0C5190-B489-46F1-8DC3-C17C7EB7547D}" dt="2022-03-25T08:48:22.519" v="401" actId="14100"/>
          <ac:picMkLst>
            <pc:docMk/>
            <pc:sldMk cId="1055586143" sldId="265"/>
            <ac:picMk id="3" creationId="{0480303C-739C-45A9-8CCB-91E910A170E0}"/>
          </ac:picMkLst>
        </pc:picChg>
        <pc:picChg chg="del">
          <ac:chgData name="Del Manso Martina" userId="513a9d34-6994-41b9-901c-f28dde9905db" providerId="ADAL" clId="{DD0C5190-B489-46F1-8DC3-C17C7EB7547D}" dt="2022-03-25T08:47:50.744" v="395" actId="478"/>
          <ac:picMkLst>
            <pc:docMk/>
            <pc:sldMk cId="1055586143" sldId="265"/>
            <ac:picMk id="7" creationId="{FED1FE0D-5F1A-4E7B-BEF8-358B67D53489}"/>
          </ac:picMkLst>
        </pc:picChg>
      </pc:sldChg>
      <pc:sldChg chg="addSp delSp modSp mod">
        <pc:chgData name="Del Manso Martina" userId="513a9d34-6994-41b9-901c-f28dde9905db" providerId="ADAL" clId="{DD0C5190-B489-46F1-8DC3-C17C7EB7547D}" dt="2022-03-24T21:35:46.239" v="289" actId="1076"/>
        <pc:sldMkLst>
          <pc:docMk/>
          <pc:sldMk cId="692312143" sldId="266"/>
        </pc:sldMkLst>
        <pc:spChg chg="mod">
          <ac:chgData name="Del Manso Martina" userId="513a9d34-6994-41b9-901c-f28dde9905db" providerId="ADAL" clId="{DD0C5190-B489-46F1-8DC3-C17C7EB7547D}" dt="2022-03-24T21:35:00.432" v="280" actId="20577"/>
          <ac:spMkLst>
            <pc:docMk/>
            <pc:sldMk cId="692312143" sldId="266"/>
            <ac:spMk id="12" creationId="{38C332F7-B0B5-4352-BE73-95CB5CC3BD54}"/>
          </ac:spMkLst>
        </pc:spChg>
        <pc:spChg chg="mod">
          <ac:chgData name="Del Manso Martina" userId="513a9d34-6994-41b9-901c-f28dde9905db" providerId="ADAL" clId="{DD0C5190-B489-46F1-8DC3-C17C7EB7547D}" dt="2022-03-24T21:35:03.860" v="284" actId="20577"/>
          <ac:spMkLst>
            <pc:docMk/>
            <pc:sldMk cId="692312143" sldId="266"/>
            <ac:spMk id="14" creationId="{03A2767E-37F5-4A8E-9D2B-51706AD3979F}"/>
          </ac:spMkLst>
        </pc:spChg>
        <pc:picChg chg="del">
          <ac:chgData name="Del Manso Martina" userId="513a9d34-6994-41b9-901c-f28dde9905db" providerId="ADAL" clId="{DD0C5190-B489-46F1-8DC3-C17C7EB7547D}" dt="2022-03-24T21:34:53.589" v="278" actId="478"/>
          <ac:picMkLst>
            <pc:docMk/>
            <pc:sldMk cId="692312143" sldId="266"/>
            <ac:picMk id="4" creationId="{15CF833E-C861-4474-856D-AC86734CD464}"/>
          </ac:picMkLst>
        </pc:picChg>
        <pc:picChg chg="mod">
          <ac:chgData name="Del Manso Martina" userId="513a9d34-6994-41b9-901c-f28dde9905db" providerId="ADAL" clId="{DD0C5190-B489-46F1-8DC3-C17C7EB7547D}" dt="2022-03-24T21:35:07.293" v="285" actId="1076"/>
          <ac:picMkLst>
            <pc:docMk/>
            <pc:sldMk cId="692312143" sldId="266"/>
            <ac:picMk id="6" creationId="{67EA3CD3-0750-49C4-A631-26EE0F754E16}"/>
          </ac:picMkLst>
        </pc:picChg>
        <pc:picChg chg="add mod">
          <ac:chgData name="Del Manso Martina" userId="513a9d34-6994-41b9-901c-f28dde9905db" providerId="ADAL" clId="{DD0C5190-B489-46F1-8DC3-C17C7EB7547D}" dt="2022-03-24T21:35:46.239" v="289" actId="1076"/>
          <ac:picMkLst>
            <pc:docMk/>
            <pc:sldMk cId="692312143" sldId="266"/>
            <ac:picMk id="2050" creationId="{61740A34-F480-4BFE-B93E-AED378E38555}"/>
          </ac:picMkLst>
        </pc:picChg>
      </pc:sldChg>
      <pc:sldChg chg="addSp modSp mod">
        <pc:chgData name="Del Manso Martina" userId="513a9d34-6994-41b9-901c-f28dde9905db" providerId="ADAL" clId="{DD0C5190-B489-46F1-8DC3-C17C7EB7547D}" dt="2022-03-25T09:04:14.327" v="430" actId="1076"/>
        <pc:sldMkLst>
          <pc:docMk/>
          <pc:sldMk cId="937019017" sldId="267"/>
        </pc:sldMkLst>
        <pc:spChg chg="mod">
          <ac:chgData name="Del Manso Martina" userId="513a9d34-6994-41b9-901c-f28dde9905db" providerId="ADAL" clId="{DD0C5190-B489-46F1-8DC3-C17C7EB7547D}" dt="2022-03-25T09:03:31.285" v="429" actId="207"/>
          <ac:spMkLst>
            <pc:docMk/>
            <pc:sldMk cId="937019017" sldId="267"/>
            <ac:spMk id="8" creationId="{120FA03F-51ED-409D-B36B-F721E225D251}"/>
          </ac:spMkLst>
        </pc:spChg>
        <pc:spChg chg="mod">
          <ac:chgData name="Del Manso Martina" userId="513a9d34-6994-41b9-901c-f28dde9905db" providerId="ADAL" clId="{DD0C5190-B489-46F1-8DC3-C17C7EB7547D}" dt="2022-03-24T21:00:49.374" v="5"/>
          <ac:spMkLst>
            <pc:docMk/>
            <pc:sldMk cId="937019017" sldId="267"/>
            <ac:spMk id="9" creationId="{B6B0C2BC-A003-439A-A5C1-E5F5DE52EA1F}"/>
          </ac:spMkLst>
        </pc:spChg>
        <pc:picChg chg="mod">
          <ac:chgData name="Del Manso Martina" userId="513a9d34-6994-41b9-901c-f28dde9905db" providerId="ADAL" clId="{DD0C5190-B489-46F1-8DC3-C17C7EB7547D}" dt="2022-03-24T22:21:02.539" v="294" actId="14826"/>
          <ac:picMkLst>
            <pc:docMk/>
            <pc:sldMk cId="937019017" sldId="267"/>
            <ac:picMk id="4" creationId="{F2EB4471-3588-4D78-B4DA-42575D04B7B2}"/>
          </ac:picMkLst>
        </pc:picChg>
        <pc:picChg chg="add mod ord">
          <ac:chgData name="Del Manso Martina" userId="513a9d34-6994-41b9-901c-f28dde9905db" providerId="ADAL" clId="{DD0C5190-B489-46F1-8DC3-C17C7EB7547D}" dt="2022-03-25T09:04:14.327" v="430" actId="1076"/>
          <ac:picMkLst>
            <pc:docMk/>
            <pc:sldMk cId="937019017" sldId="267"/>
            <ac:picMk id="5" creationId="{4B5422F9-F94E-4C3E-859E-08DC43297C8B}"/>
          </ac:picMkLst>
        </pc:picChg>
      </pc:sldChg>
      <pc:sldChg chg="del">
        <pc:chgData name="Del Manso Martina" userId="513a9d34-6994-41b9-901c-f28dde9905db" providerId="ADAL" clId="{DD0C5190-B489-46F1-8DC3-C17C7EB7547D}" dt="2022-03-24T22:31:23.565" v="386" actId="47"/>
        <pc:sldMkLst>
          <pc:docMk/>
          <pc:sldMk cId="0" sldId="270"/>
        </pc:sldMkLst>
      </pc:sldChg>
      <pc:sldChg chg="del">
        <pc:chgData name="Del Manso Martina" userId="513a9d34-6994-41b9-901c-f28dde9905db" providerId="ADAL" clId="{DD0C5190-B489-46F1-8DC3-C17C7EB7547D}" dt="2022-03-24T22:31:17.717" v="385" actId="47"/>
        <pc:sldMkLst>
          <pc:docMk/>
          <pc:sldMk cId="0" sldId="271"/>
        </pc:sldMkLst>
      </pc:sldChg>
      <pc:sldChg chg="del">
        <pc:chgData name="Del Manso Martina" userId="513a9d34-6994-41b9-901c-f28dde9905db" providerId="ADAL" clId="{DD0C5190-B489-46F1-8DC3-C17C7EB7547D}" dt="2022-03-24T22:31:17.717" v="385" actId="47"/>
        <pc:sldMkLst>
          <pc:docMk/>
          <pc:sldMk cId="0" sldId="272"/>
        </pc:sldMkLst>
      </pc:sldChg>
      <pc:sldChg chg="del">
        <pc:chgData name="Del Manso Martina" userId="513a9d34-6994-41b9-901c-f28dde9905db" providerId="ADAL" clId="{DD0C5190-B489-46F1-8DC3-C17C7EB7547D}" dt="2022-03-24T22:31:17.717" v="385" actId="47"/>
        <pc:sldMkLst>
          <pc:docMk/>
          <pc:sldMk cId="0" sldId="273"/>
        </pc:sldMkLst>
      </pc:sldChg>
      <pc:sldChg chg="modSp mod">
        <pc:chgData name="Del Manso Martina" userId="513a9d34-6994-41b9-901c-f28dde9905db" providerId="ADAL" clId="{DD0C5190-B489-46F1-8DC3-C17C7EB7547D}" dt="2022-03-25T09:26:10.033" v="502" actId="20577"/>
        <pc:sldMkLst>
          <pc:docMk/>
          <pc:sldMk cId="1757230229" sldId="274"/>
        </pc:sldMkLst>
        <pc:spChg chg="mod">
          <ac:chgData name="Del Manso Martina" userId="513a9d34-6994-41b9-901c-f28dde9905db" providerId="ADAL" clId="{DD0C5190-B489-46F1-8DC3-C17C7EB7547D}" dt="2022-03-25T09:26:10.033" v="502" actId="20577"/>
          <ac:spMkLst>
            <pc:docMk/>
            <pc:sldMk cId="1757230229" sldId="274"/>
            <ac:spMk id="5" creationId="{FFEDA254-651F-4E7C-A6D4-10298A165D9B}"/>
          </ac:spMkLst>
        </pc:spChg>
        <pc:graphicFrameChg chg="mod">
          <ac:chgData name="Del Manso Martina" userId="513a9d34-6994-41b9-901c-f28dde9905db" providerId="ADAL" clId="{DD0C5190-B489-46F1-8DC3-C17C7EB7547D}" dt="2022-03-24T22:29:59.528" v="382"/>
          <ac:graphicFrameMkLst>
            <pc:docMk/>
            <pc:sldMk cId="1757230229" sldId="274"/>
            <ac:graphicFrameMk id="2" creationId="{1DFD4509-ED61-4699-8379-E08B93765468}"/>
          </ac:graphicFrameMkLst>
        </pc:graphicFrameChg>
        <pc:picChg chg="mod">
          <ac:chgData name="Del Manso Martina" userId="513a9d34-6994-41b9-901c-f28dde9905db" providerId="ADAL" clId="{DD0C5190-B489-46F1-8DC3-C17C7EB7547D}" dt="2022-03-24T22:28:08.190" v="379" actId="14826"/>
          <ac:picMkLst>
            <pc:docMk/>
            <pc:sldMk cId="1757230229" sldId="274"/>
            <ac:picMk id="4" creationId="{7AD08C09-9EBC-44C3-9798-329EC8A41772}"/>
          </ac:picMkLst>
        </pc:picChg>
      </pc:sldChg>
      <pc:sldChg chg="del">
        <pc:chgData name="Del Manso Martina" userId="513a9d34-6994-41b9-901c-f28dde9905db" providerId="ADAL" clId="{DD0C5190-B489-46F1-8DC3-C17C7EB7547D}" dt="2022-03-24T22:31:17.717" v="385" actId="47"/>
        <pc:sldMkLst>
          <pc:docMk/>
          <pc:sldMk cId="0" sldId="275"/>
        </pc:sldMkLst>
      </pc:sldChg>
      <pc:sldChg chg="modSp mod">
        <pc:chgData name="Del Manso Martina" userId="513a9d34-6994-41b9-901c-f28dde9905db" providerId="ADAL" clId="{DD0C5190-B489-46F1-8DC3-C17C7EB7547D}" dt="2022-03-25T08:43:52.585" v="394"/>
        <pc:sldMkLst>
          <pc:docMk/>
          <pc:sldMk cId="1393109582" sldId="276"/>
        </pc:sldMkLst>
        <pc:spChg chg="mod">
          <ac:chgData name="Del Manso Martina" userId="513a9d34-6994-41b9-901c-f28dde9905db" providerId="ADAL" clId="{DD0C5190-B489-46F1-8DC3-C17C7EB7547D}" dt="2022-03-25T08:43:49.603" v="393" actId="20577"/>
          <ac:spMkLst>
            <pc:docMk/>
            <pc:sldMk cId="1393109582" sldId="276"/>
            <ac:spMk id="3" creationId="{46B1FEDA-143A-4056-8586-6BEC18D7A754}"/>
          </ac:spMkLst>
        </pc:spChg>
        <pc:spChg chg="mod">
          <ac:chgData name="Del Manso Martina" userId="513a9d34-6994-41b9-901c-f28dde9905db" providerId="ADAL" clId="{DD0C5190-B489-46F1-8DC3-C17C7EB7547D}" dt="2022-03-25T08:43:52.585" v="394"/>
          <ac:spMkLst>
            <pc:docMk/>
            <pc:sldMk cId="1393109582" sldId="276"/>
            <ac:spMk id="6" creationId="{AAE37481-9F71-4A84-85F9-605D50E8F62B}"/>
          </ac:spMkLst>
        </pc:spChg>
      </pc:sldChg>
      <pc:sldChg chg="del">
        <pc:chgData name="Del Manso Martina" userId="513a9d34-6994-41b9-901c-f28dde9905db" providerId="ADAL" clId="{DD0C5190-B489-46F1-8DC3-C17C7EB7547D}" dt="2022-03-24T22:31:23.565" v="386" actId="47"/>
        <pc:sldMkLst>
          <pc:docMk/>
          <pc:sldMk cId="2205085982" sldId="277"/>
        </pc:sldMkLst>
      </pc:sldChg>
      <pc:sldChg chg="modSp mod">
        <pc:chgData name="Del Manso Martina" userId="513a9d34-6994-41b9-901c-f28dde9905db" providerId="ADAL" clId="{DD0C5190-B489-46F1-8DC3-C17C7EB7547D}" dt="2022-03-25T09:26:46.885" v="503" actId="20577"/>
        <pc:sldMkLst>
          <pc:docMk/>
          <pc:sldMk cId="596980194" sldId="278"/>
        </pc:sldMkLst>
        <pc:spChg chg="mod">
          <ac:chgData name="Del Manso Martina" userId="513a9d34-6994-41b9-901c-f28dde9905db" providerId="ADAL" clId="{DD0C5190-B489-46F1-8DC3-C17C7EB7547D}" dt="2022-03-25T09:26:46.885" v="503" actId="20577"/>
          <ac:spMkLst>
            <pc:docMk/>
            <pc:sldMk cId="596980194" sldId="278"/>
            <ac:spMk id="9" creationId="{9062F9CD-CE96-4997-888D-12FBC44B69AD}"/>
          </ac:spMkLst>
        </pc:spChg>
        <pc:spChg chg="mod">
          <ac:chgData name="Del Manso Martina" userId="513a9d34-6994-41b9-901c-f28dde9905db" providerId="ADAL" clId="{DD0C5190-B489-46F1-8DC3-C17C7EB7547D}" dt="2022-03-24T21:11:53.590" v="72" actId="20577"/>
          <ac:spMkLst>
            <pc:docMk/>
            <pc:sldMk cId="596980194" sldId="278"/>
            <ac:spMk id="12" creationId="{52C5F38A-A292-4646-A061-A3CF8D48CFE7}"/>
          </ac:spMkLst>
        </pc:spChg>
        <pc:spChg chg="mod">
          <ac:chgData name="Del Manso Martina" userId="513a9d34-6994-41b9-901c-f28dde9905db" providerId="ADAL" clId="{DD0C5190-B489-46F1-8DC3-C17C7EB7547D}" dt="2022-03-24T21:04:06.888" v="17" actId="20577"/>
          <ac:spMkLst>
            <pc:docMk/>
            <pc:sldMk cId="596980194" sldId="278"/>
            <ac:spMk id="16" creationId="{9AAAB8FB-18B2-4010-8B19-390F6A5A5F0A}"/>
          </ac:spMkLst>
        </pc:spChg>
        <pc:spChg chg="mod">
          <ac:chgData name="Del Manso Martina" userId="513a9d34-6994-41b9-901c-f28dde9905db" providerId="ADAL" clId="{DD0C5190-B489-46F1-8DC3-C17C7EB7547D}" dt="2022-03-24T21:00:49.374" v="5"/>
          <ac:spMkLst>
            <pc:docMk/>
            <pc:sldMk cId="596980194" sldId="278"/>
            <ac:spMk id="17" creationId="{462B6211-349A-4E55-9BA6-1003FB842C0A}"/>
          </ac:spMkLst>
        </pc:spChg>
        <pc:picChg chg="mod">
          <ac:chgData name="Del Manso Martina" userId="513a9d34-6994-41b9-901c-f28dde9905db" providerId="ADAL" clId="{DD0C5190-B489-46F1-8DC3-C17C7EB7547D}" dt="2022-03-24T21:02:00.294" v="6" actId="14826"/>
          <ac:picMkLst>
            <pc:docMk/>
            <pc:sldMk cId="596980194" sldId="278"/>
            <ac:picMk id="2" creationId="{AF82171E-FAE6-40F0-802E-C1CBFED00980}"/>
          </ac:picMkLst>
        </pc:picChg>
        <pc:picChg chg="mod">
          <ac:chgData name="Del Manso Martina" userId="513a9d34-6994-41b9-901c-f28dde9905db" providerId="ADAL" clId="{DD0C5190-B489-46F1-8DC3-C17C7EB7547D}" dt="2022-03-24T21:11:28.171" v="42" actId="732"/>
          <ac:picMkLst>
            <pc:docMk/>
            <pc:sldMk cId="596980194" sldId="278"/>
            <ac:picMk id="1028" creationId="{D01947A2-63F0-4FD0-8BDF-C4543E0873F5}"/>
          </ac:picMkLst>
        </pc:picChg>
      </pc:sldChg>
      <pc:sldChg chg="modSp mod">
        <pc:chgData name="Del Manso Martina" userId="513a9d34-6994-41b9-901c-f28dde9905db" providerId="ADAL" clId="{DD0C5190-B489-46F1-8DC3-C17C7EB7547D}" dt="2022-03-24T22:21:14.379" v="297" actId="20577"/>
        <pc:sldMkLst>
          <pc:docMk/>
          <pc:sldMk cId="3284697636" sldId="1278"/>
        </pc:sldMkLst>
        <pc:spChg chg="mod">
          <ac:chgData name="Del Manso Martina" userId="513a9d34-6994-41b9-901c-f28dde9905db" providerId="ADAL" clId="{DD0C5190-B489-46F1-8DC3-C17C7EB7547D}" dt="2022-03-24T22:21:14.379" v="297" actId="20577"/>
          <ac:spMkLst>
            <pc:docMk/>
            <pc:sldMk cId="3284697636" sldId="1278"/>
            <ac:spMk id="2" creationId="{71B7A1A9-40FC-4B1A-BC71-6C2C2DFC8700}"/>
          </ac:spMkLst>
        </pc:spChg>
      </pc:sldChg>
      <pc:sldChg chg="delSp modSp mod">
        <pc:chgData name="Del Manso Martina" userId="513a9d34-6994-41b9-901c-f28dde9905db" providerId="ADAL" clId="{DD0C5190-B489-46F1-8DC3-C17C7EB7547D}" dt="2022-03-24T21:20:46.611" v="200" actId="14100"/>
        <pc:sldMkLst>
          <pc:docMk/>
          <pc:sldMk cId="0" sldId="1307"/>
        </pc:sldMkLst>
        <pc:spChg chg="mod">
          <ac:chgData name="Del Manso Martina" userId="513a9d34-6994-41b9-901c-f28dde9905db" providerId="ADAL" clId="{DD0C5190-B489-46F1-8DC3-C17C7EB7547D}" dt="2022-03-24T21:00:49.374" v="5"/>
          <ac:spMkLst>
            <pc:docMk/>
            <pc:sldMk cId="0" sldId="1307"/>
            <ac:spMk id="5" creationId="{A5BE4D16-0C7B-441B-894E-231233E4FE0D}"/>
          </ac:spMkLst>
        </pc:spChg>
        <pc:spChg chg="mod">
          <ac:chgData name="Del Manso Martina" userId="513a9d34-6994-41b9-901c-f28dde9905db" providerId="ADAL" clId="{DD0C5190-B489-46F1-8DC3-C17C7EB7547D}" dt="2022-03-24T21:18:27.410" v="196" actId="20577"/>
          <ac:spMkLst>
            <pc:docMk/>
            <pc:sldMk cId="0" sldId="1307"/>
            <ac:spMk id="170" creationId="{9F928B8A-3EB1-4DF1-BFCE-1A2F9A1160CD}"/>
          </ac:spMkLst>
        </pc:spChg>
        <pc:picChg chg="mod">
          <ac:chgData name="Del Manso Martina" userId="513a9d34-6994-41b9-901c-f28dde9905db" providerId="ADAL" clId="{DD0C5190-B489-46F1-8DC3-C17C7EB7547D}" dt="2022-03-24T21:20:46.611" v="200" actId="14100"/>
          <ac:picMkLst>
            <pc:docMk/>
            <pc:sldMk cId="0" sldId="1307"/>
            <ac:picMk id="2" creationId="{B59F6D77-C95B-4C76-B3FB-9CC2B9803BFE}"/>
          </ac:picMkLst>
        </pc:picChg>
        <pc:picChg chg="del">
          <ac:chgData name="Del Manso Martina" userId="513a9d34-6994-41b9-901c-f28dde9905db" providerId="ADAL" clId="{DD0C5190-B489-46F1-8DC3-C17C7EB7547D}" dt="2022-03-24T21:20:26.851" v="197" actId="478"/>
          <ac:picMkLst>
            <pc:docMk/>
            <pc:sldMk cId="0" sldId="1307"/>
            <ac:picMk id="3" creationId="{03254021-3ED5-4E4A-A4D6-90218F129E49}"/>
          </ac:picMkLst>
        </pc:picChg>
      </pc:sldChg>
      <pc:sldChg chg="modSp mod">
        <pc:chgData name="Del Manso Martina" userId="513a9d34-6994-41b9-901c-f28dde9905db" providerId="ADAL" clId="{DD0C5190-B489-46F1-8DC3-C17C7EB7547D}" dt="2022-03-24T21:32:25.502" v="273"/>
        <pc:sldMkLst>
          <pc:docMk/>
          <pc:sldMk cId="2366445357" sldId="1308"/>
        </pc:sldMkLst>
        <pc:spChg chg="mod">
          <ac:chgData name="Del Manso Martina" userId="513a9d34-6994-41b9-901c-f28dde9905db" providerId="ADAL" clId="{DD0C5190-B489-46F1-8DC3-C17C7EB7547D}" dt="2022-03-24T21:31:42.594" v="270" actId="20577"/>
          <ac:spMkLst>
            <pc:docMk/>
            <pc:sldMk cId="2366445357" sldId="1308"/>
            <ac:spMk id="5" creationId="{DF970081-94DA-4076-80A9-CF7BC0ABB794}"/>
          </ac:spMkLst>
        </pc:spChg>
        <pc:spChg chg="mod">
          <ac:chgData name="Del Manso Martina" userId="513a9d34-6994-41b9-901c-f28dde9905db" providerId="ADAL" clId="{DD0C5190-B489-46F1-8DC3-C17C7EB7547D}" dt="2022-03-24T21:32:25.502" v="273"/>
          <ac:spMkLst>
            <pc:docMk/>
            <pc:sldMk cId="2366445357" sldId="1308"/>
            <ac:spMk id="6" creationId="{49A4387E-07D3-4F77-AF9B-1459F2FE7FE7}"/>
          </ac:spMkLst>
        </pc:spChg>
        <pc:graphicFrameChg chg="mod modGraphic">
          <ac:chgData name="Del Manso Martina" userId="513a9d34-6994-41b9-901c-f28dde9905db" providerId="ADAL" clId="{DD0C5190-B489-46F1-8DC3-C17C7EB7547D}" dt="2022-03-24T21:31:26.309" v="266" actId="207"/>
          <ac:graphicFrameMkLst>
            <pc:docMk/>
            <pc:sldMk cId="2366445357" sldId="1308"/>
            <ac:graphicFrameMk id="4" creationId="{7E52DAF0-4802-46B0-B1FC-4C61729263BF}"/>
          </ac:graphicFrameMkLst>
        </pc:graphicFrameChg>
      </pc:sldChg>
      <pc:sldChg chg="modSp mod">
        <pc:chgData name="Del Manso Martina" userId="513a9d34-6994-41b9-901c-f28dde9905db" providerId="ADAL" clId="{DD0C5190-B489-46F1-8DC3-C17C7EB7547D}" dt="2022-03-24T21:29:36.233" v="257"/>
        <pc:sldMkLst>
          <pc:docMk/>
          <pc:sldMk cId="4206354991" sldId="1351"/>
        </pc:sldMkLst>
        <pc:spChg chg="mod">
          <ac:chgData name="Del Manso Martina" userId="513a9d34-6994-41b9-901c-f28dde9905db" providerId="ADAL" clId="{DD0C5190-B489-46F1-8DC3-C17C7EB7547D}" dt="2022-03-24T21:29:12.550" v="256"/>
          <ac:spMkLst>
            <pc:docMk/>
            <pc:sldMk cId="4206354991" sldId="1351"/>
            <ac:spMk id="5" creationId="{38B01666-2935-48B4-9011-A72052A4AD72}"/>
          </ac:spMkLst>
        </pc:spChg>
        <pc:graphicFrameChg chg="mod">
          <ac:chgData name="Del Manso Martina" userId="513a9d34-6994-41b9-901c-f28dde9905db" providerId="ADAL" clId="{DD0C5190-B489-46F1-8DC3-C17C7EB7547D}" dt="2022-03-24T21:29:36.233" v="257"/>
          <ac:graphicFrameMkLst>
            <pc:docMk/>
            <pc:sldMk cId="4206354991" sldId="1351"/>
            <ac:graphicFrameMk id="4" creationId="{E64B6E5F-F932-4132-9EC2-96F683F9B6AF}"/>
          </ac:graphicFrameMkLst>
        </pc:graphicFrameChg>
      </pc:sldChg>
      <pc:sldChg chg="addSp modSp mod">
        <pc:chgData name="Del Manso Martina" userId="513a9d34-6994-41b9-901c-f28dde9905db" providerId="ADAL" clId="{DD0C5190-B489-46F1-8DC3-C17C7EB7547D}" dt="2022-03-25T09:05:03.101" v="443"/>
        <pc:sldMkLst>
          <pc:docMk/>
          <pc:sldMk cId="3003740372" sldId="1383"/>
        </pc:sldMkLst>
        <pc:spChg chg="mod">
          <ac:chgData name="Del Manso Martina" userId="513a9d34-6994-41b9-901c-f28dde9905db" providerId="ADAL" clId="{DD0C5190-B489-46F1-8DC3-C17C7EB7547D}" dt="2022-03-24T21:00:49.374" v="5"/>
          <ac:spMkLst>
            <pc:docMk/>
            <pc:sldMk cId="3003740372" sldId="1383"/>
            <ac:spMk id="6" creationId="{377DD524-A054-4AD5-82A7-D17EF5D7D724}"/>
          </ac:spMkLst>
        </pc:spChg>
        <pc:spChg chg="mod ord">
          <ac:chgData name="Del Manso Martina" userId="513a9d34-6994-41b9-901c-f28dde9905db" providerId="ADAL" clId="{DD0C5190-B489-46F1-8DC3-C17C7EB7547D}" dt="2022-03-25T09:05:03.101" v="443"/>
          <ac:spMkLst>
            <pc:docMk/>
            <pc:sldMk cId="3003740372" sldId="1383"/>
            <ac:spMk id="170" creationId="{9F928B8A-3EB1-4DF1-BFCE-1A2F9A1160CD}"/>
          </ac:spMkLst>
        </pc:spChg>
        <pc:picChg chg="add mod">
          <ac:chgData name="Del Manso Martina" userId="513a9d34-6994-41b9-901c-f28dde9905db" providerId="ADAL" clId="{DD0C5190-B489-46F1-8DC3-C17C7EB7547D}" dt="2022-03-25T09:04:56.837" v="441" actId="1076"/>
          <ac:picMkLst>
            <pc:docMk/>
            <pc:sldMk cId="3003740372" sldId="1383"/>
            <ac:picMk id="5" creationId="{A3B260AA-68FF-412B-B313-9DBC131C3DD1}"/>
          </ac:picMkLst>
        </pc:picChg>
        <pc:picChg chg="mod">
          <ac:chgData name="Del Manso Martina" userId="513a9d34-6994-41b9-901c-f28dde9905db" providerId="ADAL" clId="{DD0C5190-B489-46F1-8DC3-C17C7EB7547D}" dt="2022-03-24T21:33:54.122" v="275" actId="14826"/>
          <ac:picMkLst>
            <pc:docMk/>
            <pc:sldMk cId="3003740372" sldId="1383"/>
            <ac:picMk id="8194" creationId="{36F2DCDA-AC77-466A-9E27-F2843157FE53}"/>
          </ac:picMkLst>
        </pc:picChg>
      </pc:sldChg>
      <pc:sldChg chg="addSp modSp mod">
        <pc:chgData name="Del Manso Martina" userId="513a9d34-6994-41b9-901c-f28dde9905db" providerId="ADAL" clId="{DD0C5190-B489-46F1-8DC3-C17C7EB7547D}" dt="2022-03-25T09:05:29.311" v="450"/>
        <pc:sldMkLst>
          <pc:docMk/>
          <pc:sldMk cId="1771034633" sldId="1387"/>
        </pc:sldMkLst>
        <pc:spChg chg="mod ord">
          <ac:chgData name="Del Manso Martina" userId="513a9d34-6994-41b9-901c-f28dde9905db" providerId="ADAL" clId="{DD0C5190-B489-46F1-8DC3-C17C7EB7547D}" dt="2022-03-25T09:05:29.311" v="450"/>
          <ac:spMkLst>
            <pc:docMk/>
            <pc:sldMk cId="1771034633" sldId="1387"/>
            <ac:spMk id="4" creationId="{D8240E34-B309-4C8D-BE8A-B38C777BAFB7}"/>
          </ac:spMkLst>
        </pc:spChg>
        <pc:spChg chg="mod">
          <ac:chgData name="Del Manso Martina" userId="513a9d34-6994-41b9-901c-f28dde9905db" providerId="ADAL" clId="{DD0C5190-B489-46F1-8DC3-C17C7EB7547D}" dt="2022-03-24T21:00:49.374" v="5"/>
          <ac:spMkLst>
            <pc:docMk/>
            <pc:sldMk cId="1771034633" sldId="1387"/>
            <ac:spMk id="5" creationId="{B6EC2D5E-D138-4ADE-BA42-5636B5CCC698}"/>
          </ac:spMkLst>
        </pc:spChg>
        <pc:picChg chg="add mod">
          <ac:chgData name="Del Manso Martina" userId="513a9d34-6994-41b9-901c-f28dde9905db" providerId="ADAL" clId="{DD0C5190-B489-46F1-8DC3-C17C7EB7547D}" dt="2022-03-25T09:05:08.224" v="444"/>
          <ac:picMkLst>
            <pc:docMk/>
            <pc:sldMk cId="1771034633" sldId="1387"/>
            <ac:picMk id="6" creationId="{05B8865D-C5A6-47AC-91B5-9C17535E94EB}"/>
          </ac:picMkLst>
        </pc:picChg>
        <pc:picChg chg="mod">
          <ac:chgData name="Del Manso Martina" userId="513a9d34-6994-41b9-901c-f28dde9905db" providerId="ADAL" clId="{DD0C5190-B489-46F1-8DC3-C17C7EB7547D}" dt="2022-03-24T21:34:16.219" v="276" actId="14826"/>
          <ac:picMkLst>
            <pc:docMk/>
            <pc:sldMk cId="1771034633" sldId="1387"/>
            <ac:picMk id="9218" creationId="{307ECD45-F8FF-4013-8DD0-E16A8007E809}"/>
          </ac:picMkLst>
        </pc:picChg>
      </pc:sldChg>
      <pc:sldChg chg="modSp">
        <pc:chgData name="Del Manso Martina" userId="513a9d34-6994-41b9-901c-f28dde9905db" providerId="ADAL" clId="{DD0C5190-B489-46F1-8DC3-C17C7EB7547D}" dt="2022-03-24T21:33:12.145" v="274" actId="14826"/>
        <pc:sldMkLst>
          <pc:docMk/>
          <pc:sldMk cId="937493020" sldId="1416"/>
        </pc:sldMkLst>
        <pc:spChg chg="mod">
          <ac:chgData name="Del Manso Martina" userId="513a9d34-6994-41b9-901c-f28dde9905db" providerId="ADAL" clId="{DD0C5190-B489-46F1-8DC3-C17C7EB7547D}" dt="2022-03-24T21:00:49.374" v="5"/>
          <ac:spMkLst>
            <pc:docMk/>
            <pc:sldMk cId="937493020" sldId="1416"/>
            <ac:spMk id="7" creationId="{FC91FC3B-77DC-41B9-A150-90199CCE4D7C}"/>
          </ac:spMkLst>
        </pc:spChg>
        <pc:picChg chg="mod">
          <ac:chgData name="Del Manso Martina" userId="513a9d34-6994-41b9-901c-f28dde9905db" providerId="ADAL" clId="{DD0C5190-B489-46F1-8DC3-C17C7EB7547D}" dt="2022-03-24T21:33:12.145" v="274" actId="14826"/>
          <ac:picMkLst>
            <pc:docMk/>
            <pc:sldMk cId="937493020" sldId="1416"/>
            <ac:picMk id="7170" creationId="{8E3965C5-2003-42F2-A6FD-47E06973068B}"/>
          </ac:picMkLst>
        </pc:picChg>
      </pc:sldChg>
      <pc:sldChg chg="modSp mod">
        <pc:chgData name="Del Manso Martina" userId="513a9d34-6994-41b9-901c-f28dde9905db" providerId="ADAL" clId="{DD0C5190-B489-46F1-8DC3-C17C7EB7547D}" dt="2022-03-24T11:33:23.390" v="1" actId="20577"/>
        <pc:sldMkLst>
          <pc:docMk/>
          <pc:sldMk cId="638701303" sldId="1418"/>
        </pc:sldMkLst>
        <pc:spChg chg="mod">
          <ac:chgData name="Del Manso Martina" userId="513a9d34-6994-41b9-901c-f28dde9905db" providerId="ADAL" clId="{DD0C5190-B489-46F1-8DC3-C17C7EB7547D}" dt="2022-03-24T11:33:23.390" v="1" actId="20577"/>
          <ac:spMkLst>
            <pc:docMk/>
            <pc:sldMk cId="638701303" sldId="1418"/>
            <ac:spMk id="9" creationId="{02D42140-243D-4064-9F67-4AB0E0B3DB7E}"/>
          </ac:spMkLst>
        </pc:spChg>
      </pc:sldChg>
      <pc:sldChg chg="modSp mod">
        <pc:chgData name="Del Manso Martina" userId="513a9d34-6994-41b9-901c-f28dde9905db" providerId="ADAL" clId="{DD0C5190-B489-46F1-8DC3-C17C7EB7547D}" dt="2022-03-25T09:25:06.926" v="500" actId="20577"/>
        <pc:sldMkLst>
          <pc:docMk/>
          <pc:sldMk cId="3634802200" sldId="1428"/>
        </pc:sldMkLst>
        <pc:spChg chg="mod">
          <ac:chgData name="Del Manso Martina" userId="513a9d34-6994-41b9-901c-f28dde9905db" providerId="ADAL" clId="{DD0C5190-B489-46F1-8DC3-C17C7EB7547D}" dt="2022-03-25T09:24:40.071" v="489" actId="13926"/>
          <ac:spMkLst>
            <pc:docMk/>
            <pc:sldMk cId="3634802200" sldId="1428"/>
            <ac:spMk id="3" creationId="{9AE7991F-227C-4D1D-963F-5DF7512E9B72}"/>
          </ac:spMkLst>
        </pc:spChg>
        <pc:spChg chg="mod">
          <ac:chgData name="Del Manso Martina" userId="513a9d34-6994-41b9-901c-f28dde9905db" providerId="ADAL" clId="{DD0C5190-B489-46F1-8DC3-C17C7EB7547D}" dt="2022-03-25T09:25:06.926" v="500" actId="20577"/>
          <ac:spMkLst>
            <pc:docMk/>
            <pc:sldMk cId="3634802200" sldId="1428"/>
            <ac:spMk id="6" creationId="{8AD2EF5A-25A6-455A-BA76-27EA36FDA34E}"/>
          </ac:spMkLst>
        </pc:spChg>
        <pc:spChg chg="mod">
          <ac:chgData name="Del Manso Martina" userId="513a9d34-6994-41b9-901c-f28dde9905db" providerId="ADAL" clId="{DD0C5190-B489-46F1-8DC3-C17C7EB7547D}" dt="2022-03-25T09:24:45.938" v="491" actId="20577"/>
          <ac:spMkLst>
            <pc:docMk/>
            <pc:sldMk cId="3634802200" sldId="1428"/>
            <ac:spMk id="8" creationId="{D19FD01C-F0BE-4584-B011-F99236902183}"/>
          </ac:spMkLst>
        </pc:spChg>
      </pc:sldChg>
      <pc:sldChg chg="modSp mod">
        <pc:chgData name="Del Manso Martina" userId="513a9d34-6994-41b9-901c-f28dde9905db" providerId="ADAL" clId="{DD0C5190-B489-46F1-8DC3-C17C7EB7547D}" dt="2022-03-25T09:24:50.391" v="493" actId="20577"/>
        <pc:sldMkLst>
          <pc:docMk/>
          <pc:sldMk cId="3254352924" sldId="1429"/>
        </pc:sldMkLst>
        <pc:spChg chg="mod">
          <ac:chgData name="Del Manso Martina" userId="513a9d34-6994-41b9-901c-f28dde9905db" providerId="ADAL" clId="{DD0C5190-B489-46F1-8DC3-C17C7EB7547D}" dt="2022-03-25T09:23:57.278" v="478" actId="20577"/>
          <ac:spMkLst>
            <pc:docMk/>
            <pc:sldMk cId="3254352924" sldId="1429"/>
            <ac:spMk id="3" creationId="{9AE7991F-227C-4D1D-963F-5DF7512E9B72}"/>
          </ac:spMkLst>
        </pc:spChg>
        <pc:spChg chg="mod">
          <ac:chgData name="Del Manso Martina" userId="513a9d34-6994-41b9-901c-f28dde9905db" providerId="ADAL" clId="{DD0C5190-B489-46F1-8DC3-C17C7EB7547D}" dt="2022-03-25T09:23:49.542" v="475" actId="13926"/>
          <ac:spMkLst>
            <pc:docMk/>
            <pc:sldMk cId="3254352924" sldId="1429"/>
            <ac:spMk id="6" creationId="{C0E3834D-83F4-4161-9CFE-5070D55D5F1B}"/>
          </ac:spMkLst>
        </pc:spChg>
        <pc:spChg chg="mod">
          <ac:chgData name="Del Manso Martina" userId="513a9d34-6994-41b9-901c-f28dde9905db" providerId="ADAL" clId="{DD0C5190-B489-46F1-8DC3-C17C7EB7547D}" dt="2022-03-25T09:24:50.391" v="493" actId="20577"/>
          <ac:spMkLst>
            <pc:docMk/>
            <pc:sldMk cId="3254352924" sldId="1429"/>
            <ac:spMk id="12" creationId="{FB3F566F-A3EF-422A-AE72-6F32EC59B93A}"/>
          </ac:spMkLst>
        </pc:spChg>
        <pc:picChg chg="mod">
          <ac:chgData name="Del Manso Martina" userId="513a9d34-6994-41b9-901c-f28dde9905db" providerId="ADAL" clId="{DD0C5190-B489-46F1-8DC3-C17C7EB7547D}" dt="2022-03-25T09:23:38.522" v="470" actId="14826"/>
          <ac:picMkLst>
            <pc:docMk/>
            <pc:sldMk cId="3254352924" sldId="1429"/>
            <ac:picMk id="9" creationId="{B4331FD7-C570-4619-8466-6C3680B64E0E}"/>
          </ac:picMkLst>
        </pc:picChg>
      </pc:sldChg>
      <pc:sldChg chg="addSp delSp modSp mod">
        <pc:chgData name="Del Manso Martina" userId="513a9d34-6994-41b9-901c-f28dde9905db" providerId="ADAL" clId="{DD0C5190-B489-46F1-8DC3-C17C7EB7547D}" dt="2022-03-24T22:26:59.953" v="378" actId="20577"/>
        <pc:sldMkLst>
          <pc:docMk/>
          <pc:sldMk cId="1503337822" sldId="1430"/>
        </pc:sldMkLst>
        <pc:spChg chg="mod">
          <ac:chgData name="Del Manso Martina" userId="513a9d34-6994-41b9-901c-f28dde9905db" providerId="ADAL" clId="{DD0C5190-B489-46F1-8DC3-C17C7EB7547D}" dt="2022-03-24T21:00:49.374" v="5"/>
          <ac:spMkLst>
            <pc:docMk/>
            <pc:sldMk cId="1503337822" sldId="1430"/>
            <ac:spMk id="6" creationId="{23167014-F99B-4102-9FDF-70714DE9EB3C}"/>
          </ac:spMkLst>
        </pc:spChg>
        <pc:spChg chg="mod">
          <ac:chgData name="Del Manso Martina" userId="513a9d34-6994-41b9-901c-f28dde9905db" providerId="ADAL" clId="{DD0C5190-B489-46F1-8DC3-C17C7EB7547D}" dt="2022-03-24T22:22:59.232" v="312" actId="20577"/>
          <ac:spMkLst>
            <pc:docMk/>
            <pc:sldMk cId="1503337822" sldId="1430"/>
            <ac:spMk id="7" creationId="{521C454B-F5E8-4456-B826-7D75278D9657}"/>
          </ac:spMkLst>
        </pc:spChg>
        <pc:spChg chg="mod">
          <ac:chgData name="Del Manso Martina" userId="513a9d34-6994-41b9-901c-f28dde9905db" providerId="ADAL" clId="{DD0C5190-B489-46F1-8DC3-C17C7EB7547D}" dt="2022-03-24T22:25:29.514" v="328" actId="20577"/>
          <ac:spMkLst>
            <pc:docMk/>
            <pc:sldMk cId="1503337822" sldId="1430"/>
            <ac:spMk id="12" creationId="{C38C7F7B-BB50-4EF1-B675-C18FAB25E91D}"/>
          </ac:spMkLst>
        </pc:spChg>
        <pc:spChg chg="mod">
          <ac:chgData name="Del Manso Martina" userId="513a9d34-6994-41b9-901c-f28dde9905db" providerId="ADAL" clId="{DD0C5190-B489-46F1-8DC3-C17C7EB7547D}" dt="2022-03-24T22:25:11.548" v="320" actId="20577"/>
          <ac:spMkLst>
            <pc:docMk/>
            <pc:sldMk cId="1503337822" sldId="1430"/>
            <ac:spMk id="20" creationId="{16455BC2-3EEC-465F-BFC7-69E0D30CE390}"/>
          </ac:spMkLst>
        </pc:spChg>
        <pc:spChg chg="mod">
          <ac:chgData name="Del Manso Martina" userId="513a9d34-6994-41b9-901c-f28dde9905db" providerId="ADAL" clId="{DD0C5190-B489-46F1-8DC3-C17C7EB7547D}" dt="2022-03-24T22:26:03.295" v="346" actId="20577"/>
          <ac:spMkLst>
            <pc:docMk/>
            <pc:sldMk cId="1503337822" sldId="1430"/>
            <ac:spMk id="23" creationId="{1916299F-6F0B-41A0-B266-329199B98D1D}"/>
          </ac:spMkLst>
        </pc:spChg>
        <pc:spChg chg="add del mod">
          <ac:chgData name="Del Manso Martina" userId="513a9d34-6994-41b9-901c-f28dde9905db" providerId="ADAL" clId="{DD0C5190-B489-46F1-8DC3-C17C7EB7547D}" dt="2022-03-24T22:25:44.813" v="338" actId="20577"/>
          <ac:spMkLst>
            <pc:docMk/>
            <pc:sldMk cId="1503337822" sldId="1430"/>
            <ac:spMk id="24" creationId="{E74C75E4-D3C3-4199-B3B7-E5CE64741945}"/>
          </ac:spMkLst>
        </pc:spChg>
        <pc:spChg chg="mod">
          <ac:chgData name="Del Manso Martina" userId="513a9d34-6994-41b9-901c-f28dde9905db" providerId="ADAL" clId="{DD0C5190-B489-46F1-8DC3-C17C7EB7547D}" dt="2022-03-24T22:26:16.041" v="351" actId="20577"/>
          <ac:spMkLst>
            <pc:docMk/>
            <pc:sldMk cId="1503337822" sldId="1430"/>
            <ac:spMk id="25" creationId="{2A50A42D-7861-4F67-ABF7-B56D3E1416D8}"/>
          </ac:spMkLst>
        </pc:spChg>
        <pc:spChg chg="mod">
          <ac:chgData name="Del Manso Martina" userId="513a9d34-6994-41b9-901c-f28dde9905db" providerId="ADAL" clId="{DD0C5190-B489-46F1-8DC3-C17C7EB7547D}" dt="2022-03-24T22:26:43.378" v="367" actId="20577"/>
          <ac:spMkLst>
            <pc:docMk/>
            <pc:sldMk cId="1503337822" sldId="1430"/>
            <ac:spMk id="26" creationId="{17B8BD54-C49A-4DF1-BBE2-6315E6CC2BD6}"/>
          </ac:spMkLst>
        </pc:spChg>
        <pc:spChg chg="mod">
          <ac:chgData name="Del Manso Martina" userId="513a9d34-6994-41b9-901c-f28dde9905db" providerId="ADAL" clId="{DD0C5190-B489-46F1-8DC3-C17C7EB7547D}" dt="2022-03-24T22:26:29.864" v="361" actId="20577"/>
          <ac:spMkLst>
            <pc:docMk/>
            <pc:sldMk cId="1503337822" sldId="1430"/>
            <ac:spMk id="27" creationId="{3D620C99-C7B9-49E6-9F1F-B55959BD649D}"/>
          </ac:spMkLst>
        </pc:spChg>
        <pc:spChg chg="mod">
          <ac:chgData name="Del Manso Martina" userId="513a9d34-6994-41b9-901c-f28dde9905db" providerId="ADAL" clId="{DD0C5190-B489-46F1-8DC3-C17C7EB7547D}" dt="2022-03-24T22:26:59.953" v="378" actId="20577"/>
          <ac:spMkLst>
            <pc:docMk/>
            <pc:sldMk cId="1503337822" sldId="1430"/>
            <ac:spMk id="28" creationId="{E84D0256-A48B-432B-B8ED-89AB73710437}"/>
          </ac:spMkLst>
        </pc:spChg>
        <pc:spChg chg="mod">
          <ac:chgData name="Del Manso Martina" userId="513a9d34-6994-41b9-901c-f28dde9905db" providerId="ADAL" clId="{DD0C5190-B489-46F1-8DC3-C17C7EB7547D}" dt="2022-03-24T22:26:50.594" v="373" actId="20577"/>
          <ac:spMkLst>
            <pc:docMk/>
            <pc:sldMk cId="1503337822" sldId="1430"/>
            <ac:spMk id="29" creationId="{6B0B2A4C-42BF-4626-B2DA-6BCBB944F7F9}"/>
          </ac:spMkLst>
        </pc:spChg>
        <pc:picChg chg="del mod">
          <ac:chgData name="Del Manso Martina" userId="513a9d34-6994-41b9-901c-f28dde9905db" providerId="ADAL" clId="{DD0C5190-B489-46F1-8DC3-C17C7EB7547D}" dt="2022-03-24T22:21:51.971" v="300" actId="478"/>
          <ac:picMkLst>
            <pc:docMk/>
            <pc:sldMk cId="1503337822" sldId="1430"/>
            <ac:picMk id="1026" creationId="{4A54239D-71AF-4FF7-B7A0-49D103A52C90}"/>
          </ac:picMkLst>
        </pc:picChg>
        <pc:picChg chg="add mod">
          <ac:chgData name="Del Manso Martina" userId="513a9d34-6994-41b9-901c-f28dde9905db" providerId="ADAL" clId="{DD0C5190-B489-46F1-8DC3-C17C7EB7547D}" dt="2022-03-24T22:22:11.817" v="304" actId="14100"/>
          <ac:picMkLst>
            <pc:docMk/>
            <pc:sldMk cId="1503337822" sldId="1430"/>
            <ac:picMk id="3074" creationId="{56FC7DF9-88CE-4E7A-8BCD-FCC86DD539BA}"/>
          </ac:picMkLst>
        </pc:picChg>
      </pc:sldChg>
      <pc:sldChg chg="addSp delSp modSp mod">
        <pc:chgData name="Del Manso Martina" userId="513a9d34-6994-41b9-901c-f28dde9905db" providerId="ADAL" clId="{DD0C5190-B489-46F1-8DC3-C17C7EB7547D}" dt="2022-03-24T21:27:01.872" v="239" actId="1076"/>
        <pc:sldMkLst>
          <pc:docMk/>
          <pc:sldMk cId="667948361" sldId="1432"/>
        </pc:sldMkLst>
        <pc:spChg chg="mod">
          <ac:chgData name="Del Manso Martina" userId="513a9d34-6994-41b9-901c-f28dde9905db" providerId="ADAL" clId="{DD0C5190-B489-46F1-8DC3-C17C7EB7547D}" dt="2022-03-24T21:00:49.374" v="5"/>
          <ac:spMkLst>
            <pc:docMk/>
            <pc:sldMk cId="667948361" sldId="1432"/>
            <ac:spMk id="11" creationId="{A9A68309-04FD-445B-A57F-974E726FA86F}"/>
          </ac:spMkLst>
        </pc:spChg>
        <pc:spChg chg="mod">
          <ac:chgData name="Del Manso Martina" userId="513a9d34-6994-41b9-901c-f28dde9905db" providerId="ADAL" clId="{DD0C5190-B489-46F1-8DC3-C17C7EB7547D}" dt="2022-03-24T21:00:49.374" v="5"/>
          <ac:spMkLst>
            <pc:docMk/>
            <pc:sldMk cId="667948361" sldId="1432"/>
            <ac:spMk id="12" creationId="{206D841D-92A0-41B7-8962-1B50CE109D61}"/>
          </ac:spMkLst>
        </pc:spChg>
        <pc:spChg chg="mod">
          <ac:chgData name="Del Manso Martina" userId="513a9d34-6994-41b9-901c-f28dde9905db" providerId="ADAL" clId="{DD0C5190-B489-46F1-8DC3-C17C7EB7547D}" dt="2022-03-24T21:26:31.915" v="233" actId="20577"/>
          <ac:spMkLst>
            <pc:docMk/>
            <pc:sldMk cId="667948361" sldId="1432"/>
            <ac:spMk id="14" creationId="{C0442A7E-E0E0-41F7-823F-CD84EBFCD35D}"/>
          </ac:spMkLst>
        </pc:spChg>
        <pc:picChg chg="mod">
          <ac:chgData name="Del Manso Martina" userId="513a9d34-6994-41b9-901c-f28dde9905db" providerId="ADAL" clId="{DD0C5190-B489-46F1-8DC3-C17C7EB7547D}" dt="2022-03-24T21:26:36.807" v="235" actId="1076"/>
          <ac:picMkLst>
            <pc:docMk/>
            <pc:sldMk cId="667948361" sldId="1432"/>
            <ac:picMk id="3" creationId="{308ACAC8-2678-4D27-AE87-17BF9B00D59E}"/>
          </ac:picMkLst>
        </pc:picChg>
        <pc:picChg chg="add mod">
          <ac:chgData name="Del Manso Martina" userId="513a9d34-6994-41b9-901c-f28dde9905db" providerId="ADAL" clId="{DD0C5190-B489-46F1-8DC3-C17C7EB7547D}" dt="2022-03-24T21:27:01.872" v="239" actId="1076"/>
          <ac:picMkLst>
            <pc:docMk/>
            <pc:sldMk cId="667948361" sldId="1432"/>
            <ac:picMk id="4" creationId="{AE516FC0-6188-42C9-87DB-31AB10B6322F}"/>
          </ac:picMkLst>
        </pc:picChg>
        <pc:picChg chg="del">
          <ac:chgData name="Del Manso Martina" userId="513a9d34-6994-41b9-901c-f28dde9905db" providerId="ADAL" clId="{DD0C5190-B489-46F1-8DC3-C17C7EB7547D}" dt="2022-03-24T21:26:33.553" v="234" actId="478"/>
          <ac:picMkLst>
            <pc:docMk/>
            <pc:sldMk cId="667948361" sldId="1432"/>
            <ac:picMk id="7" creationId="{76FB5070-CD9E-4A36-B2D0-50AEE2375947}"/>
          </ac:picMkLst>
        </pc:picChg>
      </pc:sldChg>
      <pc:sldChg chg="addSp delSp modSp mod">
        <pc:chgData name="Del Manso Martina" userId="513a9d34-6994-41b9-901c-f28dde9905db" providerId="ADAL" clId="{DD0C5190-B489-46F1-8DC3-C17C7EB7547D}" dt="2022-03-24T21:26:17.450" v="230" actId="1076"/>
        <pc:sldMkLst>
          <pc:docMk/>
          <pc:sldMk cId="95590468" sldId="1433"/>
        </pc:sldMkLst>
        <pc:spChg chg="mod">
          <ac:chgData name="Del Manso Martina" userId="513a9d34-6994-41b9-901c-f28dde9905db" providerId="ADAL" clId="{DD0C5190-B489-46F1-8DC3-C17C7EB7547D}" dt="2022-03-24T21:00:49.374" v="5"/>
          <ac:spMkLst>
            <pc:docMk/>
            <pc:sldMk cId="95590468" sldId="1433"/>
            <ac:spMk id="10" creationId="{3A8F100F-4487-4F11-8A6D-61C9761B8323}"/>
          </ac:spMkLst>
        </pc:spChg>
        <pc:spChg chg="mod">
          <ac:chgData name="Del Manso Martina" userId="513a9d34-6994-41b9-901c-f28dde9905db" providerId="ADAL" clId="{DD0C5190-B489-46F1-8DC3-C17C7EB7547D}" dt="2022-03-24T21:00:49.374" v="5"/>
          <ac:spMkLst>
            <pc:docMk/>
            <pc:sldMk cId="95590468" sldId="1433"/>
            <ac:spMk id="11" creationId="{879BDA3D-B06E-4B2E-88D4-5C6065FDB0B6}"/>
          </ac:spMkLst>
        </pc:spChg>
        <pc:spChg chg="mod">
          <ac:chgData name="Del Manso Martina" userId="513a9d34-6994-41b9-901c-f28dde9905db" providerId="ADAL" clId="{DD0C5190-B489-46F1-8DC3-C17C7EB7547D}" dt="2022-03-24T21:25:45.955" v="224" actId="20577"/>
          <ac:spMkLst>
            <pc:docMk/>
            <pc:sldMk cId="95590468" sldId="1433"/>
            <ac:spMk id="14" creationId="{376FDE93-E4B3-4CAC-8B08-E316C0A77C5D}"/>
          </ac:spMkLst>
        </pc:spChg>
        <pc:picChg chg="mod">
          <ac:chgData name="Del Manso Martina" userId="513a9d34-6994-41b9-901c-f28dde9905db" providerId="ADAL" clId="{DD0C5190-B489-46F1-8DC3-C17C7EB7547D}" dt="2022-03-24T21:25:31.040" v="221" actId="1076"/>
          <ac:picMkLst>
            <pc:docMk/>
            <pc:sldMk cId="95590468" sldId="1433"/>
            <ac:picMk id="3" creationId="{0A85F33E-41D0-4EA2-8DD4-E11A63B93940}"/>
          </ac:picMkLst>
        </pc:picChg>
        <pc:picChg chg="add mod">
          <ac:chgData name="Del Manso Martina" userId="513a9d34-6994-41b9-901c-f28dde9905db" providerId="ADAL" clId="{DD0C5190-B489-46F1-8DC3-C17C7EB7547D}" dt="2022-03-24T21:26:17.450" v="230" actId="1076"/>
          <ac:picMkLst>
            <pc:docMk/>
            <pc:sldMk cId="95590468" sldId="1433"/>
            <ac:picMk id="4" creationId="{AF5A06BF-7826-4A7F-BBCD-791C5762BDCF}"/>
          </ac:picMkLst>
        </pc:picChg>
        <pc:picChg chg="del">
          <ac:chgData name="Del Manso Martina" userId="513a9d34-6994-41b9-901c-f28dde9905db" providerId="ADAL" clId="{DD0C5190-B489-46F1-8DC3-C17C7EB7547D}" dt="2022-03-24T21:25:27.597" v="220" actId="478"/>
          <ac:picMkLst>
            <pc:docMk/>
            <pc:sldMk cId="95590468" sldId="1433"/>
            <ac:picMk id="5" creationId="{522C430D-6503-4893-8EBB-AC88240CB053}"/>
          </ac:picMkLst>
        </pc:picChg>
        <pc:picChg chg="add del">
          <ac:chgData name="Del Manso Martina" userId="513a9d34-6994-41b9-901c-f28dde9905db" providerId="ADAL" clId="{DD0C5190-B489-46F1-8DC3-C17C7EB7547D}" dt="2022-03-24T21:25:50.725" v="226"/>
          <ac:picMkLst>
            <pc:docMk/>
            <pc:sldMk cId="95590468" sldId="1433"/>
            <ac:picMk id="1026" creationId="{76F510E1-30D3-40FC-9077-3FD1533F7AED}"/>
          </ac:picMkLst>
        </pc:picChg>
      </pc:sldChg>
      <pc:sldChg chg="modSp">
        <pc:chgData name="Del Manso Martina" userId="513a9d34-6994-41b9-901c-f28dde9905db" providerId="ADAL" clId="{DD0C5190-B489-46F1-8DC3-C17C7EB7547D}" dt="2022-03-24T21:21:36.732" v="201" actId="14826"/>
        <pc:sldMkLst>
          <pc:docMk/>
          <pc:sldMk cId="3146680826" sldId="1435"/>
        </pc:sldMkLst>
        <pc:spChg chg="mod">
          <ac:chgData name="Del Manso Martina" userId="513a9d34-6994-41b9-901c-f28dde9905db" providerId="ADAL" clId="{DD0C5190-B489-46F1-8DC3-C17C7EB7547D}" dt="2022-03-24T21:00:49.374" v="5"/>
          <ac:spMkLst>
            <pc:docMk/>
            <pc:sldMk cId="3146680826" sldId="1435"/>
            <ac:spMk id="13" creationId="{E7776058-B94D-432C-A9E8-125AE28A6B8A}"/>
          </ac:spMkLst>
        </pc:spChg>
        <pc:picChg chg="mod">
          <ac:chgData name="Del Manso Martina" userId="513a9d34-6994-41b9-901c-f28dde9905db" providerId="ADAL" clId="{DD0C5190-B489-46F1-8DC3-C17C7EB7547D}" dt="2022-03-24T21:21:36.732" v="201" actId="14826"/>
          <ac:picMkLst>
            <pc:docMk/>
            <pc:sldMk cId="3146680826" sldId="1435"/>
            <ac:picMk id="4098" creationId="{36AC328A-FBAE-4930-B4F4-169F876BB0C9}"/>
          </ac:picMkLst>
        </pc:picChg>
      </pc:sldChg>
      <pc:sldChg chg="addSp modSp mod">
        <pc:chgData name="Del Manso Martina" userId="513a9d34-6994-41b9-901c-f28dde9905db" providerId="ADAL" clId="{DD0C5190-B489-46F1-8DC3-C17C7EB7547D}" dt="2022-03-25T09:06:29.393" v="466"/>
        <pc:sldMkLst>
          <pc:docMk/>
          <pc:sldMk cId="1363598916" sldId="1436"/>
        </pc:sldMkLst>
        <pc:spChg chg="mod ord">
          <ac:chgData name="Del Manso Martina" userId="513a9d34-6994-41b9-901c-f28dde9905db" providerId="ADAL" clId="{DD0C5190-B489-46F1-8DC3-C17C7EB7547D}" dt="2022-03-25T09:06:29.393" v="466"/>
          <ac:spMkLst>
            <pc:docMk/>
            <pc:sldMk cId="1363598916" sldId="1436"/>
            <ac:spMk id="3" creationId="{3CE4702D-0AB5-4E67-AD7C-079C3B347205}"/>
          </ac:spMkLst>
        </pc:spChg>
        <pc:spChg chg="mod">
          <ac:chgData name="Del Manso Martina" userId="513a9d34-6994-41b9-901c-f28dde9905db" providerId="ADAL" clId="{DD0C5190-B489-46F1-8DC3-C17C7EB7547D}" dt="2022-03-24T21:00:49.374" v="5"/>
          <ac:spMkLst>
            <pc:docMk/>
            <pc:sldMk cId="1363598916" sldId="1436"/>
            <ac:spMk id="4" creationId="{C436C9B4-0598-4BC7-8D20-3BCE1F1E349C}"/>
          </ac:spMkLst>
        </pc:spChg>
        <pc:picChg chg="add mod">
          <ac:chgData name="Del Manso Martina" userId="513a9d34-6994-41b9-901c-f28dde9905db" providerId="ADAL" clId="{DD0C5190-B489-46F1-8DC3-C17C7EB7547D}" dt="2022-03-25T09:05:55.066" v="459" actId="14100"/>
          <ac:picMkLst>
            <pc:docMk/>
            <pc:sldMk cId="1363598916" sldId="1436"/>
            <ac:picMk id="6" creationId="{EA32B8C9-BC01-408D-BEBA-8BE1346DDC96}"/>
          </ac:picMkLst>
        </pc:picChg>
        <pc:picChg chg="mod">
          <ac:chgData name="Del Manso Martina" userId="513a9d34-6994-41b9-901c-f28dde9905db" providerId="ADAL" clId="{DD0C5190-B489-46F1-8DC3-C17C7EB7547D}" dt="2022-03-24T21:34:40.713" v="277" actId="14826"/>
          <ac:picMkLst>
            <pc:docMk/>
            <pc:sldMk cId="1363598916" sldId="1436"/>
            <ac:picMk id="10242" creationId="{415D4FAE-48BD-4278-903C-8FF446A0CF89}"/>
          </ac:picMkLst>
        </pc:picChg>
      </pc:sldChg>
      <pc:sldChg chg="modSp">
        <pc:chgData name="Del Manso Martina" userId="513a9d34-6994-41b9-901c-f28dde9905db" providerId="ADAL" clId="{DD0C5190-B489-46F1-8DC3-C17C7EB7547D}" dt="2022-03-24T21:22:11.278" v="202" actId="14826"/>
        <pc:sldMkLst>
          <pc:docMk/>
          <pc:sldMk cId="2689876419" sldId="1438"/>
        </pc:sldMkLst>
        <pc:spChg chg="mod">
          <ac:chgData name="Del Manso Martina" userId="513a9d34-6994-41b9-901c-f28dde9905db" providerId="ADAL" clId="{DD0C5190-B489-46F1-8DC3-C17C7EB7547D}" dt="2022-03-24T21:00:49.374" v="5"/>
          <ac:spMkLst>
            <pc:docMk/>
            <pc:sldMk cId="2689876419" sldId="1438"/>
            <ac:spMk id="13" creationId="{E7776058-B94D-432C-A9E8-125AE28A6B8A}"/>
          </ac:spMkLst>
        </pc:spChg>
        <pc:picChg chg="mod">
          <ac:chgData name="Del Manso Martina" userId="513a9d34-6994-41b9-901c-f28dde9905db" providerId="ADAL" clId="{DD0C5190-B489-46F1-8DC3-C17C7EB7547D}" dt="2022-03-24T21:22:11.278" v="202" actId="14826"/>
          <ac:picMkLst>
            <pc:docMk/>
            <pc:sldMk cId="2689876419" sldId="1438"/>
            <ac:picMk id="5122" creationId="{F5E12D12-EB2C-47BD-A654-A955B48A4C15}"/>
          </ac:picMkLst>
        </pc:picChg>
      </pc:sldChg>
      <pc:sldChg chg="modSp mod">
        <pc:chgData name="Del Manso Martina" userId="513a9d34-6994-41b9-901c-f28dde9905db" providerId="ADAL" clId="{DD0C5190-B489-46F1-8DC3-C17C7EB7547D}" dt="2022-03-24T21:23:02.726" v="211" actId="20577"/>
        <pc:sldMkLst>
          <pc:docMk/>
          <pc:sldMk cId="3024650233" sldId="1443"/>
        </pc:sldMkLst>
        <pc:spChg chg="mod">
          <ac:chgData name="Del Manso Martina" userId="513a9d34-6994-41b9-901c-f28dde9905db" providerId="ADAL" clId="{DD0C5190-B489-46F1-8DC3-C17C7EB7547D}" dt="2022-03-24T21:22:50.779" v="205" actId="20577"/>
          <ac:spMkLst>
            <pc:docMk/>
            <pc:sldMk cId="3024650233" sldId="1443"/>
            <ac:spMk id="2" creationId="{AD8B7316-7A59-4F04-A5C4-B4F4AAD794FF}"/>
          </ac:spMkLst>
        </pc:spChg>
        <pc:spChg chg="mod">
          <ac:chgData name="Del Manso Martina" userId="513a9d34-6994-41b9-901c-f28dde9905db" providerId="ADAL" clId="{DD0C5190-B489-46F1-8DC3-C17C7EB7547D}" dt="2022-03-24T21:23:02.726" v="211" actId="20577"/>
          <ac:spMkLst>
            <pc:docMk/>
            <pc:sldMk cId="3024650233" sldId="1443"/>
            <ac:spMk id="10" creationId="{0BD037C3-7E0E-4F44-9B42-DA601C69B26E}"/>
          </ac:spMkLst>
        </pc:spChg>
        <pc:spChg chg="mod">
          <ac:chgData name="Del Manso Martina" userId="513a9d34-6994-41b9-901c-f28dde9905db" providerId="ADAL" clId="{DD0C5190-B489-46F1-8DC3-C17C7EB7547D}" dt="2022-03-24T21:00:49.374" v="5"/>
          <ac:spMkLst>
            <pc:docMk/>
            <pc:sldMk cId="3024650233" sldId="1443"/>
            <ac:spMk id="13" creationId="{E7776058-B94D-432C-A9E8-125AE28A6B8A}"/>
          </ac:spMkLst>
        </pc:spChg>
        <pc:picChg chg="mod">
          <ac:chgData name="Del Manso Martina" userId="513a9d34-6994-41b9-901c-f28dde9905db" providerId="ADAL" clId="{DD0C5190-B489-46F1-8DC3-C17C7EB7547D}" dt="2022-03-24T21:22:39.443" v="203" actId="14826"/>
          <ac:picMkLst>
            <pc:docMk/>
            <pc:sldMk cId="3024650233" sldId="1443"/>
            <ac:picMk id="6146" creationId="{3B2467D0-95AB-4349-9144-A9BBBC34A0C4}"/>
          </ac:picMkLst>
        </pc:picChg>
      </pc:sldChg>
      <pc:sldChg chg="addSp delSp modSp mod">
        <pc:chgData name="Del Manso Martina" userId="513a9d34-6994-41b9-901c-f28dde9905db" providerId="ADAL" clId="{DD0C5190-B489-46F1-8DC3-C17C7EB7547D}" dt="2022-03-25T08:40:43.989" v="391" actId="13926"/>
        <pc:sldMkLst>
          <pc:docMk/>
          <pc:sldMk cId="1147603769" sldId="1444"/>
        </pc:sldMkLst>
        <pc:spChg chg="mod">
          <ac:chgData name="Del Manso Martina" userId="513a9d34-6994-41b9-901c-f28dde9905db" providerId="ADAL" clId="{DD0C5190-B489-46F1-8DC3-C17C7EB7547D}" dt="2022-03-25T08:40:43.989" v="391" actId="13926"/>
          <ac:spMkLst>
            <pc:docMk/>
            <pc:sldMk cId="1147603769" sldId="1444"/>
            <ac:spMk id="4" creationId="{8D35ECE6-539E-4FA0-8B22-4D9ADA9856D5}"/>
          </ac:spMkLst>
        </pc:spChg>
        <pc:spChg chg="mod">
          <ac:chgData name="Del Manso Martina" userId="513a9d34-6994-41b9-901c-f28dde9905db" providerId="ADAL" clId="{DD0C5190-B489-46F1-8DC3-C17C7EB7547D}" dt="2022-03-24T21:00:49.374" v="5"/>
          <ac:spMkLst>
            <pc:docMk/>
            <pc:sldMk cId="1147603769" sldId="1444"/>
            <ac:spMk id="5" creationId="{E88FD8F2-B9B6-48BA-A9A2-C4A670987212}"/>
          </ac:spMkLst>
        </pc:spChg>
        <pc:picChg chg="add mod">
          <ac:chgData name="Del Manso Martina" userId="513a9d34-6994-41b9-901c-f28dde9905db" providerId="ADAL" clId="{DD0C5190-B489-46F1-8DC3-C17C7EB7547D}" dt="2022-03-25T08:40:40.336" v="390" actId="1076"/>
          <ac:picMkLst>
            <pc:docMk/>
            <pc:sldMk cId="1147603769" sldId="1444"/>
            <ac:picMk id="3" creationId="{3B976370-A63A-4CEA-AA74-F4F8EA4618F7}"/>
          </ac:picMkLst>
        </pc:picChg>
        <pc:picChg chg="del">
          <ac:chgData name="Del Manso Martina" userId="513a9d34-6994-41b9-901c-f28dde9905db" providerId="ADAL" clId="{DD0C5190-B489-46F1-8DC3-C17C7EB7547D}" dt="2022-03-25T08:39:32.734" v="387" actId="478"/>
          <ac:picMkLst>
            <pc:docMk/>
            <pc:sldMk cId="1147603769" sldId="1444"/>
            <ac:picMk id="2050" creationId="{E63943E0-6893-46DB-B1E0-985206A26CD6}"/>
          </ac:picMkLst>
        </pc:picChg>
      </pc:sldChg>
      <pc:sldChg chg="del">
        <pc:chgData name="Del Manso Martina" userId="513a9d34-6994-41b9-901c-f28dde9905db" providerId="ADAL" clId="{DD0C5190-B489-46F1-8DC3-C17C7EB7547D}" dt="2022-03-24T22:31:17.717" v="385" actId="47"/>
        <pc:sldMkLst>
          <pc:docMk/>
          <pc:sldMk cId="0" sldId="1445"/>
        </pc:sldMkLst>
      </pc:sldChg>
      <pc:sldChg chg="del">
        <pc:chgData name="Del Manso Martina" userId="513a9d34-6994-41b9-901c-f28dde9905db" providerId="ADAL" clId="{DD0C5190-B489-46F1-8DC3-C17C7EB7547D}" dt="2022-03-24T22:31:23.565" v="386" actId="47"/>
        <pc:sldMkLst>
          <pc:docMk/>
          <pc:sldMk cId="0" sldId="1446"/>
        </pc:sldMkLst>
      </pc:sldChg>
      <pc:sldChg chg="modSp mod">
        <pc:chgData name="Del Manso Martina" userId="513a9d34-6994-41b9-901c-f28dde9905db" providerId="ADAL" clId="{DD0C5190-B489-46F1-8DC3-C17C7EB7547D}" dt="2022-03-25T09:26:59.789" v="504" actId="20577"/>
        <pc:sldMkLst>
          <pc:docMk/>
          <pc:sldMk cId="2828064428" sldId="1447"/>
        </pc:sldMkLst>
        <pc:spChg chg="mod">
          <ac:chgData name="Del Manso Martina" userId="513a9d34-6994-41b9-901c-f28dde9905db" providerId="ADAL" clId="{DD0C5190-B489-46F1-8DC3-C17C7EB7547D}" dt="2022-03-24T21:00:49.374" v="5"/>
          <ac:spMkLst>
            <pc:docMk/>
            <pc:sldMk cId="2828064428" sldId="1447"/>
            <ac:spMk id="6" creationId="{12C85AE0-1517-41C9-A8BC-074E9F8CFAF2}"/>
          </ac:spMkLst>
        </pc:spChg>
        <pc:spChg chg="mod">
          <ac:chgData name="Del Manso Martina" userId="513a9d34-6994-41b9-901c-f28dde9905db" providerId="ADAL" clId="{DD0C5190-B489-46F1-8DC3-C17C7EB7547D}" dt="2022-03-25T09:26:59.789" v="504" actId="20577"/>
          <ac:spMkLst>
            <pc:docMk/>
            <pc:sldMk cId="2828064428" sldId="1447"/>
            <ac:spMk id="8" creationId="{8C2958E9-2E9E-4413-8AD5-8213BE053169}"/>
          </ac:spMkLst>
        </pc:spChg>
        <pc:spChg chg="mod">
          <ac:chgData name="Del Manso Martina" userId="513a9d34-6994-41b9-901c-f28dde9905db" providerId="ADAL" clId="{DD0C5190-B489-46F1-8DC3-C17C7EB7547D}" dt="2022-03-24T21:13:49.092" v="96" actId="1076"/>
          <ac:spMkLst>
            <pc:docMk/>
            <pc:sldMk cId="2828064428" sldId="1447"/>
            <ac:spMk id="9" creationId="{5B6414F6-BFA9-48C5-A976-DD3E3F6D6873}"/>
          </ac:spMkLst>
        </pc:spChg>
        <pc:picChg chg="mod">
          <ac:chgData name="Del Manso Martina" userId="513a9d34-6994-41b9-901c-f28dde9905db" providerId="ADAL" clId="{DD0C5190-B489-46F1-8DC3-C17C7EB7547D}" dt="2022-03-24T21:12:33.858" v="73" actId="14826"/>
          <ac:picMkLst>
            <pc:docMk/>
            <pc:sldMk cId="2828064428" sldId="1447"/>
            <ac:picMk id="1026" creationId="{F996C1B5-8807-40AB-AAC3-E59867FD80E4}"/>
          </ac:picMkLst>
        </pc:picChg>
      </pc:sldChg>
      <pc:sldChg chg="add">
        <pc:chgData name="Del Manso Martina" userId="513a9d34-6994-41b9-901c-f28dde9905db" providerId="ADAL" clId="{DD0C5190-B489-46F1-8DC3-C17C7EB7547D}" dt="2022-03-25T09:03:07.955" v="424"/>
        <pc:sldMkLst>
          <pc:docMk/>
          <pc:sldMk cId="4041172900" sldId="1450"/>
        </pc:sldMkLst>
      </pc:sldChg>
      <pc:sldChg chg="modSp add mod">
        <pc:chgData name="Del Manso Martina" userId="513a9d34-6994-41b9-901c-f28dde9905db" providerId="ADAL" clId="{DD0C5190-B489-46F1-8DC3-C17C7EB7547D}" dt="2022-03-25T09:27:43.172" v="506" actId="1076"/>
        <pc:sldMkLst>
          <pc:docMk/>
          <pc:sldMk cId="72076053" sldId="1451"/>
        </pc:sldMkLst>
        <pc:spChg chg="mod">
          <ac:chgData name="Del Manso Martina" userId="513a9d34-6994-41b9-901c-f28dde9905db" providerId="ADAL" clId="{DD0C5190-B489-46F1-8DC3-C17C7EB7547D}" dt="2022-03-25T09:27:43.172" v="506" actId="1076"/>
          <ac:spMkLst>
            <pc:docMk/>
            <pc:sldMk cId="72076053" sldId="1451"/>
            <ac:spMk id="7" creationId="{B19C27D1-E516-4C71-A621-1979389C97C6}"/>
          </ac:spMkLst>
        </pc:spChg>
      </pc:sldChg>
      <pc:sldChg chg="add">
        <pc:chgData name="Del Manso Martina" userId="513a9d34-6994-41b9-901c-f28dde9905db" providerId="ADAL" clId="{DD0C5190-B489-46F1-8DC3-C17C7EB7547D}" dt="2022-03-25T09:03:07.955" v="424"/>
        <pc:sldMkLst>
          <pc:docMk/>
          <pc:sldMk cId="3923369778" sldId="1452"/>
        </pc:sldMkLst>
      </pc:sldChg>
      <pc:sldChg chg="add">
        <pc:chgData name="Del Manso Martina" userId="513a9d34-6994-41b9-901c-f28dde9905db" providerId="ADAL" clId="{DD0C5190-B489-46F1-8DC3-C17C7EB7547D}" dt="2022-03-25T09:03:07.955" v="424"/>
        <pc:sldMkLst>
          <pc:docMk/>
          <pc:sldMk cId="1746345459" sldId="1453"/>
        </pc:sldMkLst>
      </pc:sldChg>
    </pc:docChg>
  </pc:docChgLst>
  <pc:docChgLst>
    <pc:chgData name="Del Manso Martina" userId="513a9d34-6994-41b9-901c-f28dde9905db" providerId="ADAL" clId="{F46B4823-C583-4F8F-8CA5-8B51ECB07E48}"/>
    <pc:docChg chg="undo redo custSel addSld modSld">
      <pc:chgData name="Del Manso Martina" userId="513a9d34-6994-41b9-901c-f28dde9905db" providerId="ADAL" clId="{F46B4823-C583-4F8F-8CA5-8B51ECB07E48}" dt="2022-03-04T09:15:57.682" v="555" actId="1076"/>
      <pc:docMkLst>
        <pc:docMk/>
      </pc:docMkLst>
      <pc:sldChg chg="addSp modSp add mod">
        <pc:chgData name="Del Manso Martina" userId="513a9d34-6994-41b9-901c-f28dde9905db" providerId="ADAL" clId="{F46B4823-C583-4F8F-8CA5-8B51ECB07E48}" dt="2022-03-04T09:15:57.682" v="555" actId="1076"/>
        <pc:sldMkLst>
          <pc:docMk/>
          <pc:sldMk cId="2642429098" sldId="256"/>
        </pc:sldMkLst>
        <pc:spChg chg="add mod">
          <ac:chgData name="Del Manso Martina" userId="513a9d34-6994-41b9-901c-f28dde9905db" providerId="ADAL" clId="{F46B4823-C583-4F8F-8CA5-8B51ECB07E48}" dt="2022-03-04T09:14:53.976" v="547" actId="1076"/>
          <ac:spMkLst>
            <pc:docMk/>
            <pc:sldMk cId="2642429098" sldId="256"/>
            <ac:spMk id="6" creationId="{59BA1D2F-334A-4C9B-AD47-6A8790F1BE54}"/>
          </ac:spMkLst>
        </pc:spChg>
        <pc:picChg chg="mod">
          <ac:chgData name="Del Manso Martina" userId="513a9d34-6994-41b9-901c-f28dde9905db" providerId="ADAL" clId="{F46B4823-C583-4F8F-8CA5-8B51ECB07E48}" dt="2022-03-04T09:15:57.682" v="555" actId="1076"/>
          <ac:picMkLst>
            <pc:docMk/>
            <pc:sldMk cId="2642429098" sldId="256"/>
            <ac:picMk id="4" creationId="{00000000-0000-0000-0000-000000000000}"/>
          </ac:picMkLst>
        </pc:picChg>
      </pc:sldChg>
      <pc:sldChg chg="modSp add mod">
        <pc:chgData name="Del Manso Martina" userId="513a9d34-6994-41b9-901c-f28dde9905db" providerId="ADAL" clId="{F46B4823-C583-4F8F-8CA5-8B51ECB07E48}" dt="2022-03-04T09:04:34.389" v="516" actId="1076"/>
        <pc:sldMkLst>
          <pc:docMk/>
          <pc:sldMk cId="2844658614" sldId="257"/>
        </pc:sldMkLst>
        <pc:picChg chg="mod">
          <ac:chgData name="Del Manso Martina" userId="513a9d34-6994-41b9-901c-f28dde9905db" providerId="ADAL" clId="{F46B4823-C583-4F8F-8CA5-8B51ECB07E48}" dt="2022-03-04T09:04:34.389" v="516" actId="1076"/>
          <ac:picMkLst>
            <pc:docMk/>
            <pc:sldMk cId="2844658614" sldId="257"/>
            <ac:picMk id="4" creationId="{00000000-0000-0000-0000-000000000000}"/>
          </ac:picMkLst>
        </pc:picChg>
      </pc:sldChg>
      <pc:sldChg chg="modSp add mod">
        <pc:chgData name="Del Manso Martina" userId="513a9d34-6994-41b9-901c-f28dde9905db" providerId="ADAL" clId="{F46B4823-C583-4F8F-8CA5-8B51ECB07E48}" dt="2022-03-04T09:15:45.975" v="554" actId="1076"/>
        <pc:sldMkLst>
          <pc:docMk/>
          <pc:sldMk cId="3756999904" sldId="258"/>
        </pc:sldMkLst>
        <pc:spChg chg="mod">
          <ac:chgData name="Del Manso Martina" userId="513a9d34-6994-41b9-901c-f28dde9905db" providerId="ADAL" clId="{F46B4823-C583-4F8F-8CA5-8B51ECB07E48}" dt="2022-03-04T09:04:42.076" v="518" actId="1076"/>
          <ac:spMkLst>
            <pc:docMk/>
            <pc:sldMk cId="3756999904" sldId="258"/>
            <ac:spMk id="6" creationId="{00000000-0000-0000-0000-000000000000}"/>
          </ac:spMkLst>
        </pc:spChg>
        <pc:spChg chg="mod">
          <ac:chgData name="Del Manso Martina" userId="513a9d34-6994-41b9-901c-f28dde9905db" providerId="ADAL" clId="{F46B4823-C583-4F8F-8CA5-8B51ECB07E48}" dt="2022-03-04T09:04:39.496" v="517" actId="1076"/>
          <ac:spMkLst>
            <pc:docMk/>
            <pc:sldMk cId="3756999904" sldId="258"/>
            <ac:spMk id="7" creationId="{00000000-0000-0000-0000-000000000000}"/>
          </ac:spMkLst>
        </pc:spChg>
        <pc:picChg chg="mod">
          <ac:chgData name="Del Manso Martina" userId="513a9d34-6994-41b9-901c-f28dde9905db" providerId="ADAL" clId="{F46B4823-C583-4F8F-8CA5-8B51ECB07E48}" dt="2022-03-04T09:15:45.975" v="554" actId="1076"/>
          <ac:picMkLst>
            <pc:docMk/>
            <pc:sldMk cId="3756999904" sldId="258"/>
            <ac:picMk id="5" creationId="{00000000-0000-0000-0000-000000000000}"/>
          </ac:picMkLst>
        </pc:picChg>
      </pc:sldChg>
      <pc:sldChg chg="modSp mod">
        <pc:chgData name="Del Manso Martina" userId="513a9d34-6994-41b9-901c-f28dde9905db" providerId="ADAL" clId="{F46B4823-C583-4F8F-8CA5-8B51ECB07E48}" dt="2022-03-03T15:45:54.731" v="74"/>
        <pc:sldMkLst>
          <pc:docMk/>
          <pc:sldMk cId="558278552" sldId="259"/>
        </pc:sldMkLst>
        <pc:spChg chg="mod">
          <ac:chgData name="Del Manso Martina" userId="513a9d34-6994-41b9-901c-f28dde9905db" providerId="ADAL" clId="{F46B4823-C583-4F8F-8CA5-8B51ECB07E48}" dt="2022-03-03T15:45:45.820" v="73" actId="20577"/>
          <ac:spMkLst>
            <pc:docMk/>
            <pc:sldMk cId="558278552" sldId="259"/>
            <ac:spMk id="9" creationId="{9062F9CD-CE96-4997-888D-12FBC44B69AD}"/>
          </ac:spMkLst>
        </pc:spChg>
        <pc:spChg chg="mod">
          <ac:chgData name="Del Manso Martina" userId="513a9d34-6994-41b9-901c-f28dde9905db" providerId="ADAL" clId="{F46B4823-C583-4F8F-8CA5-8B51ECB07E48}" dt="2022-03-03T15:45:54.731" v="74"/>
          <ac:spMkLst>
            <pc:docMk/>
            <pc:sldMk cId="558278552" sldId="259"/>
            <ac:spMk id="10" creationId="{F97FF066-9EA2-4204-B387-60FD93E3BCE1}"/>
          </ac:spMkLst>
        </pc:spChg>
        <pc:spChg chg="mod">
          <ac:chgData name="Del Manso Martina" userId="513a9d34-6994-41b9-901c-f28dde9905db" providerId="ADAL" clId="{F46B4823-C583-4F8F-8CA5-8B51ECB07E48}" dt="2022-03-03T14:13:58.449" v="32"/>
          <ac:spMkLst>
            <pc:docMk/>
            <pc:sldMk cId="558278552" sldId="259"/>
            <ac:spMk id="13" creationId="{E7776058-B94D-432C-A9E8-125AE28A6B8A}"/>
          </ac:spMkLst>
        </pc:spChg>
        <pc:picChg chg="mod">
          <ac:chgData name="Del Manso Martina" userId="513a9d34-6994-41b9-901c-f28dde9905db" providerId="ADAL" clId="{F46B4823-C583-4F8F-8CA5-8B51ECB07E48}" dt="2022-03-03T15:45:05.355" v="61" actId="14826"/>
          <ac:picMkLst>
            <pc:docMk/>
            <pc:sldMk cId="558278552" sldId="259"/>
            <ac:picMk id="2" creationId="{BBE19B82-FEF8-4F1D-89B4-0FD1C9A74E40}"/>
          </ac:picMkLst>
        </pc:picChg>
      </pc:sldChg>
      <pc:sldChg chg="modSp add mod">
        <pc:chgData name="Del Manso Martina" userId="513a9d34-6994-41b9-901c-f28dde9905db" providerId="ADAL" clId="{F46B4823-C583-4F8F-8CA5-8B51ECB07E48}" dt="2022-03-04T09:15:37.560" v="553" actId="1076"/>
        <pc:sldMkLst>
          <pc:docMk/>
          <pc:sldMk cId="3938086493" sldId="260"/>
        </pc:sldMkLst>
        <pc:spChg chg="mod">
          <ac:chgData name="Del Manso Martina" userId="513a9d34-6994-41b9-901c-f28dde9905db" providerId="ADAL" clId="{F46B4823-C583-4F8F-8CA5-8B51ECB07E48}" dt="2022-03-04T09:15:37.560" v="553" actId="1076"/>
          <ac:spMkLst>
            <pc:docMk/>
            <pc:sldMk cId="3938086493" sldId="260"/>
            <ac:spMk id="5" creationId="{00000000-0000-0000-0000-000000000000}"/>
          </ac:spMkLst>
        </pc:spChg>
        <pc:picChg chg="mod">
          <ac:chgData name="Del Manso Martina" userId="513a9d34-6994-41b9-901c-f28dde9905db" providerId="ADAL" clId="{F46B4823-C583-4F8F-8CA5-8B51ECB07E48}" dt="2022-03-04T09:15:31.650" v="551" actId="1076"/>
          <ac:picMkLst>
            <pc:docMk/>
            <pc:sldMk cId="3938086493" sldId="260"/>
            <ac:picMk id="4" creationId="{00000000-0000-0000-0000-000000000000}"/>
          </ac:picMkLst>
        </pc:picChg>
      </pc:sldChg>
      <pc:sldChg chg="addSp delSp modSp mod">
        <pc:chgData name="Del Manso Martina" userId="513a9d34-6994-41b9-901c-f28dde9905db" providerId="ADAL" clId="{F46B4823-C583-4F8F-8CA5-8B51ECB07E48}" dt="2022-03-04T09:10:05.801" v="541" actId="478"/>
        <pc:sldMkLst>
          <pc:docMk/>
          <pc:sldMk cId="3310883101" sldId="261"/>
        </pc:sldMkLst>
        <pc:spChg chg="del mod">
          <ac:chgData name="Del Manso Martina" userId="513a9d34-6994-41b9-901c-f28dde9905db" providerId="ADAL" clId="{F46B4823-C583-4F8F-8CA5-8B51ECB07E48}" dt="2022-03-03T15:46:45.967" v="77" actId="478"/>
          <ac:spMkLst>
            <pc:docMk/>
            <pc:sldMk cId="3310883101" sldId="261"/>
            <ac:spMk id="3" creationId="{F24D7695-B1D4-4268-B1FF-A7D41674B439}"/>
          </ac:spMkLst>
        </pc:spChg>
        <pc:spChg chg="mod">
          <ac:chgData name="Del Manso Martina" userId="513a9d34-6994-41b9-901c-f28dde9905db" providerId="ADAL" clId="{F46B4823-C583-4F8F-8CA5-8B51ECB07E48}" dt="2022-03-03T14:13:58.449" v="32"/>
          <ac:spMkLst>
            <pc:docMk/>
            <pc:sldMk cId="3310883101" sldId="261"/>
            <ac:spMk id="5" creationId="{A5BE4D16-0C7B-441B-894E-231233E4FE0D}"/>
          </ac:spMkLst>
        </pc:spChg>
        <pc:spChg chg="mod">
          <ac:chgData name="Del Manso Martina" userId="513a9d34-6994-41b9-901c-f28dde9905db" providerId="ADAL" clId="{F46B4823-C583-4F8F-8CA5-8B51ECB07E48}" dt="2022-03-04T09:10:02.609" v="540" actId="20577"/>
          <ac:spMkLst>
            <pc:docMk/>
            <pc:sldMk cId="3310883101" sldId="261"/>
            <ac:spMk id="6" creationId="{FDD407F9-D97C-40C4-9D32-E19852D92C02}"/>
          </ac:spMkLst>
        </pc:spChg>
        <pc:spChg chg="mod">
          <ac:chgData name="Del Manso Martina" userId="513a9d34-6994-41b9-901c-f28dde9905db" providerId="ADAL" clId="{F46B4823-C583-4F8F-8CA5-8B51ECB07E48}" dt="2022-03-03T15:49:01.760" v="116" actId="1076"/>
          <ac:spMkLst>
            <pc:docMk/>
            <pc:sldMk cId="3310883101" sldId="261"/>
            <ac:spMk id="8" creationId="{49C5373A-585E-420D-9426-FA7A20EA58D9}"/>
          </ac:spMkLst>
        </pc:spChg>
        <pc:spChg chg="mod">
          <ac:chgData name="Del Manso Martina" userId="513a9d34-6994-41b9-901c-f28dde9905db" providerId="ADAL" clId="{F46B4823-C583-4F8F-8CA5-8B51ECB07E48}" dt="2022-03-03T15:47:52.338" v="97" actId="20577"/>
          <ac:spMkLst>
            <pc:docMk/>
            <pc:sldMk cId="3310883101" sldId="261"/>
            <ac:spMk id="10" creationId="{A0168411-B05F-4E38-B014-86F92D6456B7}"/>
          </ac:spMkLst>
        </pc:spChg>
        <pc:spChg chg="add del mod">
          <ac:chgData name="Del Manso Martina" userId="513a9d34-6994-41b9-901c-f28dde9905db" providerId="ADAL" clId="{F46B4823-C583-4F8F-8CA5-8B51ECB07E48}" dt="2022-03-04T09:10:05.801" v="541" actId="478"/>
          <ac:spMkLst>
            <pc:docMk/>
            <pc:sldMk cId="3310883101" sldId="261"/>
            <ac:spMk id="11" creationId="{0F850E46-D1EC-4427-B611-5706B5913FC4}"/>
          </ac:spMkLst>
        </pc:spChg>
        <pc:spChg chg="mod">
          <ac:chgData name="Del Manso Martina" userId="513a9d34-6994-41b9-901c-f28dde9905db" providerId="ADAL" clId="{F46B4823-C583-4F8F-8CA5-8B51ECB07E48}" dt="2022-03-03T15:47:08.857" v="85" actId="20577"/>
          <ac:spMkLst>
            <pc:docMk/>
            <pc:sldMk cId="3310883101" sldId="261"/>
            <ac:spMk id="170" creationId="{9F928B8A-3EB1-4DF1-BFCE-1A2F9A1160CD}"/>
          </ac:spMkLst>
        </pc:spChg>
        <pc:picChg chg="mod">
          <ac:chgData name="Del Manso Martina" userId="513a9d34-6994-41b9-901c-f28dde9905db" providerId="ADAL" clId="{F46B4823-C583-4F8F-8CA5-8B51ECB07E48}" dt="2022-03-03T15:46:35.115" v="75" actId="14826"/>
          <ac:picMkLst>
            <pc:docMk/>
            <pc:sldMk cId="3310883101" sldId="261"/>
            <ac:picMk id="1026" creationId="{E837D2EE-6CD2-4BDB-9E6F-A62566FDBF26}"/>
          </ac:picMkLst>
        </pc:picChg>
      </pc:sldChg>
      <pc:sldChg chg="modSp add mod">
        <pc:chgData name="Del Manso Martina" userId="513a9d34-6994-41b9-901c-f28dde9905db" providerId="ADAL" clId="{F46B4823-C583-4F8F-8CA5-8B51ECB07E48}" dt="2022-03-04T09:15:21.899" v="549" actId="14100"/>
        <pc:sldMkLst>
          <pc:docMk/>
          <pc:sldMk cId="338636587" sldId="262"/>
        </pc:sldMkLst>
        <pc:picChg chg="mod">
          <ac:chgData name="Del Manso Martina" userId="513a9d34-6994-41b9-901c-f28dde9905db" providerId="ADAL" clId="{F46B4823-C583-4F8F-8CA5-8B51ECB07E48}" dt="2022-03-04T09:15:21.899" v="549" actId="14100"/>
          <ac:picMkLst>
            <pc:docMk/>
            <pc:sldMk cId="338636587" sldId="262"/>
            <ac:picMk id="4" creationId="{00000000-0000-0000-0000-000000000000}"/>
          </ac:picMkLst>
        </pc:picChg>
      </pc:sldChg>
      <pc:sldChg chg="addSp delSp modSp mod">
        <pc:chgData name="Del Manso Martina" userId="513a9d34-6994-41b9-901c-f28dde9905db" providerId="ADAL" clId="{F46B4823-C583-4F8F-8CA5-8B51ECB07E48}" dt="2022-03-03T14:13:58.449" v="32"/>
        <pc:sldMkLst>
          <pc:docMk/>
          <pc:sldMk cId="1175944865" sldId="263"/>
        </pc:sldMkLst>
        <pc:spChg chg="mod">
          <ac:chgData name="Del Manso Martina" userId="513a9d34-6994-41b9-901c-f28dde9905db" providerId="ADAL" clId="{F46B4823-C583-4F8F-8CA5-8B51ECB07E48}" dt="2022-03-03T14:13:58.449" v="32"/>
          <ac:spMkLst>
            <pc:docMk/>
            <pc:sldMk cId="1175944865" sldId="263"/>
            <ac:spMk id="4" creationId="{00000000-0000-0000-0000-000000000000}"/>
          </ac:spMkLst>
        </pc:spChg>
        <pc:picChg chg="add mod">
          <ac:chgData name="Del Manso Martina" userId="513a9d34-6994-41b9-901c-f28dde9905db" providerId="ADAL" clId="{F46B4823-C583-4F8F-8CA5-8B51ECB07E48}" dt="2022-03-03T14:13:37.762" v="30" actId="1076"/>
          <ac:picMkLst>
            <pc:docMk/>
            <pc:sldMk cId="1175944865" sldId="263"/>
            <ac:picMk id="5" creationId="{8BB379F1-4761-42F6-A232-38500F19B2F4}"/>
          </ac:picMkLst>
        </pc:picChg>
        <pc:picChg chg="del">
          <ac:chgData name="Del Manso Martina" userId="513a9d34-6994-41b9-901c-f28dde9905db" providerId="ADAL" clId="{F46B4823-C583-4F8F-8CA5-8B51ECB07E48}" dt="2022-03-03T14:13:35.091" v="28" actId="478"/>
          <ac:picMkLst>
            <pc:docMk/>
            <pc:sldMk cId="1175944865" sldId="263"/>
            <ac:picMk id="6" creationId="{3E39DF8D-C81D-4FBC-B880-BA4E3A5EC012}"/>
          </ac:picMkLst>
        </pc:picChg>
      </pc:sldChg>
      <pc:sldChg chg="addSp delSp modSp mod">
        <pc:chgData name="Del Manso Martina" userId="513a9d34-6994-41b9-901c-f28dde9905db" providerId="ADAL" clId="{F46B4823-C583-4F8F-8CA5-8B51ECB07E48}" dt="2022-03-03T16:15:01.051" v="223" actId="1035"/>
        <pc:sldMkLst>
          <pc:docMk/>
          <pc:sldMk cId="645375001" sldId="264"/>
        </pc:sldMkLst>
        <pc:spChg chg="mod">
          <ac:chgData name="Del Manso Martina" userId="513a9d34-6994-41b9-901c-f28dde9905db" providerId="ADAL" clId="{F46B4823-C583-4F8F-8CA5-8B51ECB07E48}" dt="2022-03-03T16:14:57.678" v="214" actId="1035"/>
          <ac:spMkLst>
            <pc:docMk/>
            <pc:sldMk cId="645375001" sldId="264"/>
            <ac:spMk id="8" creationId="{F88F2C3E-74E8-4662-9A7B-95416E8DD659}"/>
          </ac:spMkLst>
        </pc:spChg>
        <pc:spChg chg="mod">
          <ac:chgData name="Del Manso Martina" userId="513a9d34-6994-41b9-901c-f28dde9905db" providerId="ADAL" clId="{F46B4823-C583-4F8F-8CA5-8B51ECB07E48}" dt="2022-03-03T16:14:57.678" v="214" actId="1035"/>
          <ac:spMkLst>
            <pc:docMk/>
            <pc:sldMk cId="645375001" sldId="264"/>
            <ac:spMk id="9" creationId="{8BA3463B-B0EC-4070-BF08-92EE108B91D5}"/>
          </ac:spMkLst>
        </pc:spChg>
        <pc:spChg chg="mod">
          <ac:chgData name="Del Manso Martina" userId="513a9d34-6994-41b9-901c-f28dde9905db" providerId="ADAL" clId="{F46B4823-C583-4F8F-8CA5-8B51ECB07E48}" dt="2022-03-03T14:13:58.449" v="32"/>
          <ac:spMkLst>
            <pc:docMk/>
            <pc:sldMk cId="645375001" sldId="264"/>
            <ac:spMk id="11" creationId="{3231EEE5-2111-4A0E-AA2B-A2BEEFFE4FD6}"/>
          </ac:spMkLst>
        </pc:spChg>
        <pc:spChg chg="mod">
          <ac:chgData name="Del Manso Martina" userId="513a9d34-6994-41b9-901c-f28dde9905db" providerId="ADAL" clId="{F46B4823-C583-4F8F-8CA5-8B51ECB07E48}" dt="2022-03-03T16:10:26.099" v="199" actId="1076"/>
          <ac:spMkLst>
            <pc:docMk/>
            <pc:sldMk cId="645375001" sldId="264"/>
            <ac:spMk id="20" creationId="{EEB640E9-80B7-4E9B-855B-849C43AA8E20}"/>
          </ac:spMkLst>
        </pc:spChg>
        <pc:picChg chg="add mod">
          <ac:chgData name="Del Manso Martina" userId="513a9d34-6994-41b9-901c-f28dde9905db" providerId="ADAL" clId="{F46B4823-C583-4F8F-8CA5-8B51ECB07E48}" dt="2022-03-03T16:15:01.051" v="223" actId="1035"/>
          <ac:picMkLst>
            <pc:docMk/>
            <pc:sldMk cId="645375001" sldId="264"/>
            <ac:picMk id="4" creationId="{150D512B-865C-42E8-BB2D-BF0B0F3F0CAA}"/>
          </ac:picMkLst>
        </pc:picChg>
        <pc:picChg chg="del">
          <ac:chgData name="Del Manso Martina" userId="513a9d34-6994-41b9-901c-f28dde9905db" providerId="ADAL" clId="{F46B4823-C583-4F8F-8CA5-8B51ECB07E48}" dt="2022-03-03T16:07:58.011" v="187" actId="478"/>
          <ac:picMkLst>
            <pc:docMk/>
            <pc:sldMk cId="645375001" sldId="264"/>
            <ac:picMk id="5" creationId="{AB854485-1D43-4877-8838-25B2E321E770}"/>
          </ac:picMkLst>
        </pc:picChg>
        <pc:picChg chg="add mod">
          <ac:chgData name="Del Manso Martina" userId="513a9d34-6994-41b9-901c-f28dde9905db" providerId="ADAL" clId="{F46B4823-C583-4F8F-8CA5-8B51ECB07E48}" dt="2022-03-03T16:15:01.051" v="223" actId="1035"/>
          <ac:picMkLst>
            <pc:docMk/>
            <pc:sldMk cId="645375001" sldId="264"/>
            <ac:picMk id="7" creationId="{A240308D-94EA-4DBA-900F-773DE0E44E3A}"/>
          </ac:picMkLst>
        </pc:picChg>
        <pc:picChg chg="del">
          <ac:chgData name="Del Manso Martina" userId="513a9d34-6994-41b9-901c-f28dde9905db" providerId="ADAL" clId="{F46B4823-C583-4F8F-8CA5-8B51ECB07E48}" dt="2022-03-03T16:07:58.011" v="187" actId="478"/>
          <ac:picMkLst>
            <pc:docMk/>
            <pc:sldMk cId="645375001" sldId="264"/>
            <ac:picMk id="10" creationId="{A62F4687-C6B3-4695-AEB7-643659E0EC9B}"/>
          </ac:picMkLst>
        </pc:picChg>
      </pc:sldChg>
      <pc:sldChg chg="addSp delSp modSp mod">
        <pc:chgData name="Del Manso Martina" userId="513a9d34-6994-41b9-901c-f28dde9905db" providerId="ADAL" clId="{F46B4823-C583-4F8F-8CA5-8B51ECB07E48}" dt="2022-03-04T08:50:53.422" v="370" actId="20577"/>
        <pc:sldMkLst>
          <pc:docMk/>
          <pc:sldMk cId="1055586143" sldId="265"/>
        </pc:sldMkLst>
        <pc:spChg chg="mod">
          <ac:chgData name="Del Manso Martina" userId="513a9d34-6994-41b9-901c-f28dde9905db" providerId="ADAL" clId="{F46B4823-C583-4F8F-8CA5-8B51ECB07E48}" dt="2022-03-04T08:50:53.422" v="370" actId="20577"/>
          <ac:spMkLst>
            <pc:docMk/>
            <pc:sldMk cId="1055586143" sldId="265"/>
            <ac:spMk id="9" creationId="{0F5728B3-7C52-4171-97CC-BBBAC22D9D60}"/>
          </ac:spMkLst>
        </pc:spChg>
        <pc:picChg chg="add mod">
          <ac:chgData name="Del Manso Martina" userId="513a9d34-6994-41b9-901c-f28dde9905db" providerId="ADAL" clId="{F46B4823-C583-4F8F-8CA5-8B51ECB07E48}" dt="2022-03-04T08:50:34.512" v="366" actId="1076"/>
          <ac:picMkLst>
            <pc:docMk/>
            <pc:sldMk cId="1055586143" sldId="265"/>
            <ac:picMk id="3" creationId="{B342A2A3-757A-47D3-8BBE-9E3E06021FD1}"/>
          </ac:picMkLst>
        </pc:picChg>
        <pc:picChg chg="del">
          <ac:chgData name="Del Manso Martina" userId="513a9d34-6994-41b9-901c-f28dde9905db" providerId="ADAL" clId="{F46B4823-C583-4F8F-8CA5-8B51ECB07E48}" dt="2022-03-04T08:50:23.261" v="361" actId="478"/>
          <ac:picMkLst>
            <pc:docMk/>
            <pc:sldMk cId="1055586143" sldId="265"/>
            <ac:picMk id="4" creationId="{890EF83A-6F2D-423D-865E-0FDA9E263A97}"/>
          </ac:picMkLst>
        </pc:picChg>
      </pc:sldChg>
      <pc:sldChg chg="addSp delSp modSp mod">
        <pc:chgData name="Del Manso Martina" userId="513a9d34-6994-41b9-901c-f28dde9905db" providerId="ADAL" clId="{F46B4823-C583-4F8F-8CA5-8B51ECB07E48}" dt="2022-03-03T16:21:45.597" v="252" actId="20577"/>
        <pc:sldMkLst>
          <pc:docMk/>
          <pc:sldMk cId="692312143" sldId="266"/>
        </pc:sldMkLst>
        <pc:spChg chg="del">
          <ac:chgData name="Del Manso Martina" userId="513a9d34-6994-41b9-901c-f28dde9905db" providerId="ADAL" clId="{F46B4823-C583-4F8F-8CA5-8B51ECB07E48}" dt="2022-03-03T16:20:31.372" v="231" actId="478"/>
          <ac:spMkLst>
            <pc:docMk/>
            <pc:sldMk cId="692312143" sldId="266"/>
            <ac:spMk id="11" creationId="{EE5A5D46-3143-4C24-AD4F-63810B024032}"/>
          </ac:spMkLst>
        </pc:spChg>
        <pc:spChg chg="mod">
          <ac:chgData name="Del Manso Martina" userId="513a9d34-6994-41b9-901c-f28dde9905db" providerId="ADAL" clId="{F46B4823-C583-4F8F-8CA5-8B51ECB07E48}" dt="2022-03-03T16:20:43.571" v="236" actId="1076"/>
          <ac:spMkLst>
            <pc:docMk/>
            <pc:sldMk cId="692312143" sldId="266"/>
            <ac:spMk id="12" creationId="{38C332F7-B0B5-4352-BE73-95CB5CC3BD54}"/>
          </ac:spMkLst>
        </pc:spChg>
        <pc:spChg chg="add mod">
          <ac:chgData name="Del Manso Martina" userId="513a9d34-6994-41b9-901c-f28dde9905db" providerId="ADAL" clId="{F46B4823-C583-4F8F-8CA5-8B51ECB07E48}" dt="2022-03-03T16:21:45.597" v="252" actId="20577"/>
          <ac:spMkLst>
            <pc:docMk/>
            <pc:sldMk cId="692312143" sldId="266"/>
            <ac:spMk id="14" creationId="{03A2767E-37F5-4A8E-9D2B-51706AD3979F}"/>
          </ac:spMkLst>
        </pc:spChg>
        <pc:picChg chg="mod">
          <ac:chgData name="Del Manso Martina" userId="513a9d34-6994-41b9-901c-f28dde9905db" providerId="ADAL" clId="{F46B4823-C583-4F8F-8CA5-8B51ECB07E48}" dt="2022-03-03T16:20:37.139" v="233" actId="1076"/>
          <ac:picMkLst>
            <pc:docMk/>
            <pc:sldMk cId="692312143" sldId="266"/>
            <ac:picMk id="2" creationId="{177CD15C-E641-4CED-9466-D9B86C307EC3}"/>
          </ac:picMkLst>
        </pc:picChg>
        <pc:picChg chg="add mod">
          <ac:chgData name="Del Manso Martina" userId="513a9d34-6994-41b9-901c-f28dde9905db" providerId="ADAL" clId="{F46B4823-C583-4F8F-8CA5-8B51ECB07E48}" dt="2022-03-03T16:21:24.776" v="242" actId="1076"/>
          <ac:picMkLst>
            <pc:docMk/>
            <pc:sldMk cId="692312143" sldId="266"/>
            <ac:picMk id="3" creationId="{FB8889E5-59FF-4384-BD2B-F10F4E4C72D7}"/>
          </ac:picMkLst>
        </pc:picChg>
        <pc:picChg chg="add del mod">
          <ac:chgData name="Del Manso Martina" userId="513a9d34-6994-41b9-901c-f28dde9905db" providerId="ADAL" clId="{F46B4823-C583-4F8F-8CA5-8B51ECB07E48}" dt="2022-03-03T16:20:42.247" v="235" actId="478"/>
          <ac:picMkLst>
            <pc:docMk/>
            <pc:sldMk cId="692312143" sldId="266"/>
            <ac:picMk id="13" creationId="{81035142-5F95-40C6-847B-BBD46026BE91}"/>
          </ac:picMkLst>
        </pc:picChg>
        <pc:picChg chg="del">
          <ac:chgData name="Del Manso Martina" userId="513a9d34-6994-41b9-901c-f28dde9905db" providerId="ADAL" clId="{F46B4823-C583-4F8F-8CA5-8B51ECB07E48}" dt="2022-03-03T16:20:27.802" v="230" actId="478"/>
          <ac:picMkLst>
            <pc:docMk/>
            <pc:sldMk cId="692312143" sldId="266"/>
            <ac:picMk id="1026" creationId="{126846FB-0305-4E11-8ECC-B3E0C34182AC}"/>
          </ac:picMkLst>
        </pc:picChg>
      </pc:sldChg>
      <pc:sldChg chg="modSp mod">
        <pc:chgData name="Del Manso Martina" userId="513a9d34-6994-41b9-901c-f28dde9905db" providerId="ADAL" clId="{F46B4823-C583-4F8F-8CA5-8B51ECB07E48}" dt="2022-03-03T16:22:01.479" v="253" actId="14826"/>
        <pc:sldMkLst>
          <pc:docMk/>
          <pc:sldMk cId="937019017" sldId="267"/>
        </pc:sldMkLst>
        <pc:spChg chg="mod">
          <ac:chgData name="Del Manso Martina" userId="513a9d34-6994-41b9-901c-f28dde9905db" providerId="ADAL" clId="{F46B4823-C583-4F8F-8CA5-8B51ECB07E48}" dt="2022-03-03T14:13:58.449" v="32"/>
          <ac:spMkLst>
            <pc:docMk/>
            <pc:sldMk cId="937019017" sldId="267"/>
            <ac:spMk id="9" creationId="{B6B0C2BC-A003-439A-A5C1-E5F5DE52EA1F}"/>
          </ac:spMkLst>
        </pc:spChg>
        <pc:picChg chg="mod">
          <ac:chgData name="Del Manso Martina" userId="513a9d34-6994-41b9-901c-f28dde9905db" providerId="ADAL" clId="{F46B4823-C583-4F8F-8CA5-8B51ECB07E48}" dt="2022-03-03T16:22:01.479" v="253" actId="14826"/>
          <ac:picMkLst>
            <pc:docMk/>
            <pc:sldMk cId="937019017" sldId="267"/>
            <ac:picMk id="3" creationId="{3B36C06E-9BCC-4236-866F-173F16415D9C}"/>
          </ac:picMkLst>
        </pc:picChg>
      </pc:sldChg>
      <pc:sldChg chg="modSp mod">
        <pc:chgData name="Del Manso Martina" userId="513a9d34-6994-41b9-901c-f28dde9905db" providerId="ADAL" clId="{F46B4823-C583-4F8F-8CA5-8B51ECB07E48}" dt="2022-03-04T08:47:30.140" v="353" actId="20577"/>
        <pc:sldMkLst>
          <pc:docMk/>
          <pc:sldMk cId="1757230229" sldId="274"/>
        </pc:sldMkLst>
        <pc:spChg chg="mod">
          <ac:chgData name="Del Manso Martina" userId="513a9d34-6994-41b9-901c-f28dde9905db" providerId="ADAL" clId="{F46B4823-C583-4F8F-8CA5-8B51ECB07E48}" dt="2022-03-04T08:47:30.140" v="353" actId="20577"/>
          <ac:spMkLst>
            <pc:docMk/>
            <pc:sldMk cId="1757230229" sldId="274"/>
            <ac:spMk id="5" creationId="{FFEDA254-651F-4E7C-A6D4-10298A165D9B}"/>
          </ac:spMkLst>
        </pc:spChg>
        <pc:graphicFrameChg chg="mod">
          <ac:chgData name="Del Manso Martina" userId="513a9d34-6994-41b9-901c-f28dde9905db" providerId="ADAL" clId="{F46B4823-C583-4F8F-8CA5-8B51ECB07E48}" dt="2022-03-04T08:47:17.854" v="351"/>
          <ac:graphicFrameMkLst>
            <pc:docMk/>
            <pc:sldMk cId="1757230229" sldId="274"/>
            <ac:graphicFrameMk id="2" creationId="{1DFD4509-ED61-4699-8379-E08B93765468}"/>
          </ac:graphicFrameMkLst>
        </pc:graphicFrameChg>
        <pc:picChg chg="mod">
          <ac:chgData name="Del Manso Martina" userId="513a9d34-6994-41b9-901c-f28dde9905db" providerId="ADAL" clId="{F46B4823-C583-4F8F-8CA5-8B51ECB07E48}" dt="2022-03-04T08:46:48.549" v="350" actId="14826"/>
          <ac:picMkLst>
            <pc:docMk/>
            <pc:sldMk cId="1757230229" sldId="274"/>
            <ac:picMk id="4" creationId="{7AD08C09-9EBC-44C3-9798-329EC8A41772}"/>
          </ac:picMkLst>
        </pc:picChg>
      </pc:sldChg>
      <pc:sldChg chg="modSp mod">
        <pc:chgData name="Del Manso Martina" userId="513a9d34-6994-41b9-901c-f28dde9905db" providerId="ADAL" clId="{F46B4823-C583-4F8F-8CA5-8B51ECB07E48}" dt="2022-03-04T08:48:38.151" v="360" actId="20577"/>
        <pc:sldMkLst>
          <pc:docMk/>
          <pc:sldMk cId="1393109582" sldId="276"/>
        </pc:sldMkLst>
        <pc:spChg chg="mod">
          <ac:chgData name="Del Manso Martina" userId="513a9d34-6994-41b9-901c-f28dde9905db" providerId="ADAL" clId="{F46B4823-C583-4F8F-8CA5-8B51ECB07E48}" dt="2022-03-04T08:48:38.151" v="360" actId="20577"/>
          <ac:spMkLst>
            <pc:docMk/>
            <pc:sldMk cId="1393109582" sldId="276"/>
            <ac:spMk id="3" creationId="{46B1FEDA-143A-4056-8586-6BEC18D7A754}"/>
          </ac:spMkLst>
        </pc:spChg>
        <pc:spChg chg="mod">
          <ac:chgData name="Del Manso Martina" userId="513a9d34-6994-41b9-901c-f28dde9905db" providerId="ADAL" clId="{F46B4823-C583-4F8F-8CA5-8B51ECB07E48}" dt="2022-03-04T08:48:32.078" v="354"/>
          <ac:spMkLst>
            <pc:docMk/>
            <pc:sldMk cId="1393109582" sldId="276"/>
            <ac:spMk id="6" creationId="{AAE37481-9F71-4A84-85F9-605D50E8F62B}"/>
          </ac:spMkLst>
        </pc:spChg>
      </pc:sldChg>
      <pc:sldChg chg="modSp mod">
        <pc:chgData name="Del Manso Martina" userId="513a9d34-6994-41b9-901c-f28dde9905db" providerId="ADAL" clId="{F46B4823-C583-4F8F-8CA5-8B51ECB07E48}" dt="2022-03-04T09:06:50.587" v="536" actId="1036"/>
        <pc:sldMkLst>
          <pc:docMk/>
          <pc:sldMk cId="596980194" sldId="278"/>
        </pc:sldMkLst>
        <pc:spChg chg="mod">
          <ac:chgData name="Del Manso Martina" userId="513a9d34-6994-41b9-901c-f28dde9905db" providerId="ADAL" clId="{F46B4823-C583-4F8F-8CA5-8B51ECB07E48}" dt="2022-03-03T15:43:37.221" v="49" actId="20577"/>
          <ac:spMkLst>
            <pc:docMk/>
            <pc:sldMk cId="596980194" sldId="278"/>
            <ac:spMk id="9" creationId="{9062F9CD-CE96-4997-888D-12FBC44B69AD}"/>
          </ac:spMkLst>
        </pc:spChg>
        <pc:spChg chg="mod">
          <ac:chgData name="Del Manso Martina" userId="513a9d34-6994-41b9-901c-f28dde9905db" providerId="ADAL" clId="{F46B4823-C583-4F8F-8CA5-8B51ECB07E48}" dt="2022-03-03T15:44:45.513" v="60" actId="20577"/>
          <ac:spMkLst>
            <pc:docMk/>
            <pc:sldMk cId="596980194" sldId="278"/>
            <ac:spMk id="12" creationId="{52C5F38A-A292-4646-A061-A3CF8D48CFE7}"/>
          </ac:spMkLst>
        </pc:spChg>
        <pc:spChg chg="mod">
          <ac:chgData name="Del Manso Martina" userId="513a9d34-6994-41b9-901c-f28dde9905db" providerId="ADAL" clId="{F46B4823-C583-4F8F-8CA5-8B51ECB07E48}" dt="2022-03-03T14:13:58.449" v="32"/>
          <ac:spMkLst>
            <pc:docMk/>
            <pc:sldMk cId="596980194" sldId="278"/>
            <ac:spMk id="17" creationId="{462B6211-349A-4E55-9BA6-1003FB842C0A}"/>
          </ac:spMkLst>
        </pc:spChg>
        <pc:spChg chg="mod">
          <ac:chgData name="Del Manso Martina" userId="513a9d34-6994-41b9-901c-f28dde9905db" providerId="ADAL" clId="{F46B4823-C583-4F8F-8CA5-8B51ECB07E48}" dt="2022-03-04T09:06:50.587" v="536" actId="1036"/>
          <ac:spMkLst>
            <pc:docMk/>
            <pc:sldMk cId="596980194" sldId="278"/>
            <ac:spMk id="18" creationId="{E637B85A-8364-414B-BC59-4549A5AD2796}"/>
          </ac:spMkLst>
        </pc:spChg>
        <pc:picChg chg="mod">
          <ac:chgData name="Del Manso Martina" userId="513a9d34-6994-41b9-901c-f28dde9905db" providerId="ADAL" clId="{F46B4823-C583-4F8F-8CA5-8B51ECB07E48}" dt="2022-03-03T15:43:53.271" v="50" actId="14826"/>
          <ac:picMkLst>
            <pc:docMk/>
            <pc:sldMk cId="596980194" sldId="278"/>
            <ac:picMk id="10" creationId="{3BBAFBC4-7C7A-4073-85A2-4785F5F99066}"/>
          </ac:picMkLst>
        </pc:picChg>
        <pc:picChg chg="mod">
          <ac:chgData name="Del Manso Martina" userId="513a9d34-6994-41b9-901c-f28dde9905db" providerId="ADAL" clId="{F46B4823-C583-4F8F-8CA5-8B51ECB07E48}" dt="2022-03-03T15:42:43.170" v="33" actId="14826"/>
          <ac:picMkLst>
            <pc:docMk/>
            <pc:sldMk cId="596980194" sldId="278"/>
            <ac:picMk id="1026" creationId="{650A4B6F-6EA9-4E81-80D3-073D838A9A85}"/>
          </ac:picMkLst>
        </pc:picChg>
      </pc:sldChg>
      <pc:sldChg chg="modSp mod">
        <pc:chgData name="Del Manso Martina" userId="513a9d34-6994-41b9-901c-f28dde9905db" providerId="ADAL" clId="{F46B4823-C583-4F8F-8CA5-8B51ECB07E48}" dt="2022-03-03T16:22:08.230" v="255" actId="20577"/>
        <pc:sldMkLst>
          <pc:docMk/>
          <pc:sldMk cId="3284697636" sldId="1278"/>
        </pc:sldMkLst>
        <pc:spChg chg="mod">
          <ac:chgData name="Del Manso Martina" userId="513a9d34-6994-41b9-901c-f28dde9905db" providerId="ADAL" clId="{F46B4823-C583-4F8F-8CA5-8B51ECB07E48}" dt="2022-03-03T16:22:08.230" v="255" actId="20577"/>
          <ac:spMkLst>
            <pc:docMk/>
            <pc:sldMk cId="3284697636" sldId="1278"/>
            <ac:spMk id="2" creationId="{71B7A1A9-40FC-4B1A-BC71-6C2C2DFC8700}"/>
          </ac:spMkLst>
        </pc:spChg>
      </pc:sldChg>
      <pc:sldChg chg="modSp mod">
        <pc:chgData name="Del Manso Martina" userId="513a9d34-6994-41b9-901c-f28dde9905db" providerId="ADAL" clId="{F46B4823-C583-4F8F-8CA5-8B51ECB07E48}" dt="2022-03-03T15:51:36.317" v="130" actId="20577"/>
        <pc:sldMkLst>
          <pc:docMk/>
          <pc:sldMk cId="0" sldId="1307"/>
        </pc:sldMkLst>
        <pc:spChg chg="mod">
          <ac:chgData name="Del Manso Martina" userId="513a9d34-6994-41b9-901c-f28dde9905db" providerId="ADAL" clId="{F46B4823-C583-4F8F-8CA5-8B51ECB07E48}" dt="2022-03-03T14:13:58.449" v="32"/>
          <ac:spMkLst>
            <pc:docMk/>
            <pc:sldMk cId="0" sldId="1307"/>
            <ac:spMk id="5" creationId="{A5BE4D16-0C7B-441B-894E-231233E4FE0D}"/>
          </ac:spMkLst>
        </pc:spChg>
        <pc:spChg chg="mod">
          <ac:chgData name="Del Manso Martina" userId="513a9d34-6994-41b9-901c-f28dde9905db" providerId="ADAL" clId="{F46B4823-C583-4F8F-8CA5-8B51ECB07E48}" dt="2022-03-03T15:51:36.317" v="130" actId="20577"/>
          <ac:spMkLst>
            <pc:docMk/>
            <pc:sldMk cId="0" sldId="1307"/>
            <ac:spMk id="170" creationId="{9F928B8A-3EB1-4DF1-BFCE-1A2F9A1160CD}"/>
          </ac:spMkLst>
        </pc:spChg>
        <pc:picChg chg="mod">
          <ac:chgData name="Del Manso Martina" userId="513a9d34-6994-41b9-901c-f28dde9905db" providerId="ADAL" clId="{F46B4823-C583-4F8F-8CA5-8B51ECB07E48}" dt="2022-03-03T15:50:56.424" v="118" actId="14826"/>
          <ac:picMkLst>
            <pc:docMk/>
            <pc:sldMk cId="0" sldId="1307"/>
            <ac:picMk id="2" creationId="{14230368-26E0-4190-8292-CB8A61D6824E}"/>
          </ac:picMkLst>
        </pc:picChg>
      </pc:sldChg>
      <pc:sldChg chg="modSp mod">
        <pc:chgData name="Del Manso Martina" userId="513a9d34-6994-41b9-901c-f28dde9905db" providerId="ADAL" clId="{F46B4823-C583-4F8F-8CA5-8B51ECB07E48}" dt="2022-03-04T08:54:41.760" v="407" actId="20577"/>
        <pc:sldMkLst>
          <pc:docMk/>
          <pc:sldMk cId="2366445357" sldId="1308"/>
        </pc:sldMkLst>
        <pc:spChg chg="mod">
          <ac:chgData name="Del Manso Martina" userId="513a9d34-6994-41b9-901c-f28dde9905db" providerId="ADAL" clId="{F46B4823-C583-4F8F-8CA5-8B51ECB07E48}" dt="2022-03-04T08:54:10.339" v="401" actId="13926"/>
          <ac:spMkLst>
            <pc:docMk/>
            <pc:sldMk cId="2366445357" sldId="1308"/>
            <ac:spMk id="5" creationId="{DF970081-94DA-4076-80A9-CF7BC0ABB794}"/>
          </ac:spMkLst>
        </pc:spChg>
        <pc:spChg chg="mod">
          <ac:chgData name="Del Manso Martina" userId="513a9d34-6994-41b9-901c-f28dde9905db" providerId="ADAL" clId="{F46B4823-C583-4F8F-8CA5-8B51ECB07E48}" dt="2022-03-04T08:53:53.393" v="398" actId="1036"/>
          <ac:spMkLst>
            <pc:docMk/>
            <pc:sldMk cId="2366445357" sldId="1308"/>
            <ac:spMk id="6" creationId="{49A4387E-07D3-4F77-AF9B-1459F2FE7FE7}"/>
          </ac:spMkLst>
        </pc:spChg>
        <pc:graphicFrameChg chg="mod modGraphic">
          <ac:chgData name="Del Manso Martina" userId="513a9d34-6994-41b9-901c-f28dde9905db" providerId="ADAL" clId="{F46B4823-C583-4F8F-8CA5-8B51ECB07E48}" dt="2022-03-04T08:54:41.760" v="407" actId="20577"/>
          <ac:graphicFrameMkLst>
            <pc:docMk/>
            <pc:sldMk cId="2366445357" sldId="1308"/>
            <ac:graphicFrameMk id="4" creationId="{7E52DAF0-4802-46B0-B1FC-4C61729263BF}"/>
          </ac:graphicFrameMkLst>
        </pc:graphicFrameChg>
      </pc:sldChg>
      <pc:sldChg chg="modSp mod">
        <pc:chgData name="Del Manso Martina" userId="513a9d34-6994-41b9-901c-f28dde9905db" providerId="ADAL" clId="{F46B4823-C583-4F8F-8CA5-8B51ECB07E48}" dt="2022-03-04T08:55:36.981" v="412"/>
        <pc:sldMkLst>
          <pc:docMk/>
          <pc:sldMk cId="4206354991" sldId="1351"/>
        </pc:sldMkLst>
        <pc:spChg chg="mod">
          <ac:chgData name="Del Manso Martina" userId="513a9d34-6994-41b9-901c-f28dde9905db" providerId="ADAL" clId="{F46B4823-C583-4F8F-8CA5-8B51ECB07E48}" dt="2022-03-04T08:55:04.871" v="411" actId="13926"/>
          <ac:spMkLst>
            <pc:docMk/>
            <pc:sldMk cId="4206354991" sldId="1351"/>
            <ac:spMk id="5" creationId="{38B01666-2935-48B4-9011-A72052A4AD72}"/>
          </ac:spMkLst>
        </pc:spChg>
        <pc:graphicFrameChg chg="mod">
          <ac:chgData name="Del Manso Martina" userId="513a9d34-6994-41b9-901c-f28dde9905db" providerId="ADAL" clId="{F46B4823-C583-4F8F-8CA5-8B51ECB07E48}" dt="2022-03-04T08:55:36.981" v="412"/>
          <ac:graphicFrameMkLst>
            <pc:docMk/>
            <pc:sldMk cId="4206354991" sldId="1351"/>
            <ac:graphicFrameMk id="4" creationId="{E64B6E5F-F932-4132-9EC2-96F683F9B6AF}"/>
          </ac:graphicFrameMkLst>
        </pc:graphicFrameChg>
      </pc:sldChg>
      <pc:sldChg chg="modSp mod">
        <pc:chgData name="Del Manso Martina" userId="513a9d34-6994-41b9-901c-f28dde9905db" providerId="ADAL" clId="{F46B4823-C583-4F8F-8CA5-8B51ECB07E48}" dt="2022-03-03T16:19:33.269" v="227" actId="14826"/>
        <pc:sldMkLst>
          <pc:docMk/>
          <pc:sldMk cId="3003740372" sldId="1383"/>
        </pc:sldMkLst>
        <pc:spChg chg="mod">
          <ac:chgData name="Del Manso Martina" userId="513a9d34-6994-41b9-901c-f28dde9905db" providerId="ADAL" clId="{F46B4823-C583-4F8F-8CA5-8B51ECB07E48}" dt="2022-03-03T14:13:58.449" v="32"/>
          <ac:spMkLst>
            <pc:docMk/>
            <pc:sldMk cId="3003740372" sldId="1383"/>
            <ac:spMk id="6" creationId="{377DD524-A054-4AD5-82A7-D17EF5D7D724}"/>
          </ac:spMkLst>
        </pc:spChg>
        <pc:picChg chg="mod">
          <ac:chgData name="Del Manso Martina" userId="513a9d34-6994-41b9-901c-f28dde9905db" providerId="ADAL" clId="{F46B4823-C583-4F8F-8CA5-8B51ECB07E48}" dt="2022-03-03T16:19:33.269" v="227" actId="14826"/>
          <ac:picMkLst>
            <pc:docMk/>
            <pc:sldMk cId="3003740372" sldId="1383"/>
            <ac:picMk id="5" creationId="{9266DB84-C29E-4C62-B198-9CC3AF4D5C78}"/>
          </ac:picMkLst>
        </pc:picChg>
      </pc:sldChg>
      <pc:sldChg chg="modSp mod">
        <pc:chgData name="Del Manso Martina" userId="513a9d34-6994-41b9-901c-f28dde9905db" providerId="ADAL" clId="{F46B4823-C583-4F8F-8CA5-8B51ECB07E48}" dt="2022-03-03T16:19:58.850" v="228" actId="14826"/>
        <pc:sldMkLst>
          <pc:docMk/>
          <pc:sldMk cId="1771034633" sldId="1387"/>
        </pc:sldMkLst>
        <pc:spChg chg="mod">
          <ac:chgData name="Del Manso Martina" userId="513a9d34-6994-41b9-901c-f28dde9905db" providerId="ADAL" clId="{F46B4823-C583-4F8F-8CA5-8B51ECB07E48}" dt="2022-03-03T14:13:58.449" v="32"/>
          <ac:spMkLst>
            <pc:docMk/>
            <pc:sldMk cId="1771034633" sldId="1387"/>
            <ac:spMk id="5" creationId="{B6EC2D5E-D138-4ADE-BA42-5636B5CCC698}"/>
          </ac:spMkLst>
        </pc:spChg>
        <pc:picChg chg="mod">
          <ac:chgData name="Del Manso Martina" userId="513a9d34-6994-41b9-901c-f28dde9905db" providerId="ADAL" clId="{F46B4823-C583-4F8F-8CA5-8B51ECB07E48}" dt="2022-03-03T16:19:58.850" v="228" actId="14826"/>
          <ac:picMkLst>
            <pc:docMk/>
            <pc:sldMk cId="1771034633" sldId="1387"/>
            <ac:picMk id="2" creationId="{0A4366C4-7BAD-4B58-A5AE-DBB3BA9C3631}"/>
          </ac:picMkLst>
        </pc:picChg>
      </pc:sldChg>
      <pc:sldChg chg="modSp mod">
        <pc:chgData name="Del Manso Martina" userId="513a9d34-6994-41b9-901c-f28dde9905db" providerId="ADAL" clId="{F46B4823-C583-4F8F-8CA5-8B51ECB07E48}" dt="2022-03-03T16:15:26.059" v="226" actId="14826"/>
        <pc:sldMkLst>
          <pc:docMk/>
          <pc:sldMk cId="937493020" sldId="1416"/>
        </pc:sldMkLst>
        <pc:spChg chg="mod">
          <ac:chgData name="Del Manso Martina" userId="513a9d34-6994-41b9-901c-f28dde9905db" providerId="ADAL" clId="{F46B4823-C583-4F8F-8CA5-8B51ECB07E48}" dt="2022-03-03T14:13:58.449" v="32"/>
          <ac:spMkLst>
            <pc:docMk/>
            <pc:sldMk cId="937493020" sldId="1416"/>
            <ac:spMk id="7" creationId="{FC91FC3B-77DC-41B9-A150-90199CCE4D7C}"/>
          </ac:spMkLst>
        </pc:spChg>
        <pc:picChg chg="mod">
          <ac:chgData name="Del Manso Martina" userId="513a9d34-6994-41b9-901c-f28dde9905db" providerId="ADAL" clId="{F46B4823-C583-4F8F-8CA5-8B51ECB07E48}" dt="2022-03-03T16:15:26.059" v="226" actId="14826"/>
          <ac:picMkLst>
            <pc:docMk/>
            <pc:sldMk cId="937493020" sldId="1416"/>
            <ac:picMk id="6" creationId="{19E645A9-4C7B-4333-8B64-9D629BE20315}"/>
          </ac:picMkLst>
        </pc:picChg>
      </pc:sldChg>
      <pc:sldChg chg="modSp mod">
        <pc:chgData name="Del Manso Martina" userId="513a9d34-6994-41b9-901c-f28dde9905db" providerId="ADAL" clId="{F46B4823-C583-4F8F-8CA5-8B51ECB07E48}" dt="2022-03-03T14:12:59.847" v="27" actId="6549"/>
        <pc:sldMkLst>
          <pc:docMk/>
          <pc:sldMk cId="638701303" sldId="1418"/>
        </pc:sldMkLst>
        <pc:spChg chg="mod">
          <ac:chgData name="Del Manso Martina" userId="513a9d34-6994-41b9-901c-f28dde9905db" providerId="ADAL" clId="{F46B4823-C583-4F8F-8CA5-8B51ECB07E48}" dt="2022-03-03T14:12:59.847" v="27" actId="6549"/>
          <ac:spMkLst>
            <pc:docMk/>
            <pc:sldMk cId="638701303" sldId="1418"/>
            <ac:spMk id="9" creationId="{02D42140-243D-4064-9F67-4AB0E0B3DB7E}"/>
          </ac:spMkLst>
        </pc:spChg>
      </pc:sldChg>
      <pc:sldChg chg="modSp mod">
        <pc:chgData name="Del Manso Martina" userId="513a9d34-6994-41b9-901c-f28dde9905db" providerId="ADAL" clId="{F46B4823-C583-4F8F-8CA5-8B51ECB07E48}" dt="2022-03-04T09:04:06.717" v="515" actId="6549"/>
        <pc:sldMkLst>
          <pc:docMk/>
          <pc:sldMk cId="3634802200" sldId="1428"/>
        </pc:sldMkLst>
        <pc:spChg chg="mod">
          <ac:chgData name="Del Manso Martina" userId="513a9d34-6994-41b9-901c-f28dde9905db" providerId="ADAL" clId="{F46B4823-C583-4F8F-8CA5-8B51ECB07E48}" dt="2022-03-04T09:01:09.973" v="448" actId="13926"/>
          <ac:spMkLst>
            <pc:docMk/>
            <pc:sldMk cId="3634802200" sldId="1428"/>
            <ac:spMk id="3" creationId="{9AE7991F-227C-4D1D-963F-5DF7512E9B72}"/>
          </ac:spMkLst>
        </pc:spChg>
        <pc:spChg chg="mod">
          <ac:chgData name="Del Manso Martina" userId="513a9d34-6994-41b9-901c-f28dde9905db" providerId="ADAL" clId="{F46B4823-C583-4F8F-8CA5-8B51ECB07E48}" dt="2022-03-04T09:04:06.717" v="515" actId="6549"/>
          <ac:spMkLst>
            <pc:docMk/>
            <pc:sldMk cId="3634802200" sldId="1428"/>
            <ac:spMk id="6" creationId="{8AD2EF5A-25A6-455A-BA76-27EA36FDA34E}"/>
          </ac:spMkLst>
        </pc:spChg>
        <pc:spChg chg="mod">
          <ac:chgData name="Del Manso Martina" userId="513a9d34-6994-41b9-901c-f28dde9905db" providerId="ADAL" clId="{F46B4823-C583-4F8F-8CA5-8B51ECB07E48}" dt="2022-03-03T14:13:58.449" v="32"/>
          <ac:spMkLst>
            <pc:docMk/>
            <pc:sldMk cId="3634802200" sldId="1428"/>
            <ac:spMk id="8" creationId="{D19FD01C-F0BE-4584-B011-F99236902183}"/>
          </ac:spMkLst>
        </pc:spChg>
        <pc:picChg chg="mod">
          <ac:chgData name="Del Manso Martina" userId="513a9d34-6994-41b9-901c-f28dde9905db" providerId="ADAL" clId="{F46B4823-C583-4F8F-8CA5-8B51ECB07E48}" dt="2022-03-04T09:00:55.210" v="440" actId="14826"/>
          <ac:picMkLst>
            <pc:docMk/>
            <pc:sldMk cId="3634802200" sldId="1428"/>
            <ac:picMk id="7" creationId="{476D0195-060D-4BCE-86A3-9E116BC0B098}"/>
          </ac:picMkLst>
        </pc:picChg>
      </pc:sldChg>
      <pc:sldChg chg="modSp mod">
        <pc:chgData name="Del Manso Martina" userId="513a9d34-6994-41b9-901c-f28dde9905db" providerId="ADAL" clId="{F46B4823-C583-4F8F-8CA5-8B51ECB07E48}" dt="2022-03-04T09:02:27.238" v="490" actId="20577"/>
        <pc:sldMkLst>
          <pc:docMk/>
          <pc:sldMk cId="3254352924" sldId="1429"/>
        </pc:sldMkLst>
        <pc:spChg chg="mod">
          <ac:chgData name="Del Manso Martina" userId="513a9d34-6994-41b9-901c-f28dde9905db" providerId="ADAL" clId="{F46B4823-C583-4F8F-8CA5-8B51ECB07E48}" dt="2022-03-04T09:00:23.766" v="430" actId="20577"/>
          <ac:spMkLst>
            <pc:docMk/>
            <pc:sldMk cId="3254352924" sldId="1429"/>
            <ac:spMk id="3" creationId="{9AE7991F-227C-4D1D-963F-5DF7512E9B72}"/>
          </ac:spMkLst>
        </pc:spChg>
        <pc:spChg chg="mod">
          <ac:chgData name="Del Manso Martina" userId="513a9d34-6994-41b9-901c-f28dde9905db" providerId="ADAL" clId="{F46B4823-C583-4F8F-8CA5-8B51ECB07E48}" dt="2022-03-04T09:02:27.238" v="490" actId="20577"/>
          <ac:spMkLst>
            <pc:docMk/>
            <pc:sldMk cId="3254352924" sldId="1429"/>
            <ac:spMk id="6" creationId="{C0E3834D-83F4-4161-9CFE-5070D55D5F1B}"/>
          </ac:spMkLst>
        </pc:spChg>
        <pc:picChg chg="mod">
          <ac:chgData name="Del Manso Martina" userId="513a9d34-6994-41b9-901c-f28dde9905db" providerId="ADAL" clId="{F46B4823-C583-4F8F-8CA5-8B51ECB07E48}" dt="2022-03-04T08:59:33.182" v="415" actId="14826"/>
          <ac:picMkLst>
            <pc:docMk/>
            <pc:sldMk cId="3254352924" sldId="1429"/>
            <ac:picMk id="9" creationId="{B4331FD7-C570-4619-8466-6C3680B64E0E}"/>
          </ac:picMkLst>
        </pc:picChg>
      </pc:sldChg>
      <pc:sldChg chg="addSp delSp modSp mod">
        <pc:chgData name="Del Manso Martina" userId="513a9d34-6994-41b9-901c-f28dde9905db" providerId="ADAL" clId="{F46B4823-C583-4F8F-8CA5-8B51ECB07E48}" dt="2022-03-04T08:46:14.609" v="347" actId="20577"/>
        <pc:sldMkLst>
          <pc:docMk/>
          <pc:sldMk cId="1503337822" sldId="1430"/>
        </pc:sldMkLst>
        <pc:spChg chg="mod">
          <ac:chgData name="Del Manso Martina" userId="513a9d34-6994-41b9-901c-f28dde9905db" providerId="ADAL" clId="{F46B4823-C583-4F8F-8CA5-8B51ECB07E48}" dt="2022-03-03T14:13:58.449" v="32"/>
          <ac:spMkLst>
            <pc:docMk/>
            <pc:sldMk cId="1503337822" sldId="1430"/>
            <ac:spMk id="6" creationId="{23167014-F99B-4102-9FDF-70714DE9EB3C}"/>
          </ac:spMkLst>
        </pc:spChg>
        <pc:spChg chg="mod">
          <ac:chgData name="Del Manso Martina" userId="513a9d34-6994-41b9-901c-f28dde9905db" providerId="ADAL" clId="{F46B4823-C583-4F8F-8CA5-8B51ECB07E48}" dt="2022-03-03T16:25:35.226" v="273" actId="20577"/>
          <ac:spMkLst>
            <pc:docMk/>
            <pc:sldMk cId="1503337822" sldId="1430"/>
            <ac:spMk id="7" creationId="{521C454B-F5E8-4456-B826-7D75278D9657}"/>
          </ac:spMkLst>
        </pc:spChg>
        <pc:spChg chg="mod">
          <ac:chgData name="Del Manso Martina" userId="513a9d34-6994-41b9-901c-f28dde9905db" providerId="ADAL" clId="{F46B4823-C583-4F8F-8CA5-8B51ECB07E48}" dt="2022-03-04T08:44:42.472" v="291" actId="20577"/>
          <ac:spMkLst>
            <pc:docMk/>
            <pc:sldMk cId="1503337822" sldId="1430"/>
            <ac:spMk id="12" creationId="{C38C7F7B-BB50-4EF1-B675-C18FAB25E91D}"/>
          </ac:spMkLst>
        </pc:spChg>
        <pc:spChg chg="mod">
          <ac:chgData name="Del Manso Martina" userId="513a9d34-6994-41b9-901c-f28dde9905db" providerId="ADAL" clId="{F46B4823-C583-4F8F-8CA5-8B51ECB07E48}" dt="2022-03-04T08:44:25.289" v="284" actId="20577"/>
          <ac:spMkLst>
            <pc:docMk/>
            <pc:sldMk cId="1503337822" sldId="1430"/>
            <ac:spMk id="20" creationId="{16455BC2-3EEC-465F-BFC7-69E0D30CE390}"/>
          </ac:spMkLst>
        </pc:spChg>
        <pc:spChg chg="mod">
          <ac:chgData name="Del Manso Martina" userId="513a9d34-6994-41b9-901c-f28dde9905db" providerId="ADAL" clId="{F46B4823-C583-4F8F-8CA5-8B51ECB07E48}" dt="2022-03-04T08:45:05.193" v="315" actId="20577"/>
          <ac:spMkLst>
            <pc:docMk/>
            <pc:sldMk cId="1503337822" sldId="1430"/>
            <ac:spMk id="23" creationId="{1916299F-6F0B-41A0-B266-329199B98D1D}"/>
          </ac:spMkLst>
        </pc:spChg>
        <pc:spChg chg="mod">
          <ac:chgData name="Del Manso Martina" userId="513a9d34-6994-41b9-901c-f28dde9905db" providerId="ADAL" clId="{F46B4823-C583-4F8F-8CA5-8B51ECB07E48}" dt="2022-03-04T08:44:52.951" v="303" actId="6549"/>
          <ac:spMkLst>
            <pc:docMk/>
            <pc:sldMk cId="1503337822" sldId="1430"/>
            <ac:spMk id="24" creationId="{E74C75E4-D3C3-4199-B3B7-E5CE64741945}"/>
          </ac:spMkLst>
        </pc:spChg>
        <pc:spChg chg="mod">
          <ac:chgData name="Del Manso Martina" userId="513a9d34-6994-41b9-901c-f28dde9905db" providerId="ADAL" clId="{F46B4823-C583-4F8F-8CA5-8B51ECB07E48}" dt="2022-03-04T08:45:14.998" v="325" actId="20577"/>
          <ac:spMkLst>
            <pc:docMk/>
            <pc:sldMk cId="1503337822" sldId="1430"/>
            <ac:spMk id="25" creationId="{2A50A42D-7861-4F67-ABF7-B56D3E1416D8}"/>
          </ac:spMkLst>
        </pc:spChg>
        <pc:spChg chg="mod">
          <ac:chgData name="Del Manso Martina" userId="513a9d34-6994-41b9-901c-f28dde9905db" providerId="ADAL" clId="{F46B4823-C583-4F8F-8CA5-8B51ECB07E48}" dt="2022-03-04T08:45:52.887" v="337" actId="20577"/>
          <ac:spMkLst>
            <pc:docMk/>
            <pc:sldMk cId="1503337822" sldId="1430"/>
            <ac:spMk id="26" creationId="{17B8BD54-C49A-4DF1-BBE2-6315E6CC2BD6}"/>
          </ac:spMkLst>
        </pc:spChg>
        <pc:spChg chg="mod">
          <ac:chgData name="Del Manso Martina" userId="513a9d34-6994-41b9-901c-f28dde9905db" providerId="ADAL" clId="{F46B4823-C583-4F8F-8CA5-8B51ECB07E48}" dt="2022-03-04T08:45:43.548" v="332" actId="20577"/>
          <ac:spMkLst>
            <pc:docMk/>
            <pc:sldMk cId="1503337822" sldId="1430"/>
            <ac:spMk id="27" creationId="{3D620C99-C7B9-49E6-9F1F-B55959BD649D}"/>
          </ac:spMkLst>
        </pc:spChg>
        <pc:spChg chg="mod">
          <ac:chgData name="Del Manso Martina" userId="513a9d34-6994-41b9-901c-f28dde9905db" providerId="ADAL" clId="{F46B4823-C583-4F8F-8CA5-8B51ECB07E48}" dt="2022-03-04T08:46:14.609" v="347" actId="20577"/>
          <ac:spMkLst>
            <pc:docMk/>
            <pc:sldMk cId="1503337822" sldId="1430"/>
            <ac:spMk id="28" creationId="{E84D0256-A48B-432B-B8ED-89AB73710437}"/>
          </ac:spMkLst>
        </pc:spChg>
        <pc:spChg chg="mod">
          <ac:chgData name="Del Manso Martina" userId="513a9d34-6994-41b9-901c-f28dde9905db" providerId="ADAL" clId="{F46B4823-C583-4F8F-8CA5-8B51ECB07E48}" dt="2022-03-04T08:46:05.245" v="342" actId="20577"/>
          <ac:spMkLst>
            <pc:docMk/>
            <pc:sldMk cId="1503337822" sldId="1430"/>
            <ac:spMk id="29" creationId="{6B0B2A4C-42BF-4626-B2DA-6BCBB944F7F9}"/>
          </ac:spMkLst>
        </pc:spChg>
        <pc:picChg chg="add del">
          <ac:chgData name="Del Manso Martina" userId="513a9d34-6994-41b9-901c-f28dde9905db" providerId="ADAL" clId="{F46B4823-C583-4F8F-8CA5-8B51ECB07E48}" dt="2022-03-03T16:24:52.664" v="264" actId="478"/>
          <ac:picMkLst>
            <pc:docMk/>
            <pc:sldMk cId="1503337822" sldId="1430"/>
            <ac:picMk id="2" creationId="{B278CFD8-3481-4970-A1F0-63D53DC8313E}"/>
          </ac:picMkLst>
        </pc:picChg>
        <pc:picChg chg="add mod">
          <ac:chgData name="Del Manso Martina" userId="513a9d34-6994-41b9-901c-f28dde9905db" providerId="ADAL" clId="{F46B4823-C583-4F8F-8CA5-8B51ECB07E48}" dt="2022-03-03T16:25:42.614" v="274" actId="1076"/>
          <ac:picMkLst>
            <pc:docMk/>
            <pc:sldMk cId="1503337822" sldId="1430"/>
            <ac:picMk id="21" creationId="{E5D3B8AE-9301-408E-9B55-0D3F9CEAD9B6}"/>
          </ac:picMkLst>
        </pc:picChg>
        <pc:picChg chg="add del">
          <ac:chgData name="Del Manso Martina" userId="513a9d34-6994-41b9-901c-f28dde9905db" providerId="ADAL" clId="{F46B4823-C583-4F8F-8CA5-8B51ECB07E48}" dt="2022-03-03T16:24:37.848" v="260"/>
          <ac:picMkLst>
            <pc:docMk/>
            <pc:sldMk cId="1503337822" sldId="1430"/>
            <ac:picMk id="2050" creationId="{319690E4-C87D-4A47-B586-4ECD99ED7345}"/>
          </ac:picMkLst>
        </pc:picChg>
      </pc:sldChg>
      <pc:sldChg chg="addSp delSp modSp mod">
        <pc:chgData name="Del Manso Martina" userId="513a9d34-6994-41b9-901c-f28dde9905db" providerId="ADAL" clId="{F46B4823-C583-4F8F-8CA5-8B51ECB07E48}" dt="2022-03-03T16:06:19.034" v="180" actId="1076"/>
        <pc:sldMkLst>
          <pc:docMk/>
          <pc:sldMk cId="667948361" sldId="1432"/>
        </pc:sldMkLst>
        <pc:spChg chg="mod">
          <ac:chgData name="Del Manso Martina" userId="513a9d34-6994-41b9-901c-f28dde9905db" providerId="ADAL" clId="{F46B4823-C583-4F8F-8CA5-8B51ECB07E48}" dt="2022-03-03T14:13:58.449" v="32"/>
          <ac:spMkLst>
            <pc:docMk/>
            <pc:sldMk cId="667948361" sldId="1432"/>
            <ac:spMk id="11" creationId="{A9A68309-04FD-445B-A57F-974E726FA86F}"/>
          </ac:spMkLst>
        </pc:spChg>
        <pc:spChg chg="mod">
          <ac:chgData name="Del Manso Martina" userId="513a9d34-6994-41b9-901c-f28dde9905db" providerId="ADAL" clId="{F46B4823-C583-4F8F-8CA5-8B51ECB07E48}" dt="2022-03-03T14:13:58.449" v="32"/>
          <ac:spMkLst>
            <pc:docMk/>
            <pc:sldMk cId="667948361" sldId="1432"/>
            <ac:spMk id="12" creationId="{206D841D-92A0-41B7-8962-1B50CE109D61}"/>
          </ac:spMkLst>
        </pc:spChg>
        <pc:spChg chg="mod">
          <ac:chgData name="Del Manso Martina" userId="513a9d34-6994-41b9-901c-f28dde9905db" providerId="ADAL" clId="{F46B4823-C583-4F8F-8CA5-8B51ECB07E48}" dt="2022-03-03T16:05:28.799" v="162" actId="20577"/>
          <ac:spMkLst>
            <pc:docMk/>
            <pc:sldMk cId="667948361" sldId="1432"/>
            <ac:spMk id="14" creationId="{C0442A7E-E0E0-41F7-823F-CD84EBFCD35D}"/>
          </ac:spMkLst>
        </pc:spChg>
        <pc:picChg chg="mod">
          <ac:chgData name="Del Manso Martina" userId="513a9d34-6994-41b9-901c-f28dde9905db" providerId="ADAL" clId="{F46B4823-C583-4F8F-8CA5-8B51ECB07E48}" dt="2022-03-03T16:05:32.661" v="164" actId="1076"/>
          <ac:picMkLst>
            <pc:docMk/>
            <pc:sldMk cId="667948361" sldId="1432"/>
            <ac:picMk id="3" creationId="{2DB8DC3B-E675-408E-B663-A349CF4A6AE8}"/>
          </ac:picMkLst>
        </pc:picChg>
        <pc:picChg chg="add del mod">
          <ac:chgData name="Del Manso Martina" userId="513a9d34-6994-41b9-901c-f28dde9905db" providerId="ADAL" clId="{F46B4823-C583-4F8F-8CA5-8B51ECB07E48}" dt="2022-03-03T16:05:36.363" v="166"/>
          <ac:picMkLst>
            <pc:docMk/>
            <pc:sldMk cId="667948361" sldId="1432"/>
            <ac:picMk id="4" creationId="{58B46AD9-4F6C-4D9F-8724-B92609B9B64B}"/>
          </ac:picMkLst>
        </pc:picChg>
        <pc:picChg chg="add mod">
          <ac:chgData name="Del Manso Martina" userId="513a9d34-6994-41b9-901c-f28dde9905db" providerId="ADAL" clId="{F46B4823-C583-4F8F-8CA5-8B51ECB07E48}" dt="2022-03-03T16:06:19.034" v="180" actId="1076"/>
          <ac:picMkLst>
            <pc:docMk/>
            <pc:sldMk cId="667948361" sldId="1432"/>
            <ac:picMk id="6" creationId="{B6B9D7FD-8F74-4B32-9BF3-EA7492C30A93}"/>
          </ac:picMkLst>
        </pc:picChg>
        <pc:picChg chg="del">
          <ac:chgData name="Del Manso Martina" userId="513a9d34-6994-41b9-901c-f28dde9905db" providerId="ADAL" clId="{F46B4823-C583-4F8F-8CA5-8B51ECB07E48}" dt="2022-03-03T16:05:30.265" v="163" actId="478"/>
          <ac:picMkLst>
            <pc:docMk/>
            <pc:sldMk cId="667948361" sldId="1432"/>
            <ac:picMk id="7" creationId="{4D3B9E5D-7AC7-447C-A6E7-6BEB84F26908}"/>
          </ac:picMkLst>
        </pc:picChg>
      </pc:sldChg>
      <pc:sldChg chg="addSp delSp modSp mod">
        <pc:chgData name="Del Manso Martina" userId="513a9d34-6994-41b9-901c-f28dde9905db" providerId="ADAL" clId="{F46B4823-C583-4F8F-8CA5-8B51ECB07E48}" dt="2022-03-03T16:05:57.299" v="176" actId="1076"/>
        <pc:sldMkLst>
          <pc:docMk/>
          <pc:sldMk cId="95590468" sldId="1433"/>
        </pc:sldMkLst>
        <pc:spChg chg="mod">
          <ac:chgData name="Del Manso Martina" userId="513a9d34-6994-41b9-901c-f28dde9905db" providerId="ADAL" clId="{F46B4823-C583-4F8F-8CA5-8B51ECB07E48}" dt="2022-03-03T14:13:58.449" v="32"/>
          <ac:spMkLst>
            <pc:docMk/>
            <pc:sldMk cId="95590468" sldId="1433"/>
            <ac:spMk id="10" creationId="{3A8F100F-4487-4F11-8A6D-61C9761B8323}"/>
          </ac:spMkLst>
        </pc:spChg>
        <pc:spChg chg="mod">
          <ac:chgData name="Del Manso Martina" userId="513a9d34-6994-41b9-901c-f28dde9905db" providerId="ADAL" clId="{F46B4823-C583-4F8F-8CA5-8B51ECB07E48}" dt="2022-03-03T14:13:58.449" v="32"/>
          <ac:spMkLst>
            <pc:docMk/>
            <pc:sldMk cId="95590468" sldId="1433"/>
            <ac:spMk id="11" creationId="{879BDA3D-B06E-4B2E-88D4-5C6065FDB0B6}"/>
          </ac:spMkLst>
        </pc:spChg>
        <pc:spChg chg="mod">
          <ac:chgData name="Del Manso Martina" userId="513a9d34-6994-41b9-901c-f28dde9905db" providerId="ADAL" clId="{F46B4823-C583-4F8F-8CA5-8B51ECB07E48}" dt="2022-03-03T16:05:41.669" v="171" actId="20577"/>
          <ac:spMkLst>
            <pc:docMk/>
            <pc:sldMk cId="95590468" sldId="1433"/>
            <ac:spMk id="14" creationId="{376FDE93-E4B3-4CAC-8B08-E316C0A77C5D}"/>
          </ac:spMkLst>
        </pc:spChg>
        <pc:picChg chg="mod">
          <ac:chgData name="Del Manso Martina" userId="513a9d34-6994-41b9-901c-f28dde9905db" providerId="ADAL" clId="{F46B4823-C583-4F8F-8CA5-8B51ECB07E48}" dt="2022-03-03T16:05:44.306" v="172" actId="1076"/>
          <ac:picMkLst>
            <pc:docMk/>
            <pc:sldMk cId="95590468" sldId="1433"/>
            <ac:picMk id="3" creationId="{36A8FA6B-5939-4203-8D43-C8E2891F06B4}"/>
          </ac:picMkLst>
        </pc:picChg>
        <pc:picChg chg="add mod">
          <ac:chgData name="Del Manso Martina" userId="513a9d34-6994-41b9-901c-f28dde9905db" providerId="ADAL" clId="{F46B4823-C583-4F8F-8CA5-8B51ECB07E48}" dt="2022-03-03T16:05:57.299" v="176" actId="1076"/>
          <ac:picMkLst>
            <pc:docMk/>
            <pc:sldMk cId="95590468" sldId="1433"/>
            <ac:picMk id="4" creationId="{3A50DA3D-A024-43CC-A510-8A0D1E2A17A1}"/>
          </ac:picMkLst>
        </pc:picChg>
        <pc:picChg chg="del">
          <ac:chgData name="Del Manso Martina" userId="513a9d34-6994-41b9-901c-f28dde9905db" providerId="ADAL" clId="{F46B4823-C583-4F8F-8CA5-8B51ECB07E48}" dt="2022-03-03T16:05:38.828" v="167" actId="478"/>
          <ac:picMkLst>
            <pc:docMk/>
            <pc:sldMk cId="95590468" sldId="1433"/>
            <ac:picMk id="12" creationId="{83433BB6-76C0-44CC-88DE-D556DCA3965A}"/>
          </ac:picMkLst>
        </pc:picChg>
      </pc:sldChg>
      <pc:sldChg chg="modSp mod">
        <pc:chgData name="Del Manso Martina" userId="513a9d34-6994-41b9-901c-f28dde9905db" providerId="ADAL" clId="{F46B4823-C583-4F8F-8CA5-8B51ECB07E48}" dt="2022-03-03T15:52:03.742" v="131" actId="14826"/>
        <pc:sldMkLst>
          <pc:docMk/>
          <pc:sldMk cId="3146680826" sldId="1435"/>
        </pc:sldMkLst>
        <pc:spChg chg="mod">
          <ac:chgData name="Del Manso Martina" userId="513a9d34-6994-41b9-901c-f28dde9905db" providerId="ADAL" clId="{F46B4823-C583-4F8F-8CA5-8B51ECB07E48}" dt="2022-03-03T14:13:58.449" v="32"/>
          <ac:spMkLst>
            <pc:docMk/>
            <pc:sldMk cId="3146680826" sldId="1435"/>
            <ac:spMk id="13" creationId="{E7776058-B94D-432C-A9E8-125AE28A6B8A}"/>
          </ac:spMkLst>
        </pc:spChg>
        <pc:picChg chg="mod">
          <ac:chgData name="Del Manso Martina" userId="513a9d34-6994-41b9-901c-f28dde9905db" providerId="ADAL" clId="{F46B4823-C583-4F8F-8CA5-8B51ECB07E48}" dt="2022-03-03T15:52:03.742" v="131" actId="14826"/>
          <ac:picMkLst>
            <pc:docMk/>
            <pc:sldMk cId="3146680826" sldId="1435"/>
            <ac:picMk id="2" creationId="{9BF8B2E1-CA01-4505-88DB-565A686CE7C7}"/>
          </ac:picMkLst>
        </pc:picChg>
      </pc:sldChg>
      <pc:sldChg chg="modSp mod">
        <pc:chgData name="Del Manso Martina" userId="513a9d34-6994-41b9-901c-f28dde9905db" providerId="ADAL" clId="{F46B4823-C583-4F8F-8CA5-8B51ECB07E48}" dt="2022-03-03T16:20:13.800" v="229" actId="14826"/>
        <pc:sldMkLst>
          <pc:docMk/>
          <pc:sldMk cId="1363598916" sldId="1436"/>
        </pc:sldMkLst>
        <pc:spChg chg="mod">
          <ac:chgData name="Del Manso Martina" userId="513a9d34-6994-41b9-901c-f28dde9905db" providerId="ADAL" clId="{F46B4823-C583-4F8F-8CA5-8B51ECB07E48}" dt="2022-03-03T14:13:58.449" v="32"/>
          <ac:spMkLst>
            <pc:docMk/>
            <pc:sldMk cId="1363598916" sldId="1436"/>
            <ac:spMk id="4" creationId="{C436C9B4-0598-4BC7-8D20-3BCE1F1E349C}"/>
          </ac:spMkLst>
        </pc:spChg>
        <pc:picChg chg="mod">
          <ac:chgData name="Del Manso Martina" userId="513a9d34-6994-41b9-901c-f28dde9905db" providerId="ADAL" clId="{F46B4823-C583-4F8F-8CA5-8B51ECB07E48}" dt="2022-03-03T16:20:13.800" v="229" actId="14826"/>
          <ac:picMkLst>
            <pc:docMk/>
            <pc:sldMk cId="1363598916" sldId="1436"/>
            <ac:picMk id="6" creationId="{ECF500F9-F29E-4960-B541-F45DB5292AE0}"/>
          </ac:picMkLst>
        </pc:picChg>
      </pc:sldChg>
      <pc:sldChg chg="modSp mod">
        <pc:chgData name="Del Manso Martina" userId="513a9d34-6994-41b9-901c-f28dde9905db" providerId="ADAL" clId="{F46B4823-C583-4F8F-8CA5-8B51ECB07E48}" dt="2022-03-03T15:56:33.958" v="156" actId="1076"/>
        <pc:sldMkLst>
          <pc:docMk/>
          <pc:sldMk cId="2689876419" sldId="1438"/>
        </pc:sldMkLst>
        <pc:spChg chg="mod">
          <ac:chgData name="Del Manso Martina" userId="513a9d34-6994-41b9-901c-f28dde9905db" providerId="ADAL" clId="{F46B4823-C583-4F8F-8CA5-8B51ECB07E48}" dt="2022-03-03T15:56:33.958" v="156" actId="1076"/>
          <ac:spMkLst>
            <pc:docMk/>
            <pc:sldMk cId="2689876419" sldId="1438"/>
            <ac:spMk id="8" creationId="{30D2BD75-176A-45F8-A3B1-71B284903107}"/>
          </ac:spMkLst>
        </pc:spChg>
        <pc:spChg chg="mod">
          <ac:chgData name="Del Manso Martina" userId="513a9d34-6994-41b9-901c-f28dde9905db" providerId="ADAL" clId="{F46B4823-C583-4F8F-8CA5-8B51ECB07E48}" dt="2022-03-03T14:13:58.449" v="32"/>
          <ac:spMkLst>
            <pc:docMk/>
            <pc:sldMk cId="2689876419" sldId="1438"/>
            <ac:spMk id="13" creationId="{E7776058-B94D-432C-A9E8-125AE28A6B8A}"/>
          </ac:spMkLst>
        </pc:spChg>
        <pc:picChg chg="mod">
          <ac:chgData name="Del Manso Martina" userId="513a9d34-6994-41b9-901c-f28dde9905db" providerId="ADAL" clId="{F46B4823-C583-4F8F-8CA5-8B51ECB07E48}" dt="2022-03-03T15:56:09.775" v="132" actId="14826"/>
          <ac:picMkLst>
            <pc:docMk/>
            <pc:sldMk cId="2689876419" sldId="1438"/>
            <ac:picMk id="1026" creationId="{AF15E9EE-7245-4A85-A846-215E1829E2F1}"/>
          </ac:picMkLst>
        </pc:picChg>
      </pc:sldChg>
      <pc:sldChg chg="modSp mod">
        <pc:chgData name="Del Manso Martina" userId="513a9d34-6994-41b9-901c-f28dde9905db" providerId="ADAL" clId="{F46B4823-C583-4F8F-8CA5-8B51ECB07E48}" dt="2022-03-03T16:04:19.877" v="158" actId="20577"/>
        <pc:sldMkLst>
          <pc:docMk/>
          <pc:sldMk cId="3024650233" sldId="1443"/>
        </pc:sldMkLst>
        <pc:spChg chg="mod">
          <ac:chgData name="Del Manso Martina" userId="513a9d34-6994-41b9-901c-f28dde9905db" providerId="ADAL" clId="{F46B4823-C583-4F8F-8CA5-8B51ECB07E48}" dt="2022-03-03T16:04:19.877" v="158" actId="20577"/>
          <ac:spMkLst>
            <pc:docMk/>
            <pc:sldMk cId="3024650233" sldId="1443"/>
            <ac:spMk id="2" creationId="{AD8B7316-7A59-4F04-A5C4-B4F4AAD794FF}"/>
          </ac:spMkLst>
        </pc:spChg>
        <pc:spChg chg="mod">
          <ac:chgData name="Del Manso Martina" userId="513a9d34-6994-41b9-901c-f28dde9905db" providerId="ADAL" clId="{F46B4823-C583-4F8F-8CA5-8B51ECB07E48}" dt="2022-03-03T14:13:58.449" v="32"/>
          <ac:spMkLst>
            <pc:docMk/>
            <pc:sldMk cId="3024650233" sldId="1443"/>
            <ac:spMk id="13" creationId="{E7776058-B94D-432C-A9E8-125AE28A6B8A}"/>
          </ac:spMkLst>
        </pc:spChg>
        <pc:picChg chg="mod">
          <ac:chgData name="Del Manso Martina" userId="513a9d34-6994-41b9-901c-f28dde9905db" providerId="ADAL" clId="{F46B4823-C583-4F8F-8CA5-8B51ECB07E48}" dt="2022-03-03T16:04:13.802" v="157" actId="14826"/>
          <ac:picMkLst>
            <pc:docMk/>
            <pc:sldMk cId="3024650233" sldId="1443"/>
            <ac:picMk id="2050" creationId="{7128A75E-73E4-44CE-AF25-A904816CBB49}"/>
          </ac:picMkLst>
        </pc:picChg>
      </pc:sldChg>
      <pc:sldChg chg="modSp add mod">
        <pc:chgData name="Del Manso Martina" userId="513a9d34-6994-41b9-901c-f28dde9905db" providerId="ADAL" clId="{F46B4823-C583-4F8F-8CA5-8B51ECB07E48}" dt="2022-03-04T09:04:56.004" v="521" actId="1076"/>
        <pc:sldMkLst>
          <pc:docMk/>
          <pc:sldMk cId="366490955" sldId="1444"/>
        </pc:sldMkLst>
        <pc:spChg chg="mod">
          <ac:chgData name="Del Manso Martina" userId="513a9d34-6994-41b9-901c-f28dde9905db" providerId="ADAL" clId="{F46B4823-C583-4F8F-8CA5-8B51ECB07E48}" dt="2022-03-04T09:04:53.957" v="520" actId="1076"/>
          <ac:spMkLst>
            <pc:docMk/>
            <pc:sldMk cId="366490955" sldId="1444"/>
            <ac:spMk id="6" creationId="{00000000-0000-0000-0000-000000000000}"/>
          </ac:spMkLst>
        </pc:spChg>
        <pc:picChg chg="mod">
          <ac:chgData name="Del Manso Martina" userId="513a9d34-6994-41b9-901c-f28dde9905db" providerId="ADAL" clId="{F46B4823-C583-4F8F-8CA5-8B51ECB07E48}" dt="2022-03-04T09:04:56.004" v="521" actId="1076"/>
          <ac:picMkLst>
            <pc:docMk/>
            <pc:sldMk cId="366490955" sldId="1444"/>
            <ac:picMk id="4" creationId="{00000000-0000-0000-0000-000000000000}"/>
          </ac:picMkLst>
        </pc:picChg>
      </pc:sldChg>
      <pc:sldChg chg="modSp add mod">
        <pc:chgData name="Del Manso Martina" userId="513a9d34-6994-41b9-901c-f28dde9905db" providerId="ADAL" clId="{F46B4823-C583-4F8F-8CA5-8B51ECB07E48}" dt="2022-03-04T09:05:17.821" v="525" actId="1076"/>
        <pc:sldMkLst>
          <pc:docMk/>
          <pc:sldMk cId="1572897666" sldId="1445"/>
        </pc:sldMkLst>
        <pc:picChg chg="mod">
          <ac:chgData name="Del Manso Martina" userId="513a9d34-6994-41b9-901c-f28dde9905db" providerId="ADAL" clId="{F46B4823-C583-4F8F-8CA5-8B51ECB07E48}" dt="2022-03-04T09:05:17.821" v="525" actId="1076"/>
          <ac:picMkLst>
            <pc:docMk/>
            <pc:sldMk cId="1572897666" sldId="1445"/>
            <ac:picMk id="4" creationId="{00000000-0000-0000-0000-000000000000}"/>
          </ac:picMkLst>
        </pc:picChg>
        <pc:picChg chg="mod">
          <ac:chgData name="Del Manso Martina" userId="513a9d34-6994-41b9-901c-f28dde9905db" providerId="ADAL" clId="{F46B4823-C583-4F8F-8CA5-8B51ECB07E48}" dt="2022-03-04T09:05:16.114" v="524" actId="1076"/>
          <ac:picMkLst>
            <pc:docMk/>
            <pc:sldMk cId="1572897666" sldId="1445"/>
            <ac:picMk id="5" creationId="{00000000-0000-0000-0000-000000000000}"/>
          </ac:picMkLst>
        </pc:picChg>
      </pc:sldChg>
    </pc:docChg>
  </pc:docChgLst>
  <pc:docChgLst>
    <pc:chgData name="Petrone Daniele" userId="7f3d4e94-79c7-4b76-ab9b-5c7c44a6021f" providerId="ADAL" clId="{567CB54B-C745-4D39-B9A5-F19A4A2F5105}"/>
    <pc:docChg chg="custSel addSld modSld">
      <pc:chgData name="Petrone Daniele" userId="7f3d4e94-79c7-4b76-ab9b-5c7c44a6021f" providerId="ADAL" clId="{567CB54B-C745-4D39-B9A5-F19A4A2F5105}" dt="2022-04-15T06:24:52.684" v="532" actId="20577"/>
      <pc:docMkLst>
        <pc:docMk/>
      </pc:docMkLst>
      <pc:sldChg chg="addSp delSp modSp add mod">
        <pc:chgData name="Petrone Daniele" userId="7f3d4e94-79c7-4b76-ab9b-5c7c44a6021f" providerId="ADAL" clId="{567CB54B-C745-4D39-B9A5-F19A4A2F5105}" dt="2022-04-15T06:24:52.684" v="532" actId="20577"/>
        <pc:sldMkLst>
          <pc:docMk/>
          <pc:sldMk cId="4013455663" sldId="1452"/>
        </pc:sldMkLst>
        <pc:spChg chg="mod">
          <ac:chgData name="Petrone Daniele" userId="7f3d4e94-79c7-4b76-ab9b-5c7c44a6021f" providerId="ADAL" clId="{567CB54B-C745-4D39-B9A5-F19A4A2F5105}" dt="2022-04-15T06:24:52.684" v="532" actId="20577"/>
          <ac:spMkLst>
            <pc:docMk/>
            <pc:sldMk cId="4013455663" sldId="1452"/>
            <ac:spMk id="4" creationId="{8D35ECE6-539E-4FA0-8B22-4D9ADA9856D5}"/>
          </ac:spMkLst>
        </pc:spChg>
        <pc:spChg chg="mod">
          <ac:chgData name="Petrone Daniele" userId="7f3d4e94-79c7-4b76-ab9b-5c7c44a6021f" providerId="ADAL" clId="{567CB54B-C745-4D39-B9A5-F19A4A2F5105}" dt="2022-04-15T06:16:31.571" v="106" actId="20577"/>
          <ac:spMkLst>
            <pc:docMk/>
            <pc:sldMk cId="4013455663" sldId="1452"/>
            <ac:spMk id="5" creationId="{E88FD8F2-B9B6-48BA-A9A2-C4A670987212}"/>
          </ac:spMkLst>
        </pc:spChg>
        <pc:spChg chg="add mod">
          <ac:chgData name="Petrone Daniele" userId="7f3d4e94-79c7-4b76-ab9b-5c7c44a6021f" providerId="ADAL" clId="{567CB54B-C745-4D39-B9A5-F19A4A2F5105}" dt="2022-04-15T06:24:05.658" v="471" actId="1076"/>
          <ac:spMkLst>
            <pc:docMk/>
            <pc:sldMk cId="4013455663" sldId="1452"/>
            <ac:spMk id="6" creationId="{DBE5A933-5568-4825-B4A0-8C0D2B076F32}"/>
          </ac:spMkLst>
        </pc:spChg>
        <pc:spChg chg="add mod">
          <ac:chgData name="Petrone Daniele" userId="7f3d4e94-79c7-4b76-ab9b-5c7c44a6021f" providerId="ADAL" clId="{567CB54B-C745-4D39-B9A5-F19A4A2F5105}" dt="2022-04-15T06:22:36.452" v="449" actId="1076"/>
          <ac:spMkLst>
            <pc:docMk/>
            <pc:sldMk cId="4013455663" sldId="1452"/>
            <ac:spMk id="7" creationId="{0CA28928-C2EC-4E76-A44B-08B4D7D92D36}"/>
          </ac:spMkLst>
        </pc:spChg>
        <pc:picChg chg="add mod modCrop">
          <ac:chgData name="Petrone Daniele" userId="7f3d4e94-79c7-4b76-ab9b-5c7c44a6021f" providerId="ADAL" clId="{567CB54B-C745-4D39-B9A5-F19A4A2F5105}" dt="2022-04-15T06:22:13.087" v="446" actId="1076"/>
          <ac:picMkLst>
            <pc:docMk/>
            <pc:sldMk cId="4013455663" sldId="1452"/>
            <ac:picMk id="3" creationId="{69E1FEAA-B847-4FB6-892B-7C932A854B4F}"/>
          </ac:picMkLst>
        </pc:picChg>
        <pc:picChg chg="del mod">
          <ac:chgData name="Petrone Daniele" userId="7f3d4e94-79c7-4b76-ab9b-5c7c44a6021f" providerId="ADAL" clId="{567CB54B-C745-4D39-B9A5-F19A4A2F5105}" dt="2022-04-15T06:15:41.200" v="82" actId="478"/>
          <ac:picMkLst>
            <pc:docMk/>
            <pc:sldMk cId="4013455663" sldId="1452"/>
            <ac:picMk id="2050" creationId="{FFA97313-4B57-441A-AADE-14D50570B31B}"/>
          </ac:picMkLst>
        </pc:picChg>
      </pc:sldChg>
    </pc:docChg>
  </pc:docChgLst>
  <pc:docChgLst>
    <pc:chgData name="Del Manso Martina" userId="513a9d34-6994-41b9-901c-f28dde9905db" providerId="ADAL" clId="{7D448933-34BD-4B86-8BC9-0A5D305FF024}"/>
    <pc:docChg chg="addSld modSld">
      <pc:chgData name="Del Manso Martina" userId="513a9d34-6994-41b9-901c-f28dde9905db" providerId="ADAL" clId="{7D448933-34BD-4B86-8BC9-0A5D305FF024}" dt="2022-03-11T11:06:17.446" v="155" actId="1076"/>
      <pc:docMkLst>
        <pc:docMk/>
      </pc:docMkLst>
      <pc:sldChg chg="modSp mod">
        <pc:chgData name="Del Manso Martina" userId="513a9d34-6994-41b9-901c-f28dde9905db" providerId="ADAL" clId="{7D448933-34BD-4B86-8BC9-0A5D305FF024}" dt="2022-03-11T11:05:29.377" v="143"/>
        <pc:sldMkLst>
          <pc:docMk/>
          <pc:sldMk cId="1757230229" sldId="274"/>
        </pc:sldMkLst>
        <pc:spChg chg="mod">
          <ac:chgData name="Del Manso Martina" userId="513a9d34-6994-41b9-901c-f28dde9905db" providerId="ADAL" clId="{7D448933-34BD-4B86-8BC9-0A5D305FF024}" dt="2022-03-11T11:05:29.377" v="143"/>
          <ac:spMkLst>
            <pc:docMk/>
            <pc:sldMk cId="1757230229" sldId="274"/>
            <ac:spMk id="5" creationId="{FFEDA254-651F-4E7C-A6D4-10298A165D9B}"/>
          </ac:spMkLst>
        </pc:spChg>
      </pc:sldChg>
      <pc:sldChg chg="addSp modSp new mod">
        <pc:chgData name="Del Manso Martina" userId="513a9d34-6994-41b9-901c-f28dde9905db" providerId="ADAL" clId="{7D448933-34BD-4B86-8BC9-0A5D305FF024}" dt="2022-03-11T11:06:17.446" v="155" actId="1076"/>
        <pc:sldMkLst>
          <pc:docMk/>
          <pc:sldMk cId="1147603769" sldId="1444"/>
        </pc:sldMkLst>
        <pc:spChg chg="add mod">
          <ac:chgData name="Del Manso Martina" userId="513a9d34-6994-41b9-901c-f28dde9905db" providerId="ADAL" clId="{7D448933-34BD-4B86-8BC9-0A5D305FF024}" dt="2022-03-11T11:06:17.446" v="155" actId="1076"/>
          <ac:spMkLst>
            <pc:docMk/>
            <pc:sldMk cId="1147603769" sldId="1444"/>
            <ac:spMk id="4" creationId="{8D35ECE6-539E-4FA0-8B22-4D9ADA9856D5}"/>
          </ac:spMkLst>
        </pc:spChg>
        <pc:spChg chg="add mod">
          <ac:chgData name="Del Manso Martina" userId="513a9d34-6994-41b9-901c-f28dde9905db" providerId="ADAL" clId="{7D448933-34BD-4B86-8BC9-0A5D305FF024}" dt="2022-03-11T11:05:53.794" v="153"/>
          <ac:spMkLst>
            <pc:docMk/>
            <pc:sldMk cId="1147603769" sldId="1444"/>
            <ac:spMk id="5" creationId="{E88FD8F2-B9B6-48BA-A9A2-C4A670987212}"/>
          </ac:spMkLst>
        </pc:spChg>
        <pc:picChg chg="add mod">
          <ac:chgData name="Del Manso Martina" userId="513a9d34-6994-41b9-901c-f28dde9905db" providerId="ADAL" clId="{7D448933-34BD-4B86-8BC9-0A5D305FF024}" dt="2022-03-11T11:05:47.560" v="152" actId="1076"/>
          <ac:picMkLst>
            <pc:docMk/>
            <pc:sldMk cId="1147603769" sldId="1444"/>
            <ac:picMk id="1026" creationId="{6189A2E8-6FC7-4EE0-9A3F-A249DA3BBBE1}"/>
          </ac:picMkLst>
        </pc:picChg>
      </pc:sldChg>
    </pc:docChg>
  </pc:docChgLst>
  <pc:docChgLst>
    <pc:chgData name="Petrone Daniele" userId="7f3d4e94-79c7-4b76-ab9b-5c7c44a6021f" providerId="ADAL" clId="{90D8418D-EAD8-4FE0-9F78-39CE49E99C42}"/>
    <pc:docChg chg="custSel addSld delSld modSld">
      <pc:chgData name="Petrone Daniele" userId="7f3d4e94-79c7-4b76-ab9b-5c7c44a6021f" providerId="ADAL" clId="{90D8418D-EAD8-4FE0-9F78-39CE49E99C42}" dt="2022-02-18T08:22:18.240" v="1688" actId="1076"/>
      <pc:docMkLst>
        <pc:docMk/>
      </pc:docMkLst>
      <pc:sldChg chg="addSp delSp modSp mod">
        <pc:chgData name="Petrone Daniele" userId="7f3d4e94-79c7-4b76-ab9b-5c7c44a6021f" providerId="ADAL" clId="{90D8418D-EAD8-4FE0-9F78-39CE49E99C42}" dt="2022-02-18T08:09:11.469" v="370" actId="20577"/>
        <pc:sldMkLst>
          <pc:docMk/>
          <pc:sldMk cId="1521387485" sldId="1442"/>
        </pc:sldMkLst>
        <pc:spChg chg="mod">
          <ac:chgData name="Petrone Daniele" userId="7f3d4e94-79c7-4b76-ab9b-5c7c44a6021f" providerId="ADAL" clId="{90D8418D-EAD8-4FE0-9F78-39CE49E99C42}" dt="2022-02-18T08:02:53.301" v="66" actId="20577"/>
          <ac:spMkLst>
            <pc:docMk/>
            <pc:sldMk cId="1521387485" sldId="1442"/>
            <ac:spMk id="7" creationId="{B5246C89-4ADC-4AAD-A9DF-1C9AD991900A}"/>
          </ac:spMkLst>
        </pc:spChg>
        <pc:spChg chg="add mod">
          <ac:chgData name="Petrone Daniele" userId="7f3d4e94-79c7-4b76-ab9b-5c7c44a6021f" providerId="ADAL" clId="{90D8418D-EAD8-4FE0-9F78-39CE49E99C42}" dt="2022-02-18T08:02:35.388" v="64" actId="14100"/>
          <ac:spMkLst>
            <pc:docMk/>
            <pc:sldMk cId="1521387485" sldId="1442"/>
            <ac:spMk id="8" creationId="{B1FA0969-AD6B-44EC-8A3D-E5B685CBCE99}"/>
          </ac:spMkLst>
        </pc:spChg>
        <pc:spChg chg="mod">
          <ac:chgData name="Petrone Daniele" userId="7f3d4e94-79c7-4b76-ab9b-5c7c44a6021f" providerId="ADAL" clId="{90D8418D-EAD8-4FE0-9F78-39CE49E99C42}" dt="2022-02-18T08:09:11.469" v="370" actId="20577"/>
          <ac:spMkLst>
            <pc:docMk/>
            <pc:sldMk cId="1521387485" sldId="1442"/>
            <ac:spMk id="12" creationId="{8DBCF4E9-A1DF-4743-AFB1-B2A02E76AAE6}"/>
          </ac:spMkLst>
        </pc:spChg>
        <pc:picChg chg="add mod">
          <ac:chgData name="Petrone Daniele" userId="7f3d4e94-79c7-4b76-ab9b-5c7c44a6021f" providerId="ADAL" clId="{90D8418D-EAD8-4FE0-9F78-39CE49E99C42}" dt="2022-02-18T08:06:37.022" v="211" actId="1076"/>
          <ac:picMkLst>
            <pc:docMk/>
            <pc:sldMk cId="1521387485" sldId="1442"/>
            <ac:picMk id="2" creationId="{C1731430-A0B8-4E63-8504-0C2BC7F12C4B}"/>
          </ac:picMkLst>
        </pc:picChg>
        <pc:picChg chg="mod modCrop">
          <ac:chgData name="Petrone Daniele" userId="7f3d4e94-79c7-4b76-ab9b-5c7c44a6021f" providerId="ADAL" clId="{90D8418D-EAD8-4FE0-9F78-39CE49E99C42}" dt="2022-02-18T08:03:46.277" v="75" actId="14100"/>
          <ac:picMkLst>
            <pc:docMk/>
            <pc:sldMk cId="1521387485" sldId="1442"/>
            <ac:picMk id="6" creationId="{EBB0BA5E-7C48-4F67-B801-608E5F7868E6}"/>
          </ac:picMkLst>
        </pc:picChg>
        <pc:picChg chg="mod">
          <ac:chgData name="Petrone Daniele" userId="7f3d4e94-79c7-4b76-ab9b-5c7c44a6021f" providerId="ADAL" clId="{90D8418D-EAD8-4FE0-9F78-39CE49E99C42}" dt="2022-02-18T08:05:37.226" v="149" actId="14826"/>
          <ac:picMkLst>
            <pc:docMk/>
            <pc:sldMk cId="1521387485" sldId="1442"/>
            <ac:picMk id="10" creationId="{5C2CC0D8-930B-4838-9BCC-E306EC2E70BA}"/>
          </ac:picMkLst>
        </pc:picChg>
        <pc:picChg chg="mod">
          <ac:chgData name="Petrone Daniele" userId="7f3d4e94-79c7-4b76-ab9b-5c7c44a6021f" providerId="ADAL" clId="{90D8418D-EAD8-4FE0-9F78-39CE49E99C42}" dt="2022-02-18T08:06:22.491" v="209" actId="14826"/>
          <ac:picMkLst>
            <pc:docMk/>
            <pc:sldMk cId="1521387485" sldId="1442"/>
            <ac:picMk id="14" creationId="{04ACBC6D-5959-4DEA-92B5-62855609D619}"/>
          </ac:picMkLst>
        </pc:picChg>
        <pc:picChg chg="del">
          <ac:chgData name="Petrone Daniele" userId="7f3d4e94-79c7-4b76-ab9b-5c7c44a6021f" providerId="ADAL" clId="{90D8418D-EAD8-4FE0-9F78-39CE49E99C42}" dt="2022-02-18T08:03:08.900" v="68" actId="478"/>
          <ac:picMkLst>
            <pc:docMk/>
            <pc:sldMk cId="1521387485" sldId="1442"/>
            <ac:picMk id="16" creationId="{764F6E87-4B1A-476E-9CA5-34CCFF30CE22}"/>
          </ac:picMkLst>
        </pc:picChg>
      </pc:sldChg>
      <pc:sldChg chg="addSp delSp modSp new del mod">
        <pc:chgData name="Petrone Daniele" userId="7f3d4e94-79c7-4b76-ab9b-5c7c44a6021f" providerId="ADAL" clId="{90D8418D-EAD8-4FE0-9F78-39CE49E99C42}" dt="2022-02-18T08:09:24.342" v="372" actId="2696"/>
        <pc:sldMkLst>
          <pc:docMk/>
          <pc:sldMk cId="1102207896" sldId="1444"/>
        </pc:sldMkLst>
        <pc:picChg chg="add del mod modCrop">
          <ac:chgData name="Petrone Daniele" userId="7f3d4e94-79c7-4b76-ab9b-5c7c44a6021f" providerId="ADAL" clId="{90D8418D-EAD8-4FE0-9F78-39CE49E99C42}" dt="2022-02-18T08:04:56.853" v="87" actId="478"/>
          <ac:picMkLst>
            <pc:docMk/>
            <pc:sldMk cId="1102207896" sldId="1444"/>
            <ac:picMk id="2" creationId="{99D42564-0CB5-4157-A4FC-4CA4A725C095}"/>
          </ac:picMkLst>
        </pc:picChg>
        <pc:picChg chg="add del mod modCrop">
          <ac:chgData name="Petrone Daniele" userId="7f3d4e94-79c7-4b76-ab9b-5c7c44a6021f" providerId="ADAL" clId="{90D8418D-EAD8-4FE0-9F78-39CE49E99C42}" dt="2022-02-18T08:05:46.420" v="150" actId="478"/>
          <ac:picMkLst>
            <pc:docMk/>
            <pc:sldMk cId="1102207896" sldId="1444"/>
            <ac:picMk id="3" creationId="{83AC5C52-3440-413E-87CA-92F478FEBE0A}"/>
          </ac:picMkLst>
        </pc:picChg>
        <pc:picChg chg="add mod modCrop">
          <ac:chgData name="Petrone Daniele" userId="7f3d4e94-79c7-4b76-ab9b-5c7c44a6021f" providerId="ADAL" clId="{90D8418D-EAD8-4FE0-9F78-39CE49E99C42}" dt="2022-02-18T08:06:14.505" v="208" actId="732"/>
          <ac:picMkLst>
            <pc:docMk/>
            <pc:sldMk cId="1102207896" sldId="1444"/>
            <ac:picMk id="4" creationId="{724DB84D-E783-4E1D-B73F-5FFA08721533}"/>
          </ac:picMkLst>
        </pc:picChg>
      </pc:sldChg>
      <pc:sldChg chg="addSp modSp new mod">
        <pc:chgData name="Petrone Daniele" userId="7f3d4e94-79c7-4b76-ab9b-5c7c44a6021f" providerId="ADAL" clId="{90D8418D-EAD8-4FE0-9F78-39CE49E99C42}" dt="2022-02-18T08:21:54.037" v="1681" actId="20577"/>
        <pc:sldMkLst>
          <pc:docMk/>
          <pc:sldMk cId="2799132574" sldId="1445"/>
        </pc:sldMkLst>
        <pc:spChg chg="add mod">
          <ac:chgData name="Petrone Daniele" userId="7f3d4e94-79c7-4b76-ab9b-5c7c44a6021f" providerId="ADAL" clId="{90D8418D-EAD8-4FE0-9F78-39CE49E99C42}" dt="2022-02-18T08:18:43.326" v="1248" actId="403"/>
          <ac:spMkLst>
            <pc:docMk/>
            <pc:sldMk cId="2799132574" sldId="1445"/>
            <ac:spMk id="2" creationId="{48A71E95-E292-4946-B54D-BBEC332E4E27}"/>
          </ac:spMkLst>
        </pc:spChg>
        <pc:spChg chg="add mod">
          <ac:chgData name="Petrone Daniele" userId="7f3d4e94-79c7-4b76-ab9b-5c7c44a6021f" providerId="ADAL" clId="{90D8418D-EAD8-4FE0-9F78-39CE49E99C42}" dt="2022-02-18T08:21:54.037" v="1681" actId="20577"/>
          <ac:spMkLst>
            <pc:docMk/>
            <pc:sldMk cId="2799132574" sldId="1445"/>
            <ac:spMk id="5" creationId="{D02EA337-7226-4433-A11C-7E1AA2BCA49A}"/>
          </ac:spMkLst>
        </pc:spChg>
        <pc:spChg chg="add mod">
          <ac:chgData name="Petrone Daniele" userId="7f3d4e94-79c7-4b76-ab9b-5c7c44a6021f" providerId="ADAL" clId="{90D8418D-EAD8-4FE0-9F78-39CE49E99C42}" dt="2022-02-18T08:14:14.965" v="799" actId="20577"/>
          <ac:spMkLst>
            <pc:docMk/>
            <pc:sldMk cId="2799132574" sldId="1445"/>
            <ac:spMk id="6" creationId="{9FADDF08-D8A6-4D0D-A2F2-9F65FEC9EE2E}"/>
          </ac:spMkLst>
        </pc:spChg>
        <pc:picChg chg="add mod">
          <ac:chgData name="Petrone Daniele" userId="7f3d4e94-79c7-4b76-ab9b-5c7c44a6021f" providerId="ADAL" clId="{90D8418D-EAD8-4FE0-9F78-39CE49E99C42}" dt="2022-02-18T08:18:32.834" v="1246" actId="1076"/>
          <ac:picMkLst>
            <pc:docMk/>
            <pc:sldMk cId="2799132574" sldId="1445"/>
            <ac:picMk id="3" creationId="{26E90C4C-7F27-4A55-A0AA-FE44ADD4418C}"/>
          </ac:picMkLst>
        </pc:picChg>
        <pc:picChg chg="add mod">
          <ac:chgData name="Petrone Daniele" userId="7f3d4e94-79c7-4b76-ab9b-5c7c44a6021f" providerId="ADAL" clId="{90D8418D-EAD8-4FE0-9F78-39CE49E99C42}" dt="2022-02-18T08:18:35.786" v="1247" actId="1076"/>
          <ac:picMkLst>
            <pc:docMk/>
            <pc:sldMk cId="2799132574" sldId="1445"/>
            <ac:picMk id="4" creationId="{18600D92-01AD-46A9-A09C-1F5E0D35C15E}"/>
          </ac:picMkLst>
        </pc:picChg>
      </pc:sldChg>
      <pc:sldChg chg="addSp modSp new mod">
        <pc:chgData name="Petrone Daniele" userId="7f3d4e94-79c7-4b76-ab9b-5c7c44a6021f" providerId="ADAL" clId="{90D8418D-EAD8-4FE0-9F78-39CE49E99C42}" dt="2022-02-18T08:22:18.240" v="1688" actId="1076"/>
        <pc:sldMkLst>
          <pc:docMk/>
          <pc:sldMk cId="1771370248" sldId="1446"/>
        </pc:sldMkLst>
        <pc:spChg chg="add mod">
          <ac:chgData name="Petrone Daniele" userId="7f3d4e94-79c7-4b76-ab9b-5c7c44a6021f" providerId="ADAL" clId="{90D8418D-EAD8-4FE0-9F78-39CE49E99C42}" dt="2022-02-18T08:19:58.844" v="1371" actId="20577"/>
          <ac:spMkLst>
            <pc:docMk/>
            <pc:sldMk cId="1771370248" sldId="1446"/>
            <ac:spMk id="3" creationId="{17D2364B-2746-4699-9579-126FDEC4CFEA}"/>
          </ac:spMkLst>
        </pc:spChg>
        <pc:spChg chg="add mod">
          <ac:chgData name="Petrone Daniele" userId="7f3d4e94-79c7-4b76-ab9b-5c7c44a6021f" providerId="ADAL" clId="{90D8418D-EAD8-4FE0-9F78-39CE49E99C42}" dt="2022-02-18T08:22:00.511" v="1682" actId="108"/>
          <ac:spMkLst>
            <pc:docMk/>
            <pc:sldMk cId="1771370248" sldId="1446"/>
            <ac:spMk id="4" creationId="{C04AC2C4-EC06-4EDB-987D-D160E499D943}"/>
          </ac:spMkLst>
        </pc:spChg>
        <pc:spChg chg="add mod">
          <ac:chgData name="Petrone Daniele" userId="7f3d4e94-79c7-4b76-ab9b-5c7c44a6021f" providerId="ADAL" clId="{90D8418D-EAD8-4FE0-9F78-39CE49E99C42}" dt="2022-02-18T08:22:18.240" v="1688" actId="1076"/>
          <ac:spMkLst>
            <pc:docMk/>
            <pc:sldMk cId="1771370248" sldId="1446"/>
            <ac:spMk id="5" creationId="{23A102D2-398E-49EE-AE22-5454B3CC74CE}"/>
          </ac:spMkLst>
        </pc:spChg>
        <pc:picChg chg="add mod">
          <ac:chgData name="Petrone Daniele" userId="7f3d4e94-79c7-4b76-ab9b-5c7c44a6021f" providerId="ADAL" clId="{90D8418D-EAD8-4FE0-9F78-39CE49E99C42}" dt="2022-02-18T08:22:02.754" v="1683" actId="1076"/>
          <ac:picMkLst>
            <pc:docMk/>
            <pc:sldMk cId="1771370248" sldId="1446"/>
            <ac:picMk id="2" creationId="{A4A578C8-B988-4A39-97B5-8CB06EB160DA}"/>
          </ac:picMkLst>
        </pc:picChg>
      </pc:sldChg>
    </pc:docChg>
  </pc:docChgLst>
  <pc:docChgLst>
    <pc:chgData name="Del Manso Martina" userId="513a9d34-6994-41b9-901c-f28dde9905db" providerId="ADAL" clId="{E70D6D9E-842A-4168-BA3D-5B9646B71334}"/>
    <pc:docChg chg="custSel modSld">
      <pc:chgData name="Del Manso Martina" userId="513a9d34-6994-41b9-901c-f28dde9905db" providerId="ADAL" clId="{E70D6D9E-842A-4168-BA3D-5B9646B71334}" dt="2022-01-21T10:14:53.368" v="49" actId="1076"/>
      <pc:docMkLst>
        <pc:docMk/>
      </pc:docMkLst>
      <pc:sldChg chg="addSp delSp modSp mod">
        <pc:chgData name="Del Manso Martina" userId="513a9d34-6994-41b9-901c-f28dde9905db" providerId="ADAL" clId="{E70D6D9E-842A-4168-BA3D-5B9646B71334}" dt="2022-01-21T10:10:55.033" v="45" actId="14100"/>
        <pc:sldMkLst>
          <pc:docMk/>
          <pc:sldMk cId="1055586143" sldId="265"/>
        </pc:sldMkLst>
        <pc:spChg chg="mod">
          <ac:chgData name="Del Manso Martina" userId="513a9d34-6994-41b9-901c-f28dde9905db" providerId="ADAL" clId="{E70D6D9E-842A-4168-BA3D-5B9646B71334}" dt="2022-01-21T10:10:55.033" v="45" actId="14100"/>
          <ac:spMkLst>
            <pc:docMk/>
            <pc:sldMk cId="1055586143" sldId="265"/>
            <ac:spMk id="5" creationId="{00000000-0000-0000-0000-000000000000}"/>
          </ac:spMkLst>
        </pc:spChg>
        <pc:spChg chg="mod">
          <ac:chgData name="Del Manso Martina" userId="513a9d34-6994-41b9-901c-f28dde9905db" providerId="ADAL" clId="{E70D6D9E-842A-4168-BA3D-5B9646B71334}" dt="2022-01-21T10:10:36.285" v="44" actId="13926"/>
          <ac:spMkLst>
            <pc:docMk/>
            <pc:sldMk cId="1055586143" sldId="265"/>
            <ac:spMk id="6" creationId="{18B3654A-7DA2-42C6-9E9B-3690B637422E}"/>
          </ac:spMkLst>
        </pc:spChg>
        <pc:graphicFrameChg chg="del">
          <ac:chgData name="Del Manso Martina" userId="513a9d34-6994-41b9-901c-f28dde9905db" providerId="ADAL" clId="{E70D6D9E-842A-4168-BA3D-5B9646B71334}" dt="2022-01-21T10:04:29.297" v="22" actId="478"/>
          <ac:graphicFrameMkLst>
            <pc:docMk/>
            <pc:sldMk cId="1055586143" sldId="265"/>
            <ac:graphicFrameMk id="3" creationId="{00000000-0000-0000-0000-000000000000}"/>
          </ac:graphicFrameMkLst>
        </pc:graphicFrameChg>
        <pc:picChg chg="add del mod">
          <ac:chgData name="Del Manso Martina" userId="513a9d34-6994-41b9-901c-f28dde9905db" providerId="ADAL" clId="{E70D6D9E-842A-4168-BA3D-5B9646B71334}" dt="2022-01-21T10:08:47.936" v="26" actId="478"/>
          <ac:picMkLst>
            <pc:docMk/>
            <pc:sldMk cId="1055586143" sldId="265"/>
            <ac:picMk id="4" creationId="{E6D01CEF-663C-416C-BAEC-13D3DE581B1A}"/>
          </ac:picMkLst>
        </pc:picChg>
        <pc:picChg chg="add mod">
          <ac:chgData name="Del Manso Martina" userId="513a9d34-6994-41b9-901c-f28dde9905db" providerId="ADAL" clId="{E70D6D9E-842A-4168-BA3D-5B9646B71334}" dt="2022-01-21T10:08:58.877" v="31" actId="1076"/>
          <ac:picMkLst>
            <pc:docMk/>
            <pc:sldMk cId="1055586143" sldId="265"/>
            <ac:picMk id="8" creationId="{8BA044D7-DFC4-4150-B7D3-2AFE63E8C899}"/>
          </ac:picMkLst>
        </pc:picChg>
      </pc:sldChg>
      <pc:sldChg chg="addSp delSp modSp mod">
        <pc:chgData name="Del Manso Martina" userId="513a9d34-6994-41b9-901c-f28dde9905db" providerId="ADAL" clId="{E70D6D9E-842A-4168-BA3D-5B9646B71334}" dt="2022-01-21T09:17:41.175" v="6" actId="13926"/>
        <pc:sldMkLst>
          <pc:docMk/>
          <pc:sldMk cId="937019017" sldId="267"/>
        </pc:sldMkLst>
        <pc:spChg chg="mod">
          <ac:chgData name="Del Manso Martina" userId="513a9d34-6994-41b9-901c-f28dde9905db" providerId="ADAL" clId="{E70D6D9E-842A-4168-BA3D-5B9646B71334}" dt="2022-01-21T09:17:41.175" v="6" actId="13926"/>
          <ac:spMkLst>
            <pc:docMk/>
            <pc:sldMk cId="937019017" sldId="267"/>
            <ac:spMk id="8" creationId="{120FA03F-51ED-409D-B36B-F721E225D251}"/>
          </ac:spMkLst>
        </pc:spChg>
        <pc:picChg chg="del">
          <ac:chgData name="Del Manso Martina" userId="513a9d34-6994-41b9-901c-f28dde9905db" providerId="ADAL" clId="{E70D6D9E-842A-4168-BA3D-5B9646B71334}" dt="2022-01-21T09:17:31.111" v="4" actId="478"/>
          <ac:picMkLst>
            <pc:docMk/>
            <pc:sldMk cId="937019017" sldId="267"/>
            <ac:picMk id="3" creationId="{EE00A37C-48AB-43FC-B0DF-2A2BFBAD4702}"/>
          </ac:picMkLst>
        </pc:picChg>
        <pc:picChg chg="add mod">
          <ac:chgData name="Del Manso Martina" userId="513a9d34-6994-41b9-901c-f28dde9905db" providerId="ADAL" clId="{E70D6D9E-842A-4168-BA3D-5B9646B71334}" dt="2022-01-21T09:17:33.284" v="5"/>
          <ac:picMkLst>
            <pc:docMk/>
            <pc:sldMk cId="937019017" sldId="267"/>
            <ac:picMk id="4" creationId="{AB5FBDC5-AE40-48EC-900A-816C8C15EC09}"/>
          </ac:picMkLst>
        </pc:picChg>
      </pc:sldChg>
      <pc:sldChg chg="addSp delSp modSp mod">
        <pc:chgData name="Del Manso Martina" userId="513a9d34-6994-41b9-901c-f28dde9905db" providerId="ADAL" clId="{E70D6D9E-842A-4168-BA3D-5B9646B71334}" dt="2022-01-21T09:59:14.670" v="21" actId="20577"/>
        <pc:sldMkLst>
          <pc:docMk/>
          <pc:sldMk cId="1757230229" sldId="274"/>
        </pc:sldMkLst>
        <pc:spChg chg="mod">
          <ac:chgData name="Del Manso Martina" userId="513a9d34-6994-41b9-901c-f28dde9905db" providerId="ADAL" clId="{E70D6D9E-842A-4168-BA3D-5B9646B71334}" dt="2022-01-21T09:58:59.959" v="19" actId="13926"/>
          <ac:spMkLst>
            <pc:docMk/>
            <pc:sldMk cId="1757230229" sldId="274"/>
            <ac:spMk id="7" creationId="{B5246C89-4ADC-4AAD-A9DF-1C9AD991900A}"/>
          </ac:spMkLst>
        </pc:spChg>
        <pc:spChg chg="mod">
          <ac:chgData name="Del Manso Martina" userId="513a9d34-6994-41b9-901c-f28dde9905db" providerId="ADAL" clId="{E70D6D9E-842A-4168-BA3D-5B9646B71334}" dt="2022-01-21T09:59:14.670" v="21" actId="20577"/>
          <ac:spMkLst>
            <pc:docMk/>
            <pc:sldMk cId="1757230229" sldId="274"/>
            <ac:spMk id="11" creationId="{3982B7D5-7FC1-4805-AA7F-68A753A02A5B}"/>
          </ac:spMkLst>
        </pc:spChg>
        <pc:picChg chg="del">
          <ac:chgData name="Del Manso Martina" userId="513a9d34-6994-41b9-901c-f28dde9905db" providerId="ADAL" clId="{E70D6D9E-842A-4168-BA3D-5B9646B71334}" dt="2022-01-21T09:06:55.838" v="0" actId="478"/>
          <ac:picMkLst>
            <pc:docMk/>
            <pc:sldMk cId="1757230229" sldId="274"/>
            <ac:picMk id="8" creationId="{7DD06F34-C748-4AF9-A433-58F20EB06FD3}"/>
          </ac:picMkLst>
        </pc:picChg>
        <pc:picChg chg="add mod">
          <ac:chgData name="Del Manso Martina" userId="513a9d34-6994-41b9-901c-f28dde9905db" providerId="ADAL" clId="{E70D6D9E-842A-4168-BA3D-5B9646B71334}" dt="2022-01-21T09:07:02.257" v="3" actId="1076"/>
          <ac:picMkLst>
            <pc:docMk/>
            <pc:sldMk cId="1757230229" sldId="274"/>
            <ac:picMk id="1026" creationId="{56A1D20C-24EF-45D2-99E6-6CF4E6D1CABF}"/>
          </ac:picMkLst>
        </pc:picChg>
      </pc:sldChg>
      <pc:sldChg chg="modSp mod">
        <pc:chgData name="Del Manso Martina" userId="513a9d34-6994-41b9-901c-f28dde9905db" providerId="ADAL" clId="{E70D6D9E-842A-4168-BA3D-5B9646B71334}" dt="2022-01-21T09:58:12.877" v="13"/>
        <pc:sldMkLst>
          <pc:docMk/>
          <pc:sldMk cId="1393109582" sldId="276"/>
        </pc:sldMkLst>
        <pc:spChg chg="mod">
          <ac:chgData name="Del Manso Martina" userId="513a9d34-6994-41b9-901c-f28dde9905db" providerId="ADAL" clId="{E70D6D9E-842A-4168-BA3D-5B9646B71334}" dt="2022-01-21T09:57:59.508" v="11" actId="20577"/>
          <ac:spMkLst>
            <pc:docMk/>
            <pc:sldMk cId="1393109582" sldId="276"/>
            <ac:spMk id="3" creationId="{46B1FEDA-143A-4056-8586-6BEC18D7A754}"/>
          </ac:spMkLst>
        </pc:spChg>
        <pc:spChg chg="mod">
          <ac:chgData name="Del Manso Martina" userId="513a9d34-6994-41b9-901c-f28dde9905db" providerId="ADAL" clId="{E70D6D9E-842A-4168-BA3D-5B9646B71334}" dt="2022-01-21T09:58:12.877" v="13"/>
          <ac:spMkLst>
            <pc:docMk/>
            <pc:sldMk cId="1393109582" sldId="276"/>
            <ac:spMk id="6" creationId="{AAE37481-9F71-4A84-85F9-605D50E8F62B}"/>
          </ac:spMkLst>
        </pc:spChg>
      </pc:sldChg>
      <pc:sldChg chg="modSp mod">
        <pc:chgData name="Del Manso Martina" userId="513a9d34-6994-41b9-901c-f28dde9905db" providerId="ADAL" clId="{E70D6D9E-842A-4168-BA3D-5B9646B71334}" dt="2022-01-21T09:58:42.819" v="18"/>
        <pc:sldMkLst>
          <pc:docMk/>
          <pc:sldMk cId="748487965" sldId="277"/>
        </pc:sldMkLst>
        <pc:spChg chg="mod">
          <ac:chgData name="Del Manso Martina" userId="513a9d34-6994-41b9-901c-f28dde9905db" providerId="ADAL" clId="{E70D6D9E-842A-4168-BA3D-5B9646B71334}" dt="2022-01-21T09:58:30.873" v="17" actId="20577"/>
          <ac:spMkLst>
            <pc:docMk/>
            <pc:sldMk cId="748487965" sldId="277"/>
            <ac:spMk id="6" creationId="{4EF4BFAA-6F0D-4AEE-81AE-5391D6A45ACA}"/>
          </ac:spMkLst>
        </pc:spChg>
        <pc:spChg chg="mod">
          <ac:chgData name="Del Manso Martina" userId="513a9d34-6994-41b9-901c-f28dde9905db" providerId="ADAL" clId="{E70D6D9E-842A-4168-BA3D-5B9646B71334}" dt="2022-01-21T09:58:42.819" v="18"/>
          <ac:spMkLst>
            <pc:docMk/>
            <pc:sldMk cId="748487965" sldId="277"/>
            <ac:spMk id="8" creationId="{E3C88FBE-F240-4FEB-B3FD-3BAA27A01FB0}"/>
          </ac:spMkLst>
        </pc:spChg>
      </pc:sldChg>
      <pc:sldChg chg="modSp mod">
        <pc:chgData name="Del Manso Martina" userId="513a9d34-6994-41b9-901c-f28dde9905db" providerId="ADAL" clId="{E70D6D9E-842A-4168-BA3D-5B9646B71334}" dt="2022-01-21T10:14:53.368" v="49" actId="1076"/>
        <pc:sldMkLst>
          <pc:docMk/>
          <pc:sldMk cId="1503337822" sldId="1430"/>
        </pc:sldMkLst>
        <pc:picChg chg="mod modCrop">
          <ac:chgData name="Del Manso Martina" userId="513a9d34-6994-41b9-901c-f28dde9905db" providerId="ADAL" clId="{E70D6D9E-842A-4168-BA3D-5B9646B71334}" dt="2022-01-21T10:14:53.368" v="49" actId="1076"/>
          <ac:picMkLst>
            <pc:docMk/>
            <pc:sldMk cId="1503337822" sldId="1430"/>
            <ac:picMk id="19" creationId="{970F479A-B639-4DDD-BE83-C66D864014A5}"/>
          </ac:picMkLst>
        </pc:picChg>
      </pc:sldChg>
    </pc:docChg>
  </pc:docChgLst>
  <pc:docChgLst>
    <pc:chgData name="Del Manso Martina" userId="513a9d34-6994-41b9-901c-f28dde9905db" providerId="ADAL" clId="{01ACE7C0-3CF0-4A94-81C8-F5BBC2641E64}"/>
    <pc:docChg chg="undo custSel modSld">
      <pc:chgData name="Del Manso Martina" userId="513a9d34-6994-41b9-901c-f28dde9905db" providerId="ADAL" clId="{01ACE7C0-3CF0-4A94-81C8-F5BBC2641E64}" dt="2022-01-28T09:46:21.231" v="468" actId="20577"/>
      <pc:docMkLst>
        <pc:docMk/>
      </pc:docMkLst>
      <pc:sldChg chg="addSp modSp mod">
        <pc:chgData name="Del Manso Martina" userId="513a9d34-6994-41b9-901c-f28dde9905db" providerId="ADAL" clId="{01ACE7C0-3CF0-4A94-81C8-F5BBC2641E64}" dt="2022-01-28T09:45:58.717" v="466" actId="1076"/>
        <pc:sldMkLst>
          <pc:docMk/>
          <pc:sldMk cId="558278552" sldId="259"/>
        </pc:sldMkLst>
        <pc:spChg chg="mod">
          <ac:chgData name="Del Manso Martina" userId="513a9d34-6994-41b9-901c-f28dde9905db" providerId="ADAL" clId="{01ACE7C0-3CF0-4A94-81C8-F5BBC2641E64}" dt="2022-01-27T13:18:23.329" v="92" actId="1076"/>
          <ac:spMkLst>
            <pc:docMk/>
            <pc:sldMk cId="558278552" sldId="259"/>
            <ac:spMk id="9" creationId="{9062F9CD-CE96-4997-888D-12FBC44B69AD}"/>
          </ac:spMkLst>
        </pc:spChg>
        <pc:spChg chg="add mod">
          <ac:chgData name="Del Manso Martina" userId="513a9d34-6994-41b9-901c-f28dde9905db" providerId="ADAL" clId="{01ACE7C0-3CF0-4A94-81C8-F5BBC2641E64}" dt="2022-01-28T09:45:58.717" v="466" actId="1076"/>
          <ac:spMkLst>
            <pc:docMk/>
            <pc:sldMk cId="558278552" sldId="259"/>
            <ac:spMk id="10" creationId="{F97FF066-9EA2-4204-B387-60FD93E3BCE1}"/>
          </ac:spMkLst>
        </pc:spChg>
        <pc:spChg chg="mod">
          <ac:chgData name="Del Manso Martina" userId="513a9d34-6994-41b9-901c-f28dde9905db" providerId="ADAL" clId="{01ACE7C0-3CF0-4A94-81C8-F5BBC2641E64}" dt="2022-01-27T11:51:33.017" v="4"/>
          <ac:spMkLst>
            <pc:docMk/>
            <pc:sldMk cId="558278552" sldId="259"/>
            <ac:spMk id="13" creationId="{E7776058-B94D-432C-A9E8-125AE28A6B8A}"/>
          </ac:spMkLst>
        </pc:spChg>
        <pc:picChg chg="mod">
          <ac:chgData name="Del Manso Martina" userId="513a9d34-6994-41b9-901c-f28dde9905db" providerId="ADAL" clId="{01ACE7C0-3CF0-4A94-81C8-F5BBC2641E64}" dt="2022-01-27T13:18:20.462" v="91" actId="732"/>
          <ac:picMkLst>
            <pc:docMk/>
            <pc:sldMk cId="558278552" sldId="259"/>
            <ac:picMk id="2" creationId="{BBE19B82-FEF8-4F1D-89B4-0FD1C9A74E40}"/>
          </ac:picMkLst>
        </pc:picChg>
      </pc:sldChg>
      <pc:sldChg chg="addSp delSp modSp mod">
        <pc:chgData name="Del Manso Martina" userId="513a9d34-6994-41b9-901c-f28dde9905db" providerId="ADAL" clId="{01ACE7C0-3CF0-4A94-81C8-F5BBC2641E64}" dt="2022-01-28T09:46:21.231" v="468" actId="20577"/>
        <pc:sldMkLst>
          <pc:docMk/>
          <pc:sldMk cId="3310883101" sldId="261"/>
        </pc:sldMkLst>
        <pc:spChg chg="mod">
          <ac:chgData name="Del Manso Martina" userId="513a9d34-6994-41b9-901c-f28dde9905db" providerId="ADAL" clId="{01ACE7C0-3CF0-4A94-81C8-F5BBC2641E64}" dt="2022-01-27T11:51:33.017" v="4"/>
          <ac:spMkLst>
            <pc:docMk/>
            <pc:sldMk cId="3310883101" sldId="261"/>
            <ac:spMk id="5" creationId="{A5BE4D16-0C7B-441B-894E-231233E4FE0D}"/>
          </ac:spMkLst>
        </pc:spChg>
        <pc:spChg chg="mod">
          <ac:chgData name="Del Manso Martina" userId="513a9d34-6994-41b9-901c-f28dde9905db" providerId="ADAL" clId="{01ACE7C0-3CF0-4A94-81C8-F5BBC2641E64}" dt="2022-01-27T13:23:04.796" v="149" actId="14100"/>
          <ac:spMkLst>
            <pc:docMk/>
            <pc:sldMk cId="3310883101" sldId="261"/>
            <ac:spMk id="6" creationId="{FDD407F9-D97C-40C4-9D32-E19852D92C02}"/>
          </ac:spMkLst>
        </pc:spChg>
        <pc:spChg chg="mod">
          <ac:chgData name="Del Manso Martina" userId="513a9d34-6994-41b9-901c-f28dde9905db" providerId="ADAL" clId="{01ACE7C0-3CF0-4A94-81C8-F5BBC2641E64}" dt="2022-01-27T13:22:58.937" v="147" actId="1076"/>
          <ac:spMkLst>
            <pc:docMk/>
            <pc:sldMk cId="3310883101" sldId="261"/>
            <ac:spMk id="8" creationId="{49C5373A-585E-420D-9426-FA7A20EA58D9}"/>
          </ac:spMkLst>
        </pc:spChg>
        <pc:spChg chg="mod">
          <ac:chgData name="Del Manso Martina" userId="513a9d34-6994-41b9-901c-f28dde9905db" providerId="ADAL" clId="{01ACE7C0-3CF0-4A94-81C8-F5BBC2641E64}" dt="2022-01-27T13:23:09.828" v="150" actId="1076"/>
          <ac:spMkLst>
            <pc:docMk/>
            <pc:sldMk cId="3310883101" sldId="261"/>
            <ac:spMk id="10" creationId="{A0168411-B05F-4E38-B014-86F92D6456B7}"/>
          </ac:spMkLst>
        </pc:spChg>
        <pc:spChg chg="add del mod">
          <ac:chgData name="Del Manso Martina" userId="513a9d34-6994-41b9-901c-f28dde9905db" providerId="ADAL" clId="{01ACE7C0-3CF0-4A94-81C8-F5BBC2641E64}" dt="2022-01-27T13:22:25.323" v="144" actId="478"/>
          <ac:spMkLst>
            <pc:docMk/>
            <pc:sldMk cId="3310883101" sldId="261"/>
            <ac:spMk id="11" creationId="{97CAEEF9-AACE-4FD7-808A-2583F8262923}"/>
          </ac:spMkLst>
        </pc:spChg>
        <pc:spChg chg="mod">
          <ac:chgData name="Del Manso Martina" userId="513a9d34-6994-41b9-901c-f28dde9905db" providerId="ADAL" clId="{01ACE7C0-3CF0-4A94-81C8-F5BBC2641E64}" dt="2022-01-28T09:46:21.231" v="468" actId="20577"/>
          <ac:spMkLst>
            <pc:docMk/>
            <pc:sldMk cId="3310883101" sldId="261"/>
            <ac:spMk id="170" creationId="{9F928B8A-3EB1-4DF1-BFCE-1A2F9A1160CD}"/>
          </ac:spMkLst>
        </pc:spChg>
        <pc:picChg chg="mod">
          <ac:chgData name="Del Manso Martina" userId="513a9d34-6994-41b9-901c-f28dde9905db" providerId="ADAL" clId="{01ACE7C0-3CF0-4A94-81C8-F5BBC2641E64}" dt="2022-01-27T13:19:01.499" v="97" actId="14826"/>
          <ac:picMkLst>
            <pc:docMk/>
            <pc:sldMk cId="3310883101" sldId="261"/>
            <ac:picMk id="1026" creationId="{E837D2EE-6CD2-4BDB-9E6F-A62566FDBF26}"/>
          </ac:picMkLst>
        </pc:picChg>
      </pc:sldChg>
      <pc:sldChg chg="addSp delSp modSp mod">
        <pc:chgData name="Del Manso Martina" userId="513a9d34-6994-41b9-901c-f28dde9905db" providerId="ADAL" clId="{01ACE7C0-3CF0-4A94-81C8-F5BBC2641E64}" dt="2022-01-27T11:51:46.531" v="5"/>
        <pc:sldMkLst>
          <pc:docMk/>
          <pc:sldMk cId="1175944865" sldId="263"/>
        </pc:sldMkLst>
        <pc:spChg chg="mod">
          <ac:chgData name="Del Manso Martina" userId="513a9d34-6994-41b9-901c-f28dde9905db" providerId="ADAL" clId="{01ACE7C0-3CF0-4A94-81C8-F5BBC2641E64}" dt="2022-01-27T11:51:46.531" v="5"/>
          <ac:spMkLst>
            <pc:docMk/>
            <pc:sldMk cId="1175944865" sldId="263"/>
            <ac:spMk id="4" creationId="{00000000-0000-0000-0000-000000000000}"/>
          </ac:spMkLst>
        </pc:spChg>
        <pc:picChg chg="del">
          <ac:chgData name="Del Manso Martina" userId="513a9d34-6994-41b9-901c-f28dde9905db" providerId="ADAL" clId="{01ACE7C0-3CF0-4A94-81C8-F5BBC2641E64}" dt="2022-01-27T11:51:07.674" v="1" actId="478"/>
          <ac:picMkLst>
            <pc:docMk/>
            <pc:sldMk cId="1175944865" sldId="263"/>
            <ac:picMk id="5" creationId="{3F0C966A-E9A9-4544-A65A-8A3765F83BBB}"/>
          </ac:picMkLst>
        </pc:picChg>
        <pc:picChg chg="add mod">
          <ac:chgData name="Del Manso Martina" userId="513a9d34-6994-41b9-901c-f28dde9905db" providerId="ADAL" clId="{01ACE7C0-3CF0-4A94-81C8-F5BBC2641E64}" dt="2022-01-27T11:51:10.683" v="3" actId="14100"/>
          <ac:picMkLst>
            <pc:docMk/>
            <pc:sldMk cId="1175944865" sldId="263"/>
            <ac:picMk id="6" creationId="{DFB76E1D-1564-48CC-926B-C48420BF0E0F}"/>
          </ac:picMkLst>
        </pc:picChg>
      </pc:sldChg>
      <pc:sldChg chg="addSp delSp modSp mod">
        <pc:chgData name="Del Manso Martina" userId="513a9d34-6994-41b9-901c-f28dde9905db" providerId="ADAL" clId="{01ACE7C0-3CF0-4A94-81C8-F5BBC2641E64}" dt="2022-01-27T16:30:39.914" v="256" actId="14100"/>
        <pc:sldMkLst>
          <pc:docMk/>
          <pc:sldMk cId="645375001" sldId="264"/>
        </pc:sldMkLst>
        <pc:spChg chg="mod">
          <ac:chgData name="Del Manso Martina" userId="513a9d34-6994-41b9-901c-f28dde9905db" providerId="ADAL" clId="{01ACE7C0-3CF0-4A94-81C8-F5BBC2641E64}" dt="2022-01-27T11:51:33.017" v="4"/>
          <ac:spMkLst>
            <pc:docMk/>
            <pc:sldMk cId="645375001" sldId="264"/>
            <ac:spMk id="11" creationId="{3231EEE5-2111-4A0E-AA2B-A2BEEFFE4FD6}"/>
          </ac:spMkLst>
        </pc:spChg>
        <pc:picChg chg="del">
          <ac:chgData name="Del Manso Martina" userId="513a9d34-6994-41b9-901c-f28dde9905db" providerId="ADAL" clId="{01ACE7C0-3CF0-4A94-81C8-F5BBC2641E64}" dt="2022-01-27T16:29:50.410" v="244" actId="478"/>
          <ac:picMkLst>
            <pc:docMk/>
            <pc:sldMk cId="645375001" sldId="264"/>
            <ac:picMk id="4" creationId="{62F07372-D4F8-4582-8435-7486A4DE1C14}"/>
          </ac:picMkLst>
        </pc:picChg>
        <pc:picChg chg="add mod">
          <ac:chgData name="Del Manso Martina" userId="513a9d34-6994-41b9-901c-f28dde9905db" providerId="ADAL" clId="{01ACE7C0-3CF0-4A94-81C8-F5BBC2641E64}" dt="2022-01-27T16:30:39.914" v="256" actId="14100"/>
          <ac:picMkLst>
            <pc:docMk/>
            <pc:sldMk cId="645375001" sldId="264"/>
            <ac:picMk id="5" creationId="{526D5F54-F1CD-4D45-B918-768A5CEB1FF4}"/>
          </ac:picMkLst>
        </pc:picChg>
        <pc:picChg chg="del">
          <ac:chgData name="Del Manso Martina" userId="513a9d34-6994-41b9-901c-f28dde9905db" providerId="ADAL" clId="{01ACE7C0-3CF0-4A94-81C8-F5BBC2641E64}" dt="2022-01-27T16:30:14.331" v="248" actId="478"/>
          <ac:picMkLst>
            <pc:docMk/>
            <pc:sldMk cId="645375001" sldId="264"/>
            <ac:picMk id="7" creationId="{BE2FD989-6BE0-4664-ADA4-E4A3AD74ABC8}"/>
          </ac:picMkLst>
        </pc:picChg>
        <pc:picChg chg="add mod">
          <ac:chgData name="Del Manso Martina" userId="513a9d34-6994-41b9-901c-f28dde9905db" providerId="ADAL" clId="{01ACE7C0-3CF0-4A94-81C8-F5BBC2641E64}" dt="2022-01-27T16:30:32.476" v="255" actId="14100"/>
          <ac:picMkLst>
            <pc:docMk/>
            <pc:sldMk cId="645375001" sldId="264"/>
            <ac:picMk id="10" creationId="{554F779C-87CD-43A0-A10C-7098D57B8CC3}"/>
          </ac:picMkLst>
        </pc:picChg>
      </pc:sldChg>
      <pc:sldChg chg="addSp delSp modSp mod">
        <pc:chgData name="Del Manso Martina" userId="513a9d34-6994-41b9-901c-f28dde9905db" providerId="ADAL" clId="{01ACE7C0-3CF0-4A94-81C8-F5BBC2641E64}" dt="2022-01-28T09:44:55.733" v="455" actId="1076"/>
        <pc:sldMkLst>
          <pc:docMk/>
          <pc:sldMk cId="1055586143" sldId="265"/>
        </pc:sldMkLst>
        <pc:spChg chg="del mod">
          <ac:chgData name="Del Manso Martina" userId="513a9d34-6994-41b9-901c-f28dde9905db" providerId="ADAL" clId="{01ACE7C0-3CF0-4A94-81C8-F5BBC2641E64}" dt="2022-01-28T09:38:24.557" v="416" actId="478"/>
          <ac:spMkLst>
            <pc:docMk/>
            <pc:sldMk cId="1055586143" sldId="265"/>
            <ac:spMk id="5" creationId="{00000000-0000-0000-0000-000000000000}"/>
          </ac:spMkLst>
        </pc:spChg>
        <pc:spChg chg="mod">
          <ac:chgData name="Del Manso Martina" userId="513a9d34-6994-41b9-901c-f28dde9905db" providerId="ADAL" clId="{01ACE7C0-3CF0-4A94-81C8-F5BBC2641E64}" dt="2022-01-28T09:39:08.678" v="421" actId="13926"/>
          <ac:spMkLst>
            <pc:docMk/>
            <pc:sldMk cId="1055586143" sldId="265"/>
            <ac:spMk id="6" creationId="{18B3654A-7DA2-42C6-9E9B-3690B637422E}"/>
          </ac:spMkLst>
        </pc:spChg>
        <pc:spChg chg="add mod">
          <ac:chgData name="Del Manso Martina" userId="513a9d34-6994-41b9-901c-f28dde9905db" providerId="ADAL" clId="{01ACE7C0-3CF0-4A94-81C8-F5BBC2641E64}" dt="2022-01-28T09:40:15.575" v="430" actId="1076"/>
          <ac:spMkLst>
            <pc:docMk/>
            <pc:sldMk cId="1055586143" sldId="265"/>
            <ac:spMk id="9" creationId="{0F5728B3-7C52-4171-97CC-BBBAC22D9D60}"/>
          </ac:spMkLst>
        </pc:spChg>
        <pc:picChg chg="add mod">
          <ac:chgData name="Del Manso Martina" userId="513a9d34-6994-41b9-901c-f28dde9905db" providerId="ADAL" clId="{01ACE7C0-3CF0-4A94-81C8-F5BBC2641E64}" dt="2022-01-28T09:44:55.733" v="455" actId="1076"/>
          <ac:picMkLst>
            <pc:docMk/>
            <pc:sldMk cId="1055586143" sldId="265"/>
            <ac:picMk id="3" creationId="{A519AB9D-048A-4F69-B8C5-1882F608F958}"/>
          </ac:picMkLst>
        </pc:picChg>
        <pc:picChg chg="del">
          <ac:chgData name="Del Manso Martina" userId="513a9d34-6994-41b9-901c-f28dde9905db" providerId="ADAL" clId="{01ACE7C0-3CF0-4A94-81C8-F5BBC2641E64}" dt="2022-01-28T09:38:20.730" v="414" actId="478"/>
          <ac:picMkLst>
            <pc:docMk/>
            <pc:sldMk cId="1055586143" sldId="265"/>
            <ac:picMk id="8" creationId="{8BA044D7-DFC4-4150-B7D3-2AFE63E8C899}"/>
          </ac:picMkLst>
        </pc:picChg>
      </pc:sldChg>
      <pc:sldChg chg="addSp delSp modSp mod">
        <pc:chgData name="Del Manso Martina" userId="513a9d34-6994-41b9-901c-f28dde9905db" providerId="ADAL" clId="{01ACE7C0-3CF0-4A94-81C8-F5BBC2641E64}" dt="2022-01-27T16:45:29.600" v="313" actId="20577"/>
        <pc:sldMkLst>
          <pc:docMk/>
          <pc:sldMk cId="692312143" sldId="266"/>
        </pc:sldMkLst>
        <pc:spChg chg="mod">
          <ac:chgData name="Del Manso Martina" userId="513a9d34-6994-41b9-901c-f28dde9905db" providerId="ADAL" clId="{01ACE7C0-3CF0-4A94-81C8-F5BBC2641E64}" dt="2022-01-27T16:45:23.026" v="310" actId="1076"/>
          <ac:spMkLst>
            <pc:docMk/>
            <pc:sldMk cId="692312143" sldId="266"/>
            <ac:spMk id="11" creationId="{EE5A5D46-3143-4C24-AD4F-63810B024032}"/>
          </ac:spMkLst>
        </pc:spChg>
        <pc:spChg chg="del">
          <ac:chgData name="Del Manso Martina" userId="513a9d34-6994-41b9-901c-f28dde9905db" providerId="ADAL" clId="{01ACE7C0-3CF0-4A94-81C8-F5BBC2641E64}" dt="2022-01-27T16:44:27.012" v="303" actId="478"/>
          <ac:spMkLst>
            <pc:docMk/>
            <pc:sldMk cId="692312143" sldId="266"/>
            <ac:spMk id="12" creationId="{21AFC674-CBA2-4DA7-BEBA-B2D7B0D15C79}"/>
          </ac:spMkLst>
        </pc:spChg>
        <pc:spChg chg="add mod">
          <ac:chgData name="Del Manso Martina" userId="513a9d34-6994-41b9-901c-f28dde9905db" providerId="ADAL" clId="{01ACE7C0-3CF0-4A94-81C8-F5BBC2641E64}" dt="2022-01-27T16:45:29.600" v="313" actId="20577"/>
          <ac:spMkLst>
            <pc:docMk/>
            <pc:sldMk cId="692312143" sldId="266"/>
            <ac:spMk id="13" creationId="{F7CFE19B-0E34-4063-9798-82C2FE3CDF97}"/>
          </ac:spMkLst>
        </pc:spChg>
        <pc:picChg chg="del">
          <ac:chgData name="Del Manso Martina" userId="513a9d34-6994-41b9-901c-f28dde9905db" providerId="ADAL" clId="{01ACE7C0-3CF0-4A94-81C8-F5BBC2641E64}" dt="2022-01-27T16:44:27.012" v="303" actId="478"/>
          <ac:picMkLst>
            <pc:docMk/>
            <pc:sldMk cId="692312143" sldId="266"/>
            <ac:picMk id="14" creationId="{2D2B3562-1D63-43C5-855C-1B486346A723}"/>
          </ac:picMkLst>
        </pc:picChg>
        <pc:picChg chg="add mod">
          <ac:chgData name="Del Manso Martina" userId="513a9d34-6994-41b9-901c-f28dde9905db" providerId="ADAL" clId="{01ACE7C0-3CF0-4A94-81C8-F5BBC2641E64}" dt="2022-01-27T16:45:14.189" v="308" actId="1076"/>
          <ac:picMkLst>
            <pc:docMk/>
            <pc:sldMk cId="692312143" sldId="266"/>
            <ac:picMk id="1026" creationId="{31B0B153-1B9F-4EFA-A1BD-7E3CF90C0343}"/>
          </ac:picMkLst>
        </pc:picChg>
        <pc:picChg chg="mod">
          <ac:chgData name="Del Manso Martina" userId="513a9d34-6994-41b9-901c-f28dde9905db" providerId="ADAL" clId="{01ACE7C0-3CF0-4A94-81C8-F5BBC2641E64}" dt="2022-01-27T16:45:18.811" v="309" actId="1076"/>
          <ac:picMkLst>
            <pc:docMk/>
            <pc:sldMk cId="692312143" sldId="266"/>
            <ac:picMk id="3074" creationId="{783DFD1F-2DF1-47BD-91E4-F7E29E139F7E}"/>
          </ac:picMkLst>
        </pc:picChg>
      </pc:sldChg>
      <pc:sldChg chg="modSp mod">
        <pc:chgData name="Del Manso Martina" userId="513a9d34-6994-41b9-901c-f28dde9905db" providerId="ADAL" clId="{01ACE7C0-3CF0-4A94-81C8-F5BBC2641E64}" dt="2022-01-27T16:51:56.263" v="406" actId="13926"/>
        <pc:sldMkLst>
          <pc:docMk/>
          <pc:sldMk cId="937019017" sldId="267"/>
        </pc:sldMkLst>
        <pc:spChg chg="mod">
          <ac:chgData name="Del Manso Martina" userId="513a9d34-6994-41b9-901c-f28dde9905db" providerId="ADAL" clId="{01ACE7C0-3CF0-4A94-81C8-F5BBC2641E64}" dt="2022-01-27T11:51:46.531" v="5"/>
          <ac:spMkLst>
            <pc:docMk/>
            <pc:sldMk cId="937019017" sldId="267"/>
            <ac:spMk id="7" creationId="{AEC6BB40-894F-49A6-9E3F-6B3F46916377}"/>
          </ac:spMkLst>
        </pc:spChg>
        <pc:spChg chg="mod">
          <ac:chgData name="Del Manso Martina" userId="513a9d34-6994-41b9-901c-f28dde9905db" providerId="ADAL" clId="{01ACE7C0-3CF0-4A94-81C8-F5BBC2641E64}" dt="2022-01-27T16:51:56.263" v="406" actId="13926"/>
          <ac:spMkLst>
            <pc:docMk/>
            <pc:sldMk cId="937019017" sldId="267"/>
            <ac:spMk id="8" creationId="{120FA03F-51ED-409D-B36B-F721E225D251}"/>
          </ac:spMkLst>
        </pc:spChg>
      </pc:sldChg>
      <pc:sldChg chg="addSp delSp modSp mod">
        <pc:chgData name="Del Manso Martina" userId="513a9d34-6994-41b9-901c-f28dde9905db" providerId="ADAL" clId="{01ACE7C0-3CF0-4A94-81C8-F5BBC2641E64}" dt="2022-01-28T09:44:46.164" v="454" actId="1076"/>
        <pc:sldMkLst>
          <pc:docMk/>
          <pc:sldMk cId="1757230229" sldId="274"/>
        </pc:sldMkLst>
        <pc:spChg chg="mod">
          <ac:chgData name="Del Manso Martina" userId="513a9d34-6994-41b9-901c-f28dde9905db" providerId="ADAL" clId="{01ACE7C0-3CF0-4A94-81C8-F5BBC2641E64}" dt="2022-01-27T16:52:24.372" v="413" actId="20577"/>
          <ac:spMkLst>
            <pc:docMk/>
            <pc:sldMk cId="1757230229" sldId="274"/>
            <ac:spMk id="5" creationId="{FFEDA254-651F-4E7C-A6D4-10298A165D9B}"/>
          </ac:spMkLst>
        </pc:spChg>
        <pc:spChg chg="mod">
          <ac:chgData name="Del Manso Martina" userId="513a9d34-6994-41b9-901c-f28dde9905db" providerId="ADAL" clId="{01ACE7C0-3CF0-4A94-81C8-F5BBC2641E64}" dt="2022-01-28T09:44:41.903" v="453" actId="13926"/>
          <ac:spMkLst>
            <pc:docMk/>
            <pc:sldMk cId="1757230229" sldId="274"/>
            <ac:spMk id="7" creationId="{B5246C89-4ADC-4AAD-A9DF-1C9AD991900A}"/>
          </ac:spMkLst>
        </pc:spChg>
        <pc:graphicFrameChg chg="mod">
          <ac:chgData name="Del Manso Martina" userId="513a9d34-6994-41b9-901c-f28dde9905db" providerId="ADAL" clId="{01ACE7C0-3CF0-4A94-81C8-F5BBC2641E64}" dt="2022-01-27T16:51:23.985" v="402"/>
          <ac:graphicFrameMkLst>
            <pc:docMk/>
            <pc:sldMk cId="1757230229" sldId="274"/>
            <ac:graphicFrameMk id="2" creationId="{1DFD4509-ED61-4699-8379-E08B93765468}"/>
          </ac:graphicFrameMkLst>
        </pc:graphicFrameChg>
        <pc:picChg chg="add mod">
          <ac:chgData name="Del Manso Martina" userId="513a9d34-6994-41b9-901c-f28dde9905db" providerId="ADAL" clId="{01ACE7C0-3CF0-4A94-81C8-F5BBC2641E64}" dt="2022-01-28T09:44:46.164" v="454" actId="1076"/>
          <ac:picMkLst>
            <pc:docMk/>
            <pc:sldMk cId="1757230229" sldId="274"/>
            <ac:picMk id="3" creationId="{49FEDD4F-E511-4A61-A87A-F8819DE5E57A}"/>
          </ac:picMkLst>
        </pc:picChg>
        <pc:picChg chg="del">
          <ac:chgData name="Del Manso Martina" userId="513a9d34-6994-41b9-901c-f28dde9905db" providerId="ADAL" clId="{01ACE7C0-3CF0-4A94-81C8-F5BBC2641E64}" dt="2022-01-28T09:44:05.121" v="447" actId="478"/>
          <ac:picMkLst>
            <pc:docMk/>
            <pc:sldMk cId="1757230229" sldId="274"/>
            <ac:picMk id="1026" creationId="{56A1D20C-24EF-45D2-99E6-6CF4E6D1CABF}"/>
          </ac:picMkLst>
        </pc:picChg>
      </pc:sldChg>
      <pc:sldChg chg="modSp mod">
        <pc:chgData name="Del Manso Martina" userId="513a9d34-6994-41b9-901c-f28dde9905db" providerId="ADAL" clId="{01ACE7C0-3CF0-4A94-81C8-F5BBC2641E64}" dt="2022-01-28T09:40:45.593" v="433" actId="13926"/>
        <pc:sldMkLst>
          <pc:docMk/>
          <pc:sldMk cId="1393109582" sldId="276"/>
        </pc:sldMkLst>
        <pc:spChg chg="mod">
          <ac:chgData name="Del Manso Martina" userId="513a9d34-6994-41b9-901c-f28dde9905db" providerId="ADAL" clId="{01ACE7C0-3CF0-4A94-81C8-F5BBC2641E64}" dt="2022-01-28T09:40:45.593" v="433" actId="13926"/>
          <ac:spMkLst>
            <pc:docMk/>
            <pc:sldMk cId="1393109582" sldId="276"/>
            <ac:spMk id="3" creationId="{46B1FEDA-143A-4056-8586-6BEC18D7A754}"/>
          </ac:spMkLst>
        </pc:spChg>
        <pc:spChg chg="mod">
          <ac:chgData name="Del Manso Martina" userId="513a9d34-6994-41b9-901c-f28dde9905db" providerId="ADAL" clId="{01ACE7C0-3CF0-4A94-81C8-F5BBC2641E64}" dt="2022-01-28T09:40:40.747" v="431"/>
          <ac:spMkLst>
            <pc:docMk/>
            <pc:sldMk cId="1393109582" sldId="276"/>
            <ac:spMk id="6" creationId="{AAE37481-9F71-4A84-85F9-605D50E8F62B}"/>
          </ac:spMkLst>
        </pc:spChg>
      </pc:sldChg>
      <pc:sldChg chg="modSp mod">
        <pc:chgData name="Del Manso Martina" userId="513a9d34-6994-41b9-901c-f28dde9905db" providerId="ADAL" clId="{01ACE7C0-3CF0-4A94-81C8-F5BBC2641E64}" dt="2022-01-28T09:41:15.430" v="446" actId="20577"/>
        <pc:sldMkLst>
          <pc:docMk/>
          <pc:sldMk cId="748487965" sldId="277"/>
        </pc:sldMkLst>
        <pc:spChg chg="mod">
          <ac:chgData name="Del Manso Martina" userId="513a9d34-6994-41b9-901c-f28dde9905db" providerId="ADAL" clId="{01ACE7C0-3CF0-4A94-81C8-F5BBC2641E64}" dt="2022-01-28T09:40:50.849" v="435" actId="20577"/>
          <ac:spMkLst>
            <pc:docMk/>
            <pc:sldMk cId="748487965" sldId="277"/>
            <ac:spMk id="6" creationId="{4EF4BFAA-6F0D-4AEE-81AE-5391D6A45ACA}"/>
          </ac:spMkLst>
        </pc:spChg>
        <pc:spChg chg="mod">
          <ac:chgData name="Del Manso Martina" userId="513a9d34-6994-41b9-901c-f28dde9905db" providerId="ADAL" clId="{01ACE7C0-3CF0-4A94-81C8-F5BBC2641E64}" dt="2022-01-28T09:41:15.430" v="446" actId="20577"/>
          <ac:spMkLst>
            <pc:docMk/>
            <pc:sldMk cId="748487965" sldId="277"/>
            <ac:spMk id="8" creationId="{E3C88FBE-F240-4FEB-B3FD-3BAA27A01FB0}"/>
          </ac:spMkLst>
        </pc:spChg>
      </pc:sldChg>
      <pc:sldChg chg="addSp modSp mod">
        <pc:chgData name="Del Manso Martina" userId="513a9d34-6994-41b9-901c-f28dde9905db" providerId="ADAL" clId="{01ACE7C0-3CF0-4A94-81C8-F5BBC2641E64}" dt="2022-01-28T09:45:19.755" v="460" actId="20577"/>
        <pc:sldMkLst>
          <pc:docMk/>
          <pc:sldMk cId="596980194" sldId="278"/>
        </pc:sldMkLst>
        <pc:spChg chg="mod">
          <ac:chgData name="Del Manso Martina" userId="513a9d34-6994-41b9-901c-f28dde9905db" providerId="ADAL" clId="{01ACE7C0-3CF0-4A94-81C8-F5BBC2641E64}" dt="2022-01-27T13:16:38.799" v="72" actId="20577"/>
          <ac:spMkLst>
            <pc:docMk/>
            <pc:sldMk cId="596980194" sldId="278"/>
            <ac:spMk id="9" creationId="{9062F9CD-CE96-4997-888D-12FBC44B69AD}"/>
          </ac:spMkLst>
        </pc:spChg>
        <pc:spChg chg="add mod">
          <ac:chgData name="Del Manso Martina" userId="513a9d34-6994-41b9-901c-f28dde9905db" providerId="ADAL" clId="{01ACE7C0-3CF0-4A94-81C8-F5BBC2641E64}" dt="2022-01-27T13:16:07.761" v="64" actId="122"/>
          <ac:spMkLst>
            <pc:docMk/>
            <pc:sldMk cId="596980194" sldId="278"/>
            <ac:spMk id="12" creationId="{52C5F38A-A292-4646-A061-A3CF8D48CFE7}"/>
          </ac:spMkLst>
        </pc:spChg>
        <pc:spChg chg="mod">
          <ac:chgData name="Del Manso Martina" userId="513a9d34-6994-41b9-901c-f28dde9905db" providerId="ADAL" clId="{01ACE7C0-3CF0-4A94-81C8-F5BBC2641E64}" dt="2022-01-28T09:45:19.755" v="460" actId="20577"/>
          <ac:spMkLst>
            <pc:docMk/>
            <pc:sldMk cId="596980194" sldId="278"/>
            <ac:spMk id="16" creationId="{9AAAB8FB-18B2-4010-8B19-390F6A5A5F0A}"/>
          </ac:spMkLst>
        </pc:spChg>
        <pc:spChg chg="mod">
          <ac:chgData name="Del Manso Martina" userId="513a9d34-6994-41b9-901c-f28dde9905db" providerId="ADAL" clId="{01ACE7C0-3CF0-4A94-81C8-F5BBC2641E64}" dt="2022-01-27T11:51:33.017" v="4"/>
          <ac:spMkLst>
            <pc:docMk/>
            <pc:sldMk cId="596980194" sldId="278"/>
            <ac:spMk id="17" creationId="{462B6211-349A-4E55-9BA6-1003FB842C0A}"/>
          </ac:spMkLst>
        </pc:spChg>
        <pc:spChg chg="mod">
          <ac:chgData name="Del Manso Martina" userId="513a9d34-6994-41b9-901c-f28dde9905db" providerId="ADAL" clId="{01ACE7C0-3CF0-4A94-81C8-F5BBC2641E64}" dt="2022-01-27T13:15:25.133" v="46" actId="1076"/>
          <ac:spMkLst>
            <pc:docMk/>
            <pc:sldMk cId="596980194" sldId="278"/>
            <ac:spMk id="18" creationId="{E637B85A-8364-414B-BC59-4549A5AD2796}"/>
          </ac:spMkLst>
        </pc:spChg>
        <pc:picChg chg="mod modCrop">
          <ac:chgData name="Del Manso Martina" userId="513a9d34-6994-41b9-901c-f28dde9905db" providerId="ADAL" clId="{01ACE7C0-3CF0-4A94-81C8-F5BBC2641E64}" dt="2022-01-27T13:15:21.133" v="45" actId="1076"/>
          <ac:picMkLst>
            <pc:docMk/>
            <pc:sldMk cId="596980194" sldId="278"/>
            <ac:picMk id="10" creationId="{3BBAFBC4-7C7A-4073-85A2-4785F5F99066}"/>
          </ac:picMkLst>
        </pc:picChg>
        <pc:picChg chg="mod">
          <ac:chgData name="Del Manso Martina" userId="513a9d34-6994-41b9-901c-f28dde9905db" providerId="ADAL" clId="{01ACE7C0-3CF0-4A94-81C8-F5BBC2641E64}" dt="2022-01-27T13:13:09.684" v="7" actId="14826"/>
          <ac:picMkLst>
            <pc:docMk/>
            <pc:sldMk cId="596980194" sldId="278"/>
            <ac:picMk id="1026" creationId="{650A4B6F-6EA9-4E81-80D3-073D838A9A85}"/>
          </ac:picMkLst>
        </pc:picChg>
      </pc:sldChg>
      <pc:sldChg chg="modSp mod">
        <pc:chgData name="Del Manso Martina" userId="513a9d34-6994-41b9-901c-f28dde9905db" providerId="ADAL" clId="{01ACE7C0-3CF0-4A94-81C8-F5BBC2641E64}" dt="2022-01-27T16:51:59.941" v="408" actId="20577"/>
        <pc:sldMkLst>
          <pc:docMk/>
          <pc:sldMk cId="3284697636" sldId="1278"/>
        </pc:sldMkLst>
        <pc:spChg chg="mod">
          <ac:chgData name="Del Manso Martina" userId="513a9d34-6994-41b9-901c-f28dde9905db" providerId="ADAL" clId="{01ACE7C0-3CF0-4A94-81C8-F5BBC2641E64}" dt="2022-01-27T16:51:59.941" v="408" actId="20577"/>
          <ac:spMkLst>
            <pc:docMk/>
            <pc:sldMk cId="3284697636" sldId="1278"/>
            <ac:spMk id="2" creationId="{71B7A1A9-40FC-4B1A-BC71-6C2C2DFC8700}"/>
          </ac:spMkLst>
        </pc:spChg>
      </pc:sldChg>
      <pc:sldChg chg="addSp delSp modSp mod">
        <pc:chgData name="Del Manso Martina" userId="513a9d34-6994-41b9-901c-f28dde9905db" providerId="ADAL" clId="{01ACE7C0-3CF0-4A94-81C8-F5BBC2641E64}" dt="2022-01-27T13:25:22.394" v="158" actId="20577"/>
        <pc:sldMkLst>
          <pc:docMk/>
          <pc:sldMk cId="0" sldId="1307"/>
        </pc:sldMkLst>
        <pc:spChg chg="mod">
          <ac:chgData name="Del Manso Martina" userId="513a9d34-6994-41b9-901c-f28dde9905db" providerId="ADAL" clId="{01ACE7C0-3CF0-4A94-81C8-F5BBC2641E64}" dt="2022-01-27T11:51:33.017" v="4"/>
          <ac:spMkLst>
            <pc:docMk/>
            <pc:sldMk cId="0" sldId="1307"/>
            <ac:spMk id="5" creationId="{A5BE4D16-0C7B-441B-894E-231233E4FE0D}"/>
          </ac:spMkLst>
        </pc:spChg>
        <pc:spChg chg="mod">
          <ac:chgData name="Del Manso Martina" userId="513a9d34-6994-41b9-901c-f28dde9905db" providerId="ADAL" clId="{01ACE7C0-3CF0-4A94-81C8-F5BBC2641E64}" dt="2022-01-27T13:25:22.394" v="158" actId="20577"/>
          <ac:spMkLst>
            <pc:docMk/>
            <pc:sldMk cId="0" sldId="1307"/>
            <ac:spMk id="170" creationId="{9F928B8A-3EB1-4DF1-BFCE-1A2F9A1160CD}"/>
          </ac:spMkLst>
        </pc:spChg>
        <pc:picChg chg="del">
          <ac:chgData name="Del Manso Martina" userId="513a9d34-6994-41b9-901c-f28dde9905db" providerId="ADAL" clId="{01ACE7C0-3CF0-4A94-81C8-F5BBC2641E64}" dt="2022-01-27T13:25:02.919" v="151" actId="478"/>
          <ac:picMkLst>
            <pc:docMk/>
            <pc:sldMk cId="0" sldId="1307"/>
            <ac:picMk id="2" creationId="{0F52A48E-E39F-4426-9814-80B825B66CE1}"/>
          </ac:picMkLst>
        </pc:picChg>
        <pc:picChg chg="add mod">
          <ac:chgData name="Del Manso Martina" userId="513a9d34-6994-41b9-901c-f28dde9905db" providerId="ADAL" clId="{01ACE7C0-3CF0-4A94-81C8-F5BBC2641E64}" dt="2022-01-27T13:25:15.056" v="154" actId="1076"/>
          <ac:picMkLst>
            <pc:docMk/>
            <pc:sldMk cId="0" sldId="1307"/>
            <ac:picMk id="3" creationId="{8751B34C-132D-44A3-9B3E-9BAEFC4C7F5B}"/>
          </ac:picMkLst>
        </pc:picChg>
      </pc:sldChg>
      <pc:sldChg chg="modSp mod">
        <pc:chgData name="Del Manso Martina" userId="513a9d34-6994-41b9-901c-f28dde9905db" providerId="ADAL" clId="{01ACE7C0-3CF0-4A94-81C8-F5BBC2641E64}" dt="2022-01-27T16:30:51.295" v="258" actId="13926"/>
        <pc:sldMkLst>
          <pc:docMk/>
          <pc:sldMk cId="2366445357" sldId="1308"/>
        </pc:sldMkLst>
        <pc:spChg chg="mod">
          <ac:chgData name="Del Manso Martina" userId="513a9d34-6994-41b9-901c-f28dde9905db" providerId="ADAL" clId="{01ACE7C0-3CF0-4A94-81C8-F5BBC2641E64}" dt="2022-01-27T16:30:51.295" v="258" actId="13926"/>
          <ac:spMkLst>
            <pc:docMk/>
            <pc:sldMk cId="2366445357" sldId="1308"/>
            <ac:spMk id="5" creationId="{DF970081-94DA-4076-80A9-CF7BC0ABB794}"/>
          </ac:spMkLst>
        </pc:spChg>
      </pc:sldChg>
      <pc:sldChg chg="modSp mod">
        <pc:chgData name="Del Manso Martina" userId="513a9d34-6994-41b9-901c-f28dde9905db" providerId="ADAL" clId="{01ACE7C0-3CF0-4A94-81C8-F5BBC2641E64}" dt="2022-01-27T16:30:47.422" v="257" actId="13926"/>
        <pc:sldMkLst>
          <pc:docMk/>
          <pc:sldMk cId="4206354991" sldId="1351"/>
        </pc:sldMkLst>
        <pc:spChg chg="mod">
          <ac:chgData name="Del Manso Martina" userId="513a9d34-6994-41b9-901c-f28dde9905db" providerId="ADAL" clId="{01ACE7C0-3CF0-4A94-81C8-F5BBC2641E64}" dt="2022-01-27T16:30:47.422" v="257" actId="13926"/>
          <ac:spMkLst>
            <pc:docMk/>
            <pc:sldMk cId="4206354991" sldId="1351"/>
            <ac:spMk id="5" creationId="{38B01666-2935-48B4-9011-A72052A4AD72}"/>
          </ac:spMkLst>
        </pc:spChg>
      </pc:sldChg>
      <pc:sldChg chg="modSp mod">
        <pc:chgData name="Del Manso Martina" userId="513a9d34-6994-41b9-901c-f28dde9905db" providerId="ADAL" clId="{01ACE7C0-3CF0-4A94-81C8-F5BBC2641E64}" dt="2022-01-27T16:43:44.422" v="300" actId="14826"/>
        <pc:sldMkLst>
          <pc:docMk/>
          <pc:sldMk cId="3003740372" sldId="1383"/>
        </pc:sldMkLst>
        <pc:spChg chg="mod">
          <ac:chgData name="Del Manso Martina" userId="513a9d34-6994-41b9-901c-f28dde9905db" providerId="ADAL" clId="{01ACE7C0-3CF0-4A94-81C8-F5BBC2641E64}" dt="2022-01-27T11:51:33.017" v="4"/>
          <ac:spMkLst>
            <pc:docMk/>
            <pc:sldMk cId="3003740372" sldId="1383"/>
            <ac:spMk id="6" creationId="{377DD524-A054-4AD5-82A7-D17EF5D7D724}"/>
          </ac:spMkLst>
        </pc:spChg>
        <pc:picChg chg="mod">
          <ac:chgData name="Del Manso Martina" userId="513a9d34-6994-41b9-901c-f28dde9905db" providerId="ADAL" clId="{01ACE7C0-3CF0-4A94-81C8-F5BBC2641E64}" dt="2022-01-27T16:43:44.422" v="300" actId="14826"/>
          <ac:picMkLst>
            <pc:docMk/>
            <pc:sldMk cId="3003740372" sldId="1383"/>
            <ac:picMk id="5" creationId="{9266DB84-C29E-4C62-B198-9CC3AF4D5C78}"/>
          </ac:picMkLst>
        </pc:picChg>
      </pc:sldChg>
      <pc:sldChg chg="modSp mod">
        <pc:chgData name="Del Manso Martina" userId="513a9d34-6994-41b9-901c-f28dde9905db" providerId="ADAL" clId="{01ACE7C0-3CF0-4A94-81C8-F5BBC2641E64}" dt="2022-01-27T16:44:06.943" v="301" actId="14826"/>
        <pc:sldMkLst>
          <pc:docMk/>
          <pc:sldMk cId="1771034633" sldId="1387"/>
        </pc:sldMkLst>
        <pc:spChg chg="mod">
          <ac:chgData name="Del Manso Martina" userId="513a9d34-6994-41b9-901c-f28dde9905db" providerId="ADAL" clId="{01ACE7C0-3CF0-4A94-81C8-F5BBC2641E64}" dt="2022-01-27T11:51:33.017" v="4"/>
          <ac:spMkLst>
            <pc:docMk/>
            <pc:sldMk cId="1771034633" sldId="1387"/>
            <ac:spMk id="5" creationId="{B6EC2D5E-D138-4ADE-BA42-5636B5CCC698}"/>
          </ac:spMkLst>
        </pc:spChg>
        <pc:picChg chg="mod">
          <ac:chgData name="Del Manso Martina" userId="513a9d34-6994-41b9-901c-f28dde9905db" providerId="ADAL" clId="{01ACE7C0-3CF0-4A94-81C8-F5BBC2641E64}" dt="2022-01-27T16:44:06.943" v="301" actId="14826"/>
          <ac:picMkLst>
            <pc:docMk/>
            <pc:sldMk cId="1771034633" sldId="1387"/>
            <ac:picMk id="2" creationId="{0A4366C4-7BAD-4B58-A5AE-DBB3BA9C3631}"/>
          </ac:picMkLst>
        </pc:picChg>
      </pc:sldChg>
      <pc:sldChg chg="modSp mod">
        <pc:chgData name="Del Manso Martina" userId="513a9d34-6994-41b9-901c-f28dde9905db" providerId="ADAL" clId="{01ACE7C0-3CF0-4A94-81C8-F5BBC2641E64}" dt="2022-01-27T16:31:23.564" v="262" actId="1076"/>
        <pc:sldMkLst>
          <pc:docMk/>
          <pc:sldMk cId="937493020" sldId="1416"/>
        </pc:sldMkLst>
        <pc:spChg chg="mod">
          <ac:chgData name="Del Manso Martina" userId="513a9d34-6994-41b9-901c-f28dde9905db" providerId="ADAL" clId="{01ACE7C0-3CF0-4A94-81C8-F5BBC2641E64}" dt="2022-01-27T11:51:33.017" v="4"/>
          <ac:spMkLst>
            <pc:docMk/>
            <pc:sldMk cId="937493020" sldId="1416"/>
            <ac:spMk id="7" creationId="{FC91FC3B-77DC-41B9-A150-90199CCE4D7C}"/>
          </ac:spMkLst>
        </pc:spChg>
        <pc:picChg chg="mod">
          <ac:chgData name="Del Manso Martina" userId="513a9d34-6994-41b9-901c-f28dde9905db" providerId="ADAL" clId="{01ACE7C0-3CF0-4A94-81C8-F5BBC2641E64}" dt="2022-01-27T16:31:23.564" v="262" actId="1076"/>
          <ac:picMkLst>
            <pc:docMk/>
            <pc:sldMk cId="937493020" sldId="1416"/>
            <ac:picMk id="6" creationId="{19E645A9-4C7B-4333-8B64-9D629BE20315}"/>
          </ac:picMkLst>
        </pc:picChg>
      </pc:sldChg>
      <pc:sldChg chg="modSp mod">
        <pc:chgData name="Del Manso Martina" userId="513a9d34-6994-41b9-901c-f28dde9905db" providerId="ADAL" clId="{01ACE7C0-3CF0-4A94-81C8-F5BBC2641E64}" dt="2022-01-27T11:47:14.771" v="0" actId="20577"/>
        <pc:sldMkLst>
          <pc:docMk/>
          <pc:sldMk cId="638701303" sldId="1418"/>
        </pc:sldMkLst>
        <pc:spChg chg="mod">
          <ac:chgData name="Del Manso Martina" userId="513a9d34-6994-41b9-901c-f28dde9905db" providerId="ADAL" clId="{01ACE7C0-3CF0-4A94-81C8-F5BBC2641E64}" dt="2022-01-27T11:47:14.771" v="0" actId="20577"/>
          <ac:spMkLst>
            <pc:docMk/>
            <pc:sldMk cId="638701303" sldId="1418"/>
            <ac:spMk id="9" creationId="{02D42140-243D-4064-9F67-4AB0E0B3DB7E}"/>
          </ac:spMkLst>
        </pc:spChg>
      </pc:sldChg>
      <pc:sldChg chg="modSp mod">
        <pc:chgData name="Del Manso Martina" userId="513a9d34-6994-41b9-901c-f28dde9905db" providerId="ADAL" clId="{01ACE7C0-3CF0-4A94-81C8-F5BBC2641E64}" dt="2022-01-27T16:24:59.180" v="167" actId="13926"/>
        <pc:sldMkLst>
          <pc:docMk/>
          <pc:sldMk cId="3634802200" sldId="1428"/>
        </pc:sldMkLst>
        <pc:spChg chg="mod">
          <ac:chgData name="Del Manso Martina" userId="513a9d34-6994-41b9-901c-f28dde9905db" providerId="ADAL" clId="{01ACE7C0-3CF0-4A94-81C8-F5BBC2641E64}" dt="2022-01-27T16:24:59.180" v="167" actId="13926"/>
          <ac:spMkLst>
            <pc:docMk/>
            <pc:sldMk cId="3634802200" sldId="1428"/>
            <ac:spMk id="3" creationId="{9AE7991F-227C-4D1D-963F-5DF7512E9B72}"/>
          </ac:spMkLst>
        </pc:spChg>
        <pc:spChg chg="mod">
          <ac:chgData name="Del Manso Martina" userId="513a9d34-6994-41b9-901c-f28dde9905db" providerId="ADAL" clId="{01ACE7C0-3CF0-4A94-81C8-F5BBC2641E64}" dt="2022-01-27T11:51:46.531" v="5"/>
          <ac:spMkLst>
            <pc:docMk/>
            <pc:sldMk cId="3634802200" sldId="1428"/>
            <ac:spMk id="5" creationId="{B0BA55A8-B633-4A97-9498-2B07B3ACC16D}"/>
          </ac:spMkLst>
        </pc:spChg>
      </pc:sldChg>
      <pc:sldChg chg="modSp mod">
        <pc:chgData name="Del Manso Martina" userId="513a9d34-6994-41b9-901c-f28dde9905db" providerId="ADAL" clId="{01ACE7C0-3CF0-4A94-81C8-F5BBC2641E64}" dt="2022-01-27T16:24:56.166" v="166" actId="13926"/>
        <pc:sldMkLst>
          <pc:docMk/>
          <pc:sldMk cId="3254352924" sldId="1429"/>
        </pc:sldMkLst>
        <pc:spChg chg="mod">
          <ac:chgData name="Del Manso Martina" userId="513a9d34-6994-41b9-901c-f28dde9905db" providerId="ADAL" clId="{01ACE7C0-3CF0-4A94-81C8-F5BBC2641E64}" dt="2022-01-27T16:24:56.166" v="166" actId="13926"/>
          <ac:spMkLst>
            <pc:docMk/>
            <pc:sldMk cId="3254352924" sldId="1429"/>
            <ac:spMk id="3" creationId="{9AE7991F-227C-4D1D-963F-5DF7512E9B72}"/>
          </ac:spMkLst>
        </pc:spChg>
        <pc:spChg chg="mod">
          <ac:chgData name="Del Manso Martina" userId="513a9d34-6994-41b9-901c-f28dde9905db" providerId="ADAL" clId="{01ACE7C0-3CF0-4A94-81C8-F5BBC2641E64}" dt="2022-01-27T11:51:46.531" v="5"/>
          <ac:spMkLst>
            <pc:docMk/>
            <pc:sldMk cId="3254352924" sldId="1429"/>
            <ac:spMk id="5" creationId="{C8A56502-DF90-4DFE-931A-E2277095F5B3}"/>
          </ac:spMkLst>
        </pc:spChg>
      </pc:sldChg>
      <pc:sldChg chg="addSp delSp modSp mod">
        <pc:chgData name="Del Manso Martina" userId="513a9d34-6994-41b9-901c-f28dde9905db" providerId="ADAL" clId="{01ACE7C0-3CF0-4A94-81C8-F5BBC2641E64}" dt="2022-01-27T16:50:10.053" v="401" actId="20577"/>
        <pc:sldMkLst>
          <pc:docMk/>
          <pc:sldMk cId="1503337822" sldId="1430"/>
        </pc:sldMkLst>
        <pc:spChg chg="mod">
          <ac:chgData name="Del Manso Martina" userId="513a9d34-6994-41b9-901c-f28dde9905db" providerId="ADAL" clId="{01ACE7C0-3CF0-4A94-81C8-F5BBC2641E64}" dt="2022-01-27T11:51:33.017" v="4"/>
          <ac:spMkLst>
            <pc:docMk/>
            <pc:sldMk cId="1503337822" sldId="1430"/>
            <ac:spMk id="6" creationId="{23167014-F99B-4102-9FDF-70714DE9EB3C}"/>
          </ac:spMkLst>
        </pc:spChg>
        <pc:spChg chg="mod">
          <ac:chgData name="Del Manso Martina" userId="513a9d34-6994-41b9-901c-f28dde9905db" providerId="ADAL" clId="{01ACE7C0-3CF0-4A94-81C8-F5BBC2641E64}" dt="2022-01-27T16:50:10.053" v="401" actId="20577"/>
          <ac:spMkLst>
            <pc:docMk/>
            <pc:sldMk cId="1503337822" sldId="1430"/>
            <ac:spMk id="7" creationId="{521C454B-F5E8-4456-B826-7D75278D9657}"/>
          </ac:spMkLst>
        </pc:spChg>
        <pc:spChg chg="mod">
          <ac:chgData name="Del Manso Martina" userId="513a9d34-6994-41b9-901c-f28dde9905db" providerId="ADAL" clId="{01ACE7C0-3CF0-4A94-81C8-F5BBC2641E64}" dt="2022-01-27T16:47:37.951" v="347" actId="20577"/>
          <ac:spMkLst>
            <pc:docMk/>
            <pc:sldMk cId="1503337822" sldId="1430"/>
            <ac:spMk id="12" creationId="{C38C7F7B-BB50-4EF1-B675-C18FAB25E91D}"/>
          </ac:spMkLst>
        </pc:spChg>
        <pc:spChg chg="mod">
          <ac:chgData name="Del Manso Martina" userId="513a9d34-6994-41b9-901c-f28dde9905db" providerId="ADAL" clId="{01ACE7C0-3CF0-4A94-81C8-F5BBC2641E64}" dt="2022-01-27T16:47:28.931" v="337" actId="20577"/>
          <ac:spMkLst>
            <pc:docMk/>
            <pc:sldMk cId="1503337822" sldId="1430"/>
            <ac:spMk id="20" creationId="{16455BC2-3EEC-465F-BFC7-69E0D30CE390}"/>
          </ac:spMkLst>
        </pc:spChg>
        <pc:spChg chg="mod">
          <ac:chgData name="Del Manso Martina" userId="513a9d34-6994-41b9-901c-f28dde9905db" providerId="ADAL" clId="{01ACE7C0-3CF0-4A94-81C8-F5BBC2641E64}" dt="2022-01-27T16:48:01.845" v="360" actId="20577"/>
          <ac:spMkLst>
            <pc:docMk/>
            <pc:sldMk cId="1503337822" sldId="1430"/>
            <ac:spMk id="23" creationId="{1916299F-6F0B-41A0-B266-329199B98D1D}"/>
          </ac:spMkLst>
        </pc:spChg>
        <pc:spChg chg="mod">
          <ac:chgData name="Del Manso Martina" userId="513a9d34-6994-41b9-901c-f28dde9905db" providerId="ADAL" clId="{01ACE7C0-3CF0-4A94-81C8-F5BBC2641E64}" dt="2022-01-27T16:47:46.994" v="355" actId="20577"/>
          <ac:spMkLst>
            <pc:docMk/>
            <pc:sldMk cId="1503337822" sldId="1430"/>
            <ac:spMk id="24" creationId="{E74C75E4-D3C3-4199-B3B7-E5CE64741945}"/>
          </ac:spMkLst>
        </pc:spChg>
        <pc:spChg chg="mod">
          <ac:chgData name="Del Manso Martina" userId="513a9d34-6994-41b9-901c-f28dde9905db" providerId="ADAL" clId="{01ACE7C0-3CF0-4A94-81C8-F5BBC2641E64}" dt="2022-01-27T16:48:19.734" v="368" actId="20577"/>
          <ac:spMkLst>
            <pc:docMk/>
            <pc:sldMk cId="1503337822" sldId="1430"/>
            <ac:spMk id="25" creationId="{2A50A42D-7861-4F67-ABF7-B56D3E1416D8}"/>
          </ac:spMkLst>
        </pc:spChg>
        <pc:spChg chg="mod">
          <ac:chgData name="Del Manso Martina" userId="513a9d34-6994-41b9-901c-f28dde9905db" providerId="ADAL" clId="{01ACE7C0-3CF0-4A94-81C8-F5BBC2641E64}" dt="2022-01-27T16:48:55.260" v="382" actId="20577"/>
          <ac:spMkLst>
            <pc:docMk/>
            <pc:sldMk cId="1503337822" sldId="1430"/>
            <ac:spMk id="26" creationId="{17B8BD54-C49A-4DF1-BBE2-6315E6CC2BD6}"/>
          </ac:spMkLst>
        </pc:spChg>
        <pc:spChg chg="mod">
          <ac:chgData name="Del Manso Martina" userId="513a9d34-6994-41b9-901c-f28dde9905db" providerId="ADAL" clId="{01ACE7C0-3CF0-4A94-81C8-F5BBC2641E64}" dt="2022-01-27T16:48:43.687" v="375" actId="20577"/>
          <ac:spMkLst>
            <pc:docMk/>
            <pc:sldMk cId="1503337822" sldId="1430"/>
            <ac:spMk id="27" creationId="{3D620C99-C7B9-49E6-9F1F-B55959BD649D}"/>
          </ac:spMkLst>
        </pc:spChg>
        <pc:spChg chg="mod">
          <ac:chgData name="Del Manso Martina" userId="513a9d34-6994-41b9-901c-f28dde9905db" providerId="ADAL" clId="{01ACE7C0-3CF0-4A94-81C8-F5BBC2641E64}" dt="2022-01-27T16:49:31.482" v="396" actId="20577"/>
          <ac:spMkLst>
            <pc:docMk/>
            <pc:sldMk cId="1503337822" sldId="1430"/>
            <ac:spMk id="28" creationId="{E84D0256-A48B-432B-B8ED-89AB73710437}"/>
          </ac:spMkLst>
        </pc:spChg>
        <pc:spChg chg="mod">
          <ac:chgData name="Del Manso Martina" userId="513a9d34-6994-41b9-901c-f28dde9905db" providerId="ADAL" clId="{01ACE7C0-3CF0-4A94-81C8-F5BBC2641E64}" dt="2022-01-27T16:49:14.817" v="389" actId="20577"/>
          <ac:spMkLst>
            <pc:docMk/>
            <pc:sldMk cId="1503337822" sldId="1430"/>
            <ac:spMk id="29" creationId="{6B0B2A4C-42BF-4626-B2DA-6BCBB944F7F9}"/>
          </ac:spMkLst>
        </pc:spChg>
        <pc:picChg chg="del mod">
          <ac:chgData name="Del Manso Martina" userId="513a9d34-6994-41b9-901c-f28dde9905db" providerId="ADAL" clId="{01ACE7C0-3CF0-4A94-81C8-F5BBC2641E64}" dt="2022-01-27T16:46:22.487" v="318" actId="478"/>
          <ac:picMkLst>
            <pc:docMk/>
            <pc:sldMk cId="1503337822" sldId="1430"/>
            <ac:picMk id="19" creationId="{970F479A-B639-4DDD-BE83-C66D864014A5}"/>
          </ac:picMkLst>
        </pc:picChg>
        <pc:picChg chg="add mod">
          <ac:chgData name="Del Manso Martina" userId="513a9d34-6994-41b9-901c-f28dde9905db" providerId="ADAL" clId="{01ACE7C0-3CF0-4A94-81C8-F5BBC2641E64}" dt="2022-01-27T16:46:43.022" v="323" actId="14100"/>
          <ac:picMkLst>
            <pc:docMk/>
            <pc:sldMk cId="1503337822" sldId="1430"/>
            <ac:picMk id="2050" creationId="{057A81D4-696C-40B5-9821-B072A3F98A5E}"/>
          </ac:picMkLst>
        </pc:picChg>
      </pc:sldChg>
      <pc:sldChg chg="addSp delSp modSp mod">
        <pc:chgData name="Del Manso Martina" userId="513a9d34-6994-41b9-901c-f28dde9905db" providerId="ADAL" clId="{01ACE7C0-3CF0-4A94-81C8-F5BBC2641E64}" dt="2022-01-27T16:28:43.139" v="193" actId="166"/>
        <pc:sldMkLst>
          <pc:docMk/>
          <pc:sldMk cId="667948361" sldId="1432"/>
        </pc:sldMkLst>
        <pc:spChg chg="mod">
          <ac:chgData name="Del Manso Martina" userId="513a9d34-6994-41b9-901c-f28dde9905db" providerId="ADAL" clId="{01ACE7C0-3CF0-4A94-81C8-F5BBC2641E64}" dt="2022-01-27T16:28:38.402" v="192" actId="1076"/>
          <ac:spMkLst>
            <pc:docMk/>
            <pc:sldMk cId="667948361" sldId="1432"/>
            <ac:spMk id="11" creationId="{A9A68309-04FD-445B-A57F-974E726FA86F}"/>
          </ac:spMkLst>
        </pc:spChg>
        <pc:spChg chg="mod">
          <ac:chgData name="Del Manso Martina" userId="513a9d34-6994-41b9-901c-f28dde9905db" providerId="ADAL" clId="{01ACE7C0-3CF0-4A94-81C8-F5BBC2641E64}" dt="2022-01-27T11:51:33.017" v="4"/>
          <ac:spMkLst>
            <pc:docMk/>
            <pc:sldMk cId="667948361" sldId="1432"/>
            <ac:spMk id="12" creationId="{206D841D-92A0-41B7-8962-1B50CE109D61}"/>
          </ac:spMkLst>
        </pc:spChg>
        <pc:spChg chg="ord">
          <ac:chgData name="Del Manso Martina" userId="513a9d34-6994-41b9-901c-f28dde9905db" providerId="ADAL" clId="{01ACE7C0-3CF0-4A94-81C8-F5BBC2641E64}" dt="2022-01-27T16:28:43.139" v="193" actId="166"/>
          <ac:spMkLst>
            <pc:docMk/>
            <pc:sldMk cId="667948361" sldId="1432"/>
            <ac:spMk id="13" creationId="{4FA40F46-F555-4E0C-949C-98BD5D497918}"/>
          </ac:spMkLst>
        </pc:spChg>
        <pc:spChg chg="mod">
          <ac:chgData name="Del Manso Martina" userId="513a9d34-6994-41b9-901c-f28dde9905db" providerId="ADAL" clId="{01ACE7C0-3CF0-4A94-81C8-F5BBC2641E64}" dt="2022-01-27T16:28:38.402" v="192" actId="1076"/>
          <ac:spMkLst>
            <pc:docMk/>
            <pc:sldMk cId="667948361" sldId="1432"/>
            <ac:spMk id="14" creationId="{C0442A7E-E0E0-41F7-823F-CD84EBFCD35D}"/>
          </ac:spMkLst>
        </pc:spChg>
        <pc:picChg chg="mod">
          <ac:chgData name="Del Manso Martina" userId="513a9d34-6994-41b9-901c-f28dde9905db" providerId="ADAL" clId="{01ACE7C0-3CF0-4A94-81C8-F5BBC2641E64}" dt="2022-01-27T16:28:38.402" v="192" actId="1076"/>
          <ac:picMkLst>
            <pc:docMk/>
            <pc:sldMk cId="667948361" sldId="1432"/>
            <ac:picMk id="3" creationId="{56F39A30-80B2-49B7-98C4-D2A89B00FA38}"/>
          </ac:picMkLst>
        </pc:picChg>
        <pc:picChg chg="del">
          <ac:chgData name="Del Manso Martina" userId="513a9d34-6994-41b9-901c-f28dde9905db" providerId="ADAL" clId="{01ACE7C0-3CF0-4A94-81C8-F5BBC2641E64}" dt="2022-01-27T16:25:13.893" v="168" actId="478"/>
          <ac:picMkLst>
            <pc:docMk/>
            <pc:sldMk cId="667948361" sldId="1432"/>
            <ac:picMk id="4" creationId="{5EAB7151-C782-42CD-B0B0-6C59F3C56DA8}"/>
          </ac:picMkLst>
        </pc:picChg>
        <pc:picChg chg="add mod">
          <ac:chgData name="Del Manso Martina" userId="513a9d34-6994-41b9-901c-f28dde9905db" providerId="ADAL" clId="{01ACE7C0-3CF0-4A94-81C8-F5BBC2641E64}" dt="2022-01-27T16:28:38.402" v="192" actId="1076"/>
          <ac:picMkLst>
            <pc:docMk/>
            <pc:sldMk cId="667948361" sldId="1432"/>
            <ac:picMk id="5" creationId="{6AC2F6C8-D8EE-4215-B9E1-2CA37C6D6868}"/>
          </ac:picMkLst>
        </pc:picChg>
      </pc:sldChg>
      <pc:sldChg chg="addSp delSp modSp mod">
        <pc:chgData name="Del Manso Martina" userId="513a9d34-6994-41b9-901c-f28dde9905db" providerId="ADAL" clId="{01ACE7C0-3CF0-4A94-81C8-F5BBC2641E64}" dt="2022-01-27T16:29:25.546" v="243" actId="1076"/>
        <pc:sldMkLst>
          <pc:docMk/>
          <pc:sldMk cId="95590468" sldId="1433"/>
        </pc:sldMkLst>
        <pc:spChg chg="mod">
          <ac:chgData name="Del Manso Martina" userId="513a9d34-6994-41b9-901c-f28dde9905db" providerId="ADAL" clId="{01ACE7C0-3CF0-4A94-81C8-F5BBC2641E64}" dt="2022-01-27T11:51:33.017" v="4"/>
          <ac:spMkLst>
            <pc:docMk/>
            <pc:sldMk cId="95590468" sldId="1433"/>
            <ac:spMk id="10" creationId="{3A8F100F-4487-4F11-8A6D-61C9761B8323}"/>
          </ac:spMkLst>
        </pc:spChg>
        <pc:spChg chg="mod">
          <ac:chgData name="Del Manso Martina" userId="513a9d34-6994-41b9-901c-f28dde9905db" providerId="ADAL" clId="{01ACE7C0-3CF0-4A94-81C8-F5BBC2641E64}" dt="2022-01-27T16:27:36.490" v="177" actId="1076"/>
          <ac:spMkLst>
            <pc:docMk/>
            <pc:sldMk cId="95590468" sldId="1433"/>
            <ac:spMk id="11" creationId="{879BDA3D-B06E-4B2E-88D4-5C6065FDB0B6}"/>
          </ac:spMkLst>
        </pc:spChg>
        <pc:spChg chg="del">
          <ac:chgData name="Del Manso Martina" userId="513a9d34-6994-41b9-901c-f28dde9905db" providerId="ADAL" clId="{01ACE7C0-3CF0-4A94-81C8-F5BBC2641E64}" dt="2022-01-27T16:27:32.510" v="176" actId="478"/>
          <ac:spMkLst>
            <pc:docMk/>
            <pc:sldMk cId="95590468" sldId="1433"/>
            <ac:spMk id="12" creationId="{86A81515-98C4-411A-9CD8-3E2C336BD06E}"/>
          </ac:spMkLst>
        </pc:spChg>
        <pc:spChg chg="ord">
          <ac:chgData name="Del Manso Martina" userId="513a9d34-6994-41b9-901c-f28dde9905db" providerId="ADAL" clId="{01ACE7C0-3CF0-4A94-81C8-F5BBC2641E64}" dt="2022-01-27T16:28:54.954" v="194" actId="166"/>
          <ac:spMkLst>
            <pc:docMk/>
            <pc:sldMk cId="95590468" sldId="1433"/>
            <ac:spMk id="13" creationId="{82B47DFD-BD28-43A3-B961-0B758FE8316E}"/>
          </ac:spMkLst>
        </pc:spChg>
        <pc:spChg chg="add mod">
          <ac:chgData name="Del Manso Martina" userId="513a9d34-6994-41b9-901c-f28dde9905db" providerId="ADAL" clId="{01ACE7C0-3CF0-4A94-81C8-F5BBC2641E64}" dt="2022-01-27T16:27:42.326" v="179" actId="1076"/>
          <ac:spMkLst>
            <pc:docMk/>
            <pc:sldMk cId="95590468" sldId="1433"/>
            <ac:spMk id="14" creationId="{376FDE93-E4B3-4CAC-8B08-E316C0A77C5D}"/>
          </ac:spMkLst>
        </pc:spChg>
        <pc:picChg chg="mod">
          <ac:chgData name="Del Manso Martina" userId="513a9d34-6994-41b9-901c-f28dde9905db" providerId="ADAL" clId="{01ACE7C0-3CF0-4A94-81C8-F5BBC2641E64}" dt="2022-01-27T16:29:25.546" v="243" actId="1076"/>
          <ac:picMkLst>
            <pc:docMk/>
            <pc:sldMk cId="95590468" sldId="1433"/>
            <ac:picMk id="3" creationId="{FAB21EE5-C98F-40D5-8394-12D346D0B402}"/>
          </ac:picMkLst>
        </pc:picChg>
        <pc:picChg chg="del">
          <ac:chgData name="Del Manso Martina" userId="513a9d34-6994-41b9-901c-f28dde9905db" providerId="ADAL" clId="{01ACE7C0-3CF0-4A94-81C8-F5BBC2641E64}" dt="2022-01-27T16:27:32.510" v="176" actId="478"/>
          <ac:picMkLst>
            <pc:docMk/>
            <pc:sldMk cId="95590468" sldId="1433"/>
            <ac:picMk id="4" creationId="{5CF2313E-0688-49FD-B804-880F2786B402}"/>
          </ac:picMkLst>
        </pc:picChg>
        <pc:picChg chg="add mod">
          <ac:chgData name="Del Manso Martina" userId="513a9d34-6994-41b9-901c-f28dde9905db" providerId="ADAL" clId="{01ACE7C0-3CF0-4A94-81C8-F5BBC2641E64}" dt="2022-01-27T16:29:22.672" v="242" actId="1076"/>
          <ac:picMkLst>
            <pc:docMk/>
            <pc:sldMk cId="95590468" sldId="1433"/>
            <ac:picMk id="5" creationId="{99D1D73B-B910-4536-9294-0065DB3326E9}"/>
          </ac:picMkLst>
        </pc:picChg>
      </pc:sldChg>
      <pc:sldChg chg="addSp delSp modSp mod">
        <pc:chgData name="Del Manso Martina" userId="513a9d34-6994-41b9-901c-f28dde9905db" providerId="ADAL" clId="{01ACE7C0-3CF0-4A94-81C8-F5BBC2641E64}" dt="2022-01-27T16:42:22.285" v="299" actId="20577"/>
        <pc:sldMkLst>
          <pc:docMk/>
          <pc:sldMk cId="3146680826" sldId="1435"/>
        </pc:sldMkLst>
        <pc:spChg chg="mod">
          <ac:chgData name="Del Manso Martina" userId="513a9d34-6994-41b9-901c-f28dde9905db" providerId="ADAL" clId="{01ACE7C0-3CF0-4A94-81C8-F5BBC2641E64}" dt="2022-01-27T16:42:02.696" v="280" actId="1076"/>
          <ac:spMkLst>
            <pc:docMk/>
            <pc:sldMk cId="3146680826" sldId="1435"/>
            <ac:spMk id="8" creationId="{30D2BD75-176A-45F8-A3B1-71B284903107}"/>
          </ac:spMkLst>
        </pc:spChg>
        <pc:spChg chg="add mod">
          <ac:chgData name="Del Manso Martina" userId="513a9d34-6994-41b9-901c-f28dde9905db" providerId="ADAL" clId="{01ACE7C0-3CF0-4A94-81C8-F5BBC2641E64}" dt="2022-01-27T16:42:22.285" v="299" actId="20577"/>
          <ac:spMkLst>
            <pc:docMk/>
            <pc:sldMk cId="3146680826" sldId="1435"/>
            <ac:spMk id="9" creationId="{523E7E51-0061-4F67-8565-31E0BAB46DAD}"/>
          </ac:spMkLst>
        </pc:spChg>
        <pc:spChg chg="mod">
          <ac:chgData name="Del Manso Martina" userId="513a9d34-6994-41b9-901c-f28dde9905db" providerId="ADAL" clId="{01ACE7C0-3CF0-4A94-81C8-F5BBC2641E64}" dt="2022-01-27T11:51:33.017" v="4"/>
          <ac:spMkLst>
            <pc:docMk/>
            <pc:sldMk cId="3146680826" sldId="1435"/>
            <ac:spMk id="13" creationId="{E7776058-B94D-432C-A9E8-125AE28A6B8A}"/>
          </ac:spMkLst>
        </pc:spChg>
        <pc:picChg chg="mod">
          <ac:chgData name="Del Manso Martina" userId="513a9d34-6994-41b9-901c-f28dde9905db" providerId="ADAL" clId="{01ACE7C0-3CF0-4A94-81C8-F5BBC2641E64}" dt="2022-01-27T16:42:05.137" v="281" actId="1076"/>
          <ac:picMkLst>
            <pc:docMk/>
            <pc:sldMk cId="3146680826" sldId="1435"/>
            <ac:picMk id="2" creationId="{9BF8B2E1-CA01-4505-88DB-565A686CE7C7}"/>
          </ac:picMkLst>
        </pc:picChg>
        <pc:picChg chg="del">
          <ac:chgData name="Del Manso Martina" userId="513a9d34-6994-41b9-901c-f28dde9905db" providerId="ADAL" clId="{01ACE7C0-3CF0-4A94-81C8-F5BBC2641E64}" dt="2022-01-27T16:41:02.615" v="270" actId="478"/>
          <ac:picMkLst>
            <pc:docMk/>
            <pc:sldMk cId="3146680826" sldId="1435"/>
            <ac:picMk id="12" creationId="{3B9E5D77-1D2E-451F-94F7-1FDF00E3F8ED}"/>
          </ac:picMkLst>
        </pc:picChg>
      </pc:sldChg>
      <pc:sldChg chg="modSp mod">
        <pc:chgData name="Del Manso Martina" userId="513a9d34-6994-41b9-901c-f28dde9905db" providerId="ADAL" clId="{01ACE7C0-3CF0-4A94-81C8-F5BBC2641E64}" dt="2022-01-27T16:44:20.936" v="302" actId="14826"/>
        <pc:sldMkLst>
          <pc:docMk/>
          <pc:sldMk cId="1363598916" sldId="1436"/>
        </pc:sldMkLst>
        <pc:spChg chg="mod">
          <ac:chgData name="Del Manso Martina" userId="513a9d34-6994-41b9-901c-f28dde9905db" providerId="ADAL" clId="{01ACE7C0-3CF0-4A94-81C8-F5BBC2641E64}" dt="2022-01-27T11:51:33.017" v="4"/>
          <ac:spMkLst>
            <pc:docMk/>
            <pc:sldMk cId="1363598916" sldId="1436"/>
            <ac:spMk id="4" creationId="{C436C9B4-0598-4BC7-8D20-3BCE1F1E349C}"/>
          </ac:spMkLst>
        </pc:spChg>
        <pc:picChg chg="mod">
          <ac:chgData name="Del Manso Martina" userId="513a9d34-6994-41b9-901c-f28dde9905db" providerId="ADAL" clId="{01ACE7C0-3CF0-4A94-81C8-F5BBC2641E64}" dt="2022-01-27T16:44:20.936" v="302" actId="14826"/>
          <ac:picMkLst>
            <pc:docMk/>
            <pc:sldMk cId="1363598916" sldId="1436"/>
            <ac:picMk id="6" creationId="{ECF500F9-F29E-4960-B541-F45DB5292AE0}"/>
          </ac:picMkLst>
        </pc:picChg>
      </pc:sldChg>
      <pc:sldChg chg="modSp">
        <pc:chgData name="Del Manso Martina" userId="513a9d34-6994-41b9-901c-f28dde9905db" providerId="ADAL" clId="{01ACE7C0-3CF0-4A94-81C8-F5BBC2641E64}" dt="2022-01-27T16:09:49.872" v="160" actId="14826"/>
        <pc:sldMkLst>
          <pc:docMk/>
          <pc:sldMk cId="2689876419" sldId="1438"/>
        </pc:sldMkLst>
        <pc:spChg chg="mod">
          <ac:chgData name="Del Manso Martina" userId="513a9d34-6994-41b9-901c-f28dde9905db" providerId="ADAL" clId="{01ACE7C0-3CF0-4A94-81C8-F5BBC2641E64}" dt="2022-01-27T11:51:33.017" v="4"/>
          <ac:spMkLst>
            <pc:docMk/>
            <pc:sldMk cId="2689876419" sldId="1438"/>
            <ac:spMk id="13" creationId="{E7776058-B94D-432C-A9E8-125AE28A6B8A}"/>
          </ac:spMkLst>
        </pc:spChg>
        <pc:picChg chg="mod">
          <ac:chgData name="Del Manso Martina" userId="513a9d34-6994-41b9-901c-f28dde9905db" providerId="ADAL" clId="{01ACE7C0-3CF0-4A94-81C8-F5BBC2641E64}" dt="2022-01-27T16:09:49.872" v="160" actId="14826"/>
          <ac:picMkLst>
            <pc:docMk/>
            <pc:sldMk cId="2689876419" sldId="1438"/>
            <ac:picMk id="1026" creationId="{AF15E9EE-7245-4A85-A846-215E1829E2F1}"/>
          </ac:picMkLst>
        </pc:picChg>
      </pc:sldChg>
      <pc:sldChg chg="modSp mod">
        <pc:chgData name="Del Manso Martina" userId="513a9d34-6994-41b9-901c-f28dde9905db" providerId="ADAL" clId="{01ACE7C0-3CF0-4A94-81C8-F5BBC2641E64}" dt="2022-01-27T16:24:48.331" v="165" actId="20577"/>
        <pc:sldMkLst>
          <pc:docMk/>
          <pc:sldMk cId="3024650233" sldId="1443"/>
        </pc:sldMkLst>
        <pc:spChg chg="mod">
          <ac:chgData name="Del Manso Martina" userId="513a9d34-6994-41b9-901c-f28dde9905db" providerId="ADAL" clId="{01ACE7C0-3CF0-4A94-81C8-F5BBC2641E64}" dt="2022-01-27T16:24:37.298" v="162" actId="20577"/>
          <ac:spMkLst>
            <pc:docMk/>
            <pc:sldMk cId="3024650233" sldId="1443"/>
            <ac:spMk id="2" creationId="{AD8B7316-7A59-4F04-A5C4-B4F4AAD794FF}"/>
          </ac:spMkLst>
        </pc:spChg>
        <pc:spChg chg="mod">
          <ac:chgData name="Del Manso Martina" userId="513a9d34-6994-41b9-901c-f28dde9905db" providerId="ADAL" clId="{01ACE7C0-3CF0-4A94-81C8-F5BBC2641E64}" dt="2022-01-27T16:24:48.331" v="165" actId="20577"/>
          <ac:spMkLst>
            <pc:docMk/>
            <pc:sldMk cId="3024650233" sldId="1443"/>
            <ac:spMk id="9" creationId="{853EB532-9503-48AE-8364-7F7C9B64A96B}"/>
          </ac:spMkLst>
        </pc:spChg>
        <pc:spChg chg="mod">
          <ac:chgData name="Del Manso Martina" userId="513a9d34-6994-41b9-901c-f28dde9905db" providerId="ADAL" clId="{01ACE7C0-3CF0-4A94-81C8-F5BBC2641E64}" dt="2022-01-27T16:24:45.248" v="164" actId="20577"/>
          <ac:spMkLst>
            <pc:docMk/>
            <pc:sldMk cId="3024650233" sldId="1443"/>
            <ac:spMk id="10" creationId="{0BD037C3-7E0E-4F44-9B42-DA601C69B26E}"/>
          </ac:spMkLst>
        </pc:spChg>
        <pc:spChg chg="mod">
          <ac:chgData name="Del Manso Martina" userId="513a9d34-6994-41b9-901c-f28dde9905db" providerId="ADAL" clId="{01ACE7C0-3CF0-4A94-81C8-F5BBC2641E64}" dt="2022-01-27T16:24:41.486" v="163" actId="20577"/>
          <ac:spMkLst>
            <pc:docMk/>
            <pc:sldMk cId="3024650233" sldId="1443"/>
            <ac:spMk id="11" creationId="{14DFEC8D-29E6-4B94-89E1-521383F14EE5}"/>
          </ac:spMkLst>
        </pc:spChg>
        <pc:spChg chg="mod">
          <ac:chgData name="Del Manso Martina" userId="513a9d34-6994-41b9-901c-f28dde9905db" providerId="ADAL" clId="{01ACE7C0-3CF0-4A94-81C8-F5BBC2641E64}" dt="2022-01-27T11:51:33.017" v="4"/>
          <ac:spMkLst>
            <pc:docMk/>
            <pc:sldMk cId="3024650233" sldId="1443"/>
            <ac:spMk id="13" creationId="{E7776058-B94D-432C-A9E8-125AE28A6B8A}"/>
          </ac:spMkLst>
        </pc:spChg>
        <pc:picChg chg="mod">
          <ac:chgData name="Del Manso Martina" userId="513a9d34-6994-41b9-901c-f28dde9905db" providerId="ADAL" clId="{01ACE7C0-3CF0-4A94-81C8-F5BBC2641E64}" dt="2022-01-27T16:24:12.270" v="161" actId="14826"/>
          <ac:picMkLst>
            <pc:docMk/>
            <pc:sldMk cId="3024650233" sldId="1443"/>
            <ac:picMk id="2050" creationId="{7128A75E-73E4-44CE-AF25-A904816CBB49}"/>
          </ac:picMkLst>
        </pc:picChg>
      </pc:sldChg>
    </pc:docChg>
  </pc:docChgLst>
  <pc:docChgLst>
    <pc:chgData name="Del Manso Martina" userId="513a9d34-6994-41b9-901c-f28dde9905db" providerId="ADAL" clId="{FC190C9F-6D68-4045-8E49-37EF29A2DF93}"/>
    <pc:docChg chg="undo redo custSel modSld">
      <pc:chgData name="Del Manso Martina" userId="513a9d34-6994-41b9-901c-f28dde9905db" providerId="ADAL" clId="{FC190C9F-6D68-4045-8E49-37EF29A2DF93}" dt="2022-04-01T08:36:20.684" v="203" actId="20577"/>
      <pc:docMkLst>
        <pc:docMk/>
      </pc:docMkLst>
      <pc:sldChg chg="modSp mod">
        <pc:chgData name="Del Manso Martina" userId="513a9d34-6994-41b9-901c-f28dde9905db" providerId="ADAL" clId="{FC190C9F-6D68-4045-8E49-37EF29A2DF93}" dt="2022-04-01T08:34:57.511" v="197" actId="6549"/>
        <pc:sldMkLst>
          <pc:docMk/>
          <pc:sldMk cId="558278552" sldId="259"/>
        </pc:sldMkLst>
        <pc:spChg chg="mod">
          <ac:chgData name="Del Manso Martina" userId="513a9d34-6994-41b9-901c-f28dde9905db" providerId="ADAL" clId="{FC190C9F-6D68-4045-8E49-37EF29A2DF93}" dt="2022-04-01T08:34:57.511" v="197" actId="6549"/>
          <ac:spMkLst>
            <pc:docMk/>
            <pc:sldMk cId="558278552" sldId="259"/>
            <ac:spMk id="8" creationId="{30D2BD75-176A-45F8-A3B1-71B284903107}"/>
          </ac:spMkLst>
        </pc:spChg>
      </pc:sldChg>
      <pc:sldChg chg="addSp delSp modSp mod">
        <pc:chgData name="Del Manso Martina" userId="513a9d34-6994-41b9-901c-f28dde9905db" providerId="ADAL" clId="{FC190C9F-6D68-4045-8E49-37EF29A2DF93}" dt="2022-04-01T08:32:31.104" v="177" actId="13926"/>
        <pc:sldMkLst>
          <pc:docMk/>
          <pc:sldMk cId="1055586143" sldId="265"/>
        </pc:sldMkLst>
        <pc:spChg chg="mod">
          <ac:chgData name="Del Manso Martina" userId="513a9d34-6994-41b9-901c-f28dde9905db" providerId="ADAL" clId="{FC190C9F-6D68-4045-8E49-37EF29A2DF93}" dt="2022-04-01T08:32:31.104" v="177" actId="13926"/>
          <ac:spMkLst>
            <pc:docMk/>
            <pc:sldMk cId="1055586143" sldId="265"/>
            <ac:spMk id="6" creationId="{18B3654A-7DA2-42C6-9E9B-3690B637422E}"/>
          </ac:spMkLst>
        </pc:spChg>
        <pc:picChg chg="del">
          <ac:chgData name="Del Manso Martina" userId="513a9d34-6994-41b9-901c-f28dde9905db" providerId="ADAL" clId="{FC190C9F-6D68-4045-8E49-37EF29A2DF93}" dt="2022-04-01T08:32:13.420" v="172" actId="478"/>
          <ac:picMkLst>
            <pc:docMk/>
            <pc:sldMk cId="1055586143" sldId="265"/>
            <ac:picMk id="3" creationId="{0480303C-739C-45A9-8CCB-91E910A170E0}"/>
          </ac:picMkLst>
        </pc:picChg>
        <pc:picChg chg="add mod">
          <ac:chgData name="Del Manso Martina" userId="513a9d34-6994-41b9-901c-f28dde9905db" providerId="ADAL" clId="{FC190C9F-6D68-4045-8E49-37EF29A2DF93}" dt="2022-04-01T08:32:27.242" v="176" actId="14100"/>
          <ac:picMkLst>
            <pc:docMk/>
            <pc:sldMk cId="1055586143" sldId="265"/>
            <ac:picMk id="4" creationId="{05FBE229-E0F9-4576-943A-2BA51F26154C}"/>
          </ac:picMkLst>
        </pc:picChg>
      </pc:sldChg>
      <pc:sldChg chg="addSp delSp modSp mod">
        <pc:chgData name="Del Manso Martina" userId="513a9d34-6994-41b9-901c-f28dde9905db" providerId="ADAL" clId="{FC190C9F-6D68-4045-8E49-37EF29A2DF93}" dt="2022-04-01T08:27:32.843" v="141" actId="20577"/>
        <pc:sldMkLst>
          <pc:docMk/>
          <pc:sldMk cId="937019017" sldId="267"/>
        </pc:sldMkLst>
        <pc:spChg chg="add del">
          <ac:chgData name="Del Manso Martina" userId="513a9d34-6994-41b9-901c-f28dde9905db" providerId="ADAL" clId="{FC190C9F-6D68-4045-8E49-37EF29A2DF93}" dt="2022-04-01T08:27:06.774" v="133" actId="478"/>
          <ac:spMkLst>
            <pc:docMk/>
            <pc:sldMk cId="937019017" sldId="267"/>
            <ac:spMk id="2" creationId="{E98ADD7E-3D16-47DB-A1C6-8CE7FC90877E}"/>
          </ac:spMkLst>
        </pc:spChg>
        <pc:spChg chg="add del">
          <ac:chgData name="Del Manso Martina" userId="513a9d34-6994-41b9-901c-f28dde9905db" providerId="ADAL" clId="{FC190C9F-6D68-4045-8E49-37EF29A2DF93}" dt="2022-04-01T08:27:14.352" v="135" actId="478"/>
          <ac:spMkLst>
            <pc:docMk/>
            <pc:sldMk cId="937019017" sldId="267"/>
            <ac:spMk id="3" creationId="{965D05AD-5C90-4982-AA94-EF945DF0332D}"/>
          </ac:spMkLst>
        </pc:spChg>
        <pc:spChg chg="mod">
          <ac:chgData name="Del Manso Martina" userId="513a9d34-6994-41b9-901c-f28dde9905db" providerId="ADAL" clId="{FC190C9F-6D68-4045-8E49-37EF29A2DF93}" dt="2022-04-01T08:27:32.843" v="141" actId="20577"/>
          <ac:spMkLst>
            <pc:docMk/>
            <pc:sldMk cId="937019017" sldId="267"/>
            <ac:spMk id="8" creationId="{120FA03F-51ED-409D-B36B-F721E225D251}"/>
          </ac:spMkLst>
        </pc:spChg>
        <pc:picChg chg="del">
          <ac:chgData name="Del Manso Martina" userId="513a9d34-6994-41b9-901c-f28dde9905db" providerId="ADAL" clId="{FC190C9F-6D68-4045-8E49-37EF29A2DF93}" dt="2022-04-01T08:27:04.102" v="131" actId="478"/>
          <ac:picMkLst>
            <pc:docMk/>
            <pc:sldMk cId="937019017" sldId="267"/>
            <ac:picMk id="4" creationId="{F2EB4471-3588-4D78-B4DA-42575D04B7B2}"/>
          </ac:picMkLst>
        </pc:picChg>
        <pc:picChg chg="add mod">
          <ac:chgData name="Del Manso Martina" userId="513a9d34-6994-41b9-901c-f28dde9905db" providerId="ADAL" clId="{FC190C9F-6D68-4045-8E49-37EF29A2DF93}" dt="2022-04-01T08:27:26.328" v="136"/>
          <ac:picMkLst>
            <pc:docMk/>
            <pc:sldMk cId="937019017" sldId="267"/>
            <ac:picMk id="7" creationId="{C1A45A60-573C-4E89-A5AA-BD4A0323B918}"/>
          </ac:picMkLst>
        </pc:picChg>
      </pc:sldChg>
      <pc:sldChg chg="modSp mod">
        <pc:chgData name="Del Manso Martina" userId="513a9d34-6994-41b9-901c-f28dde9905db" providerId="ADAL" clId="{FC190C9F-6D68-4045-8E49-37EF29A2DF93}" dt="2022-04-01T08:27:54.625" v="143"/>
        <pc:sldMkLst>
          <pc:docMk/>
          <pc:sldMk cId="1757230229" sldId="274"/>
        </pc:sldMkLst>
        <pc:spChg chg="mod">
          <ac:chgData name="Del Manso Martina" userId="513a9d34-6994-41b9-901c-f28dde9905db" providerId="ADAL" clId="{FC190C9F-6D68-4045-8E49-37EF29A2DF93}" dt="2022-04-01T08:23:43.633" v="130" actId="20577"/>
          <ac:spMkLst>
            <pc:docMk/>
            <pc:sldMk cId="1757230229" sldId="274"/>
            <ac:spMk id="5" creationId="{FFEDA254-651F-4E7C-A6D4-10298A165D9B}"/>
          </ac:spMkLst>
        </pc:spChg>
        <pc:graphicFrameChg chg="mod modGraphic">
          <ac:chgData name="Del Manso Martina" userId="513a9d34-6994-41b9-901c-f28dde9905db" providerId="ADAL" clId="{FC190C9F-6D68-4045-8E49-37EF29A2DF93}" dt="2022-04-01T08:27:54.625" v="143"/>
          <ac:graphicFrameMkLst>
            <pc:docMk/>
            <pc:sldMk cId="1757230229" sldId="274"/>
            <ac:graphicFrameMk id="2" creationId="{1DFD4509-ED61-4699-8379-E08B93765468}"/>
          </ac:graphicFrameMkLst>
        </pc:graphicFrameChg>
        <pc:picChg chg="mod">
          <ac:chgData name="Del Manso Martina" userId="513a9d34-6994-41b9-901c-f28dde9905db" providerId="ADAL" clId="{FC190C9F-6D68-4045-8E49-37EF29A2DF93}" dt="2022-04-01T08:21:52.586" v="117" actId="14826"/>
          <ac:picMkLst>
            <pc:docMk/>
            <pc:sldMk cId="1757230229" sldId="274"/>
            <ac:picMk id="4" creationId="{7AD08C09-9EBC-44C3-9798-329EC8A41772}"/>
          </ac:picMkLst>
        </pc:picChg>
      </pc:sldChg>
      <pc:sldChg chg="modSp mod">
        <pc:chgData name="Del Manso Martina" userId="513a9d34-6994-41b9-901c-f28dde9905db" providerId="ADAL" clId="{FC190C9F-6D68-4045-8E49-37EF29A2DF93}" dt="2022-04-01T08:32:35.348" v="178" actId="13926"/>
        <pc:sldMkLst>
          <pc:docMk/>
          <pc:sldMk cId="1393109582" sldId="276"/>
        </pc:sldMkLst>
        <pc:spChg chg="mod">
          <ac:chgData name="Del Manso Martina" userId="513a9d34-6994-41b9-901c-f28dde9905db" providerId="ADAL" clId="{FC190C9F-6D68-4045-8E49-37EF29A2DF93}" dt="2022-04-01T08:32:35.348" v="178" actId="13926"/>
          <ac:spMkLst>
            <pc:docMk/>
            <pc:sldMk cId="1393109582" sldId="276"/>
            <ac:spMk id="3" creationId="{46B1FEDA-143A-4056-8586-6BEC18D7A754}"/>
          </ac:spMkLst>
        </pc:spChg>
        <pc:spChg chg="mod">
          <ac:chgData name="Del Manso Martina" userId="513a9d34-6994-41b9-901c-f28dde9905db" providerId="ADAL" clId="{FC190C9F-6D68-4045-8E49-37EF29A2DF93}" dt="2022-04-01T08:30:14.161" v="164" actId="1076"/>
          <ac:spMkLst>
            <pc:docMk/>
            <pc:sldMk cId="1393109582" sldId="276"/>
            <ac:spMk id="6" creationId="{AAE37481-9F71-4A84-85F9-605D50E8F62B}"/>
          </ac:spMkLst>
        </pc:spChg>
      </pc:sldChg>
      <pc:sldChg chg="modSp mod">
        <pc:chgData name="Del Manso Martina" userId="513a9d34-6994-41b9-901c-f28dde9905db" providerId="ADAL" clId="{FC190C9F-6D68-4045-8E49-37EF29A2DF93}" dt="2022-04-01T08:32:40.890" v="182" actId="20577"/>
        <pc:sldMkLst>
          <pc:docMk/>
          <pc:sldMk cId="3284697636" sldId="1278"/>
        </pc:sldMkLst>
        <pc:spChg chg="mod">
          <ac:chgData name="Del Manso Martina" userId="513a9d34-6994-41b9-901c-f28dde9905db" providerId="ADAL" clId="{FC190C9F-6D68-4045-8E49-37EF29A2DF93}" dt="2022-04-01T08:32:40.890" v="182" actId="20577"/>
          <ac:spMkLst>
            <pc:docMk/>
            <pc:sldMk cId="3284697636" sldId="1278"/>
            <ac:spMk id="2" creationId="{71B7A1A9-40FC-4B1A-BC71-6C2C2DFC8700}"/>
          </ac:spMkLst>
        </pc:spChg>
      </pc:sldChg>
      <pc:sldChg chg="modSp mod">
        <pc:chgData name="Del Manso Martina" userId="513a9d34-6994-41b9-901c-f28dde9905db" providerId="ADAL" clId="{FC190C9F-6D68-4045-8E49-37EF29A2DF93}" dt="2022-04-01T08:36:20.684" v="203" actId="20577"/>
        <pc:sldMkLst>
          <pc:docMk/>
          <pc:sldMk cId="2366445357" sldId="1308"/>
        </pc:sldMkLst>
        <pc:spChg chg="mod">
          <ac:chgData name="Del Manso Martina" userId="513a9d34-6994-41b9-901c-f28dde9905db" providerId="ADAL" clId="{FC190C9F-6D68-4045-8E49-37EF29A2DF93}" dt="2022-04-01T08:36:20.684" v="203" actId="20577"/>
          <ac:spMkLst>
            <pc:docMk/>
            <pc:sldMk cId="2366445357" sldId="1308"/>
            <ac:spMk id="5" creationId="{DF970081-94DA-4076-80A9-CF7BC0ABB794}"/>
          </ac:spMkLst>
        </pc:spChg>
      </pc:sldChg>
      <pc:sldChg chg="modSp mod">
        <pc:chgData name="Del Manso Martina" userId="513a9d34-6994-41b9-901c-f28dde9905db" providerId="ADAL" clId="{FC190C9F-6D68-4045-8E49-37EF29A2DF93}" dt="2022-04-01T08:12:40.945" v="1" actId="13926"/>
        <pc:sldMkLst>
          <pc:docMk/>
          <pc:sldMk cId="3003740372" sldId="1383"/>
        </pc:sldMkLst>
        <pc:spChg chg="mod">
          <ac:chgData name="Del Manso Martina" userId="513a9d34-6994-41b9-901c-f28dde9905db" providerId="ADAL" clId="{FC190C9F-6D68-4045-8E49-37EF29A2DF93}" dt="2022-04-01T08:12:40.945" v="1" actId="13926"/>
          <ac:spMkLst>
            <pc:docMk/>
            <pc:sldMk cId="3003740372" sldId="1383"/>
            <ac:spMk id="170" creationId="{9F928B8A-3EB1-4DF1-BFCE-1A2F9A1160CD}"/>
          </ac:spMkLst>
        </pc:spChg>
        <pc:picChg chg="mod">
          <ac:chgData name="Del Manso Martina" userId="513a9d34-6994-41b9-901c-f28dde9905db" providerId="ADAL" clId="{FC190C9F-6D68-4045-8E49-37EF29A2DF93}" dt="2022-04-01T08:12:34.019" v="0" actId="14826"/>
          <ac:picMkLst>
            <pc:docMk/>
            <pc:sldMk cId="3003740372" sldId="1383"/>
            <ac:picMk id="8194" creationId="{36F2DCDA-AC77-466A-9E27-F2843157FE53}"/>
          </ac:picMkLst>
        </pc:picChg>
      </pc:sldChg>
      <pc:sldChg chg="modSp mod">
        <pc:chgData name="Del Manso Martina" userId="513a9d34-6994-41b9-901c-f28dde9905db" providerId="ADAL" clId="{FC190C9F-6D68-4045-8E49-37EF29A2DF93}" dt="2022-04-01T08:13:25.910" v="5" actId="13926"/>
        <pc:sldMkLst>
          <pc:docMk/>
          <pc:sldMk cId="1771034633" sldId="1387"/>
        </pc:sldMkLst>
        <pc:spChg chg="mod">
          <ac:chgData name="Del Manso Martina" userId="513a9d34-6994-41b9-901c-f28dde9905db" providerId="ADAL" clId="{FC190C9F-6D68-4045-8E49-37EF29A2DF93}" dt="2022-04-01T08:13:25.910" v="5" actId="13926"/>
          <ac:spMkLst>
            <pc:docMk/>
            <pc:sldMk cId="1771034633" sldId="1387"/>
            <ac:spMk id="4" creationId="{D8240E34-B309-4C8D-BE8A-B38C777BAFB7}"/>
          </ac:spMkLst>
        </pc:spChg>
        <pc:picChg chg="mod">
          <ac:chgData name="Del Manso Martina" userId="513a9d34-6994-41b9-901c-f28dde9905db" providerId="ADAL" clId="{FC190C9F-6D68-4045-8E49-37EF29A2DF93}" dt="2022-04-01T08:13:22.336" v="4" actId="14826"/>
          <ac:picMkLst>
            <pc:docMk/>
            <pc:sldMk cId="1771034633" sldId="1387"/>
            <ac:picMk id="9218" creationId="{307ECD45-F8FF-4013-8DD0-E16A8007E809}"/>
          </ac:picMkLst>
        </pc:picChg>
      </pc:sldChg>
      <pc:sldChg chg="modSp mod">
        <pc:chgData name="Del Manso Martina" userId="513a9d34-6994-41b9-901c-f28dde9905db" providerId="ADAL" clId="{FC190C9F-6D68-4045-8E49-37EF29A2DF93}" dt="2022-04-01T08:35:59.443" v="199" actId="20577"/>
        <pc:sldMkLst>
          <pc:docMk/>
          <pc:sldMk cId="3254352924" sldId="1429"/>
        </pc:sldMkLst>
        <pc:spChg chg="mod">
          <ac:chgData name="Del Manso Martina" userId="513a9d34-6994-41b9-901c-f28dde9905db" providerId="ADAL" clId="{FC190C9F-6D68-4045-8E49-37EF29A2DF93}" dt="2022-04-01T08:35:59.443" v="199" actId="20577"/>
          <ac:spMkLst>
            <pc:docMk/>
            <pc:sldMk cId="3254352924" sldId="1429"/>
            <ac:spMk id="6" creationId="{C0E3834D-83F4-4161-9CFE-5070D55D5F1B}"/>
          </ac:spMkLst>
        </pc:spChg>
      </pc:sldChg>
      <pc:sldChg chg="addSp delSp modSp mod">
        <pc:chgData name="Del Manso Martina" userId="513a9d34-6994-41b9-901c-f28dde9905db" providerId="ADAL" clId="{FC190C9F-6D68-4045-8E49-37EF29A2DF93}" dt="2022-04-01T08:20:41.048" v="116" actId="20577"/>
        <pc:sldMkLst>
          <pc:docMk/>
          <pc:sldMk cId="1503337822" sldId="1430"/>
        </pc:sldMkLst>
        <pc:spChg chg="mod">
          <ac:chgData name="Del Manso Martina" userId="513a9d34-6994-41b9-901c-f28dde9905db" providerId="ADAL" clId="{FC190C9F-6D68-4045-8E49-37EF29A2DF93}" dt="2022-04-01T08:18:50.536" v="36" actId="20577"/>
          <ac:spMkLst>
            <pc:docMk/>
            <pc:sldMk cId="1503337822" sldId="1430"/>
            <ac:spMk id="7" creationId="{521C454B-F5E8-4456-B826-7D75278D9657}"/>
          </ac:spMkLst>
        </pc:spChg>
        <pc:spChg chg="mod">
          <ac:chgData name="Del Manso Martina" userId="513a9d34-6994-41b9-901c-f28dde9905db" providerId="ADAL" clId="{FC190C9F-6D68-4045-8E49-37EF29A2DF93}" dt="2022-04-01T08:19:14.830" v="49" actId="20577"/>
          <ac:spMkLst>
            <pc:docMk/>
            <pc:sldMk cId="1503337822" sldId="1430"/>
            <ac:spMk id="12" creationId="{C38C7F7B-BB50-4EF1-B675-C18FAB25E91D}"/>
          </ac:spMkLst>
        </pc:spChg>
        <pc:spChg chg="mod">
          <ac:chgData name="Del Manso Martina" userId="513a9d34-6994-41b9-901c-f28dde9905db" providerId="ADAL" clId="{FC190C9F-6D68-4045-8E49-37EF29A2DF93}" dt="2022-04-01T08:19:05.118" v="42" actId="20577"/>
          <ac:spMkLst>
            <pc:docMk/>
            <pc:sldMk cId="1503337822" sldId="1430"/>
            <ac:spMk id="20" creationId="{16455BC2-3EEC-465F-BFC7-69E0D30CE390}"/>
          </ac:spMkLst>
        </pc:spChg>
        <pc:spChg chg="mod">
          <ac:chgData name="Del Manso Martina" userId="513a9d34-6994-41b9-901c-f28dde9905db" providerId="ADAL" clId="{FC190C9F-6D68-4045-8E49-37EF29A2DF93}" dt="2022-04-01T08:19:38.759" v="65" actId="20577"/>
          <ac:spMkLst>
            <pc:docMk/>
            <pc:sldMk cId="1503337822" sldId="1430"/>
            <ac:spMk id="23" creationId="{1916299F-6F0B-41A0-B266-329199B98D1D}"/>
          </ac:spMkLst>
        </pc:spChg>
        <pc:spChg chg="mod">
          <ac:chgData name="Del Manso Martina" userId="513a9d34-6994-41b9-901c-f28dde9905db" providerId="ADAL" clId="{FC190C9F-6D68-4045-8E49-37EF29A2DF93}" dt="2022-04-01T08:19:25.696" v="57" actId="20577"/>
          <ac:spMkLst>
            <pc:docMk/>
            <pc:sldMk cId="1503337822" sldId="1430"/>
            <ac:spMk id="24" creationId="{E74C75E4-D3C3-4199-B3B7-E5CE64741945}"/>
          </ac:spMkLst>
        </pc:spChg>
        <pc:spChg chg="mod">
          <ac:chgData name="Del Manso Martina" userId="513a9d34-6994-41b9-901c-f28dde9905db" providerId="ADAL" clId="{FC190C9F-6D68-4045-8E49-37EF29A2DF93}" dt="2022-04-01T08:19:52.081" v="81" actId="20577"/>
          <ac:spMkLst>
            <pc:docMk/>
            <pc:sldMk cId="1503337822" sldId="1430"/>
            <ac:spMk id="25" creationId="{2A50A42D-7861-4F67-ABF7-B56D3E1416D8}"/>
          </ac:spMkLst>
        </pc:spChg>
        <pc:spChg chg="mod">
          <ac:chgData name="Del Manso Martina" userId="513a9d34-6994-41b9-901c-f28dde9905db" providerId="ADAL" clId="{FC190C9F-6D68-4045-8E49-37EF29A2DF93}" dt="2022-04-01T08:20:21.812" v="98" actId="20577"/>
          <ac:spMkLst>
            <pc:docMk/>
            <pc:sldMk cId="1503337822" sldId="1430"/>
            <ac:spMk id="26" creationId="{17B8BD54-C49A-4DF1-BBE2-6315E6CC2BD6}"/>
          </ac:spMkLst>
        </pc:spChg>
        <pc:spChg chg="mod">
          <ac:chgData name="Del Manso Martina" userId="513a9d34-6994-41b9-901c-f28dde9905db" providerId="ADAL" clId="{FC190C9F-6D68-4045-8E49-37EF29A2DF93}" dt="2022-04-01T08:20:09.495" v="93" actId="20577"/>
          <ac:spMkLst>
            <pc:docMk/>
            <pc:sldMk cId="1503337822" sldId="1430"/>
            <ac:spMk id="27" creationId="{3D620C99-C7B9-49E6-9F1F-B55959BD649D}"/>
          </ac:spMkLst>
        </pc:spChg>
        <pc:spChg chg="mod">
          <ac:chgData name="Del Manso Martina" userId="513a9d34-6994-41b9-901c-f28dde9905db" providerId="ADAL" clId="{FC190C9F-6D68-4045-8E49-37EF29A2DF93}" dt="2022-04-01T08:20:41.048" v="116" actId="20577"/>
          <ac:spMkLst>
            <pc:docMk/>
            <pc:sldMk cId="1503337822" sldId="1430"/>
            <ac:spMk id="28" creationId="{E84D0256-A48B-432B-B8ED-89AB73710437}"/>
          </ac:spMkLst>
        </pc:spChg>
        <pc:spChg chg="mod">
          <ac:chgData name="Del Manso Martina" userId="513a9d34-6994-41b9-901c-f28dde9905db" providerId="ADAL" clId="{FC190C9F-6D68-4045-8E49-37EF29A2DF93}" dt="2022-04-01T08:20:35.332" v="110" actId="20577"/>
          <ac:spMkLst>
            <pc:docMk/>
            <pc:sldMk cId="1503337822" sldId="1430"/>
            <ac:spMk id="29" creationId="{6B0B2A4C-42BF-4626-B2DA-6BCBB944F7F9}"/>
          </ac:spMkLst>
        </pc:spChg>
        <pc:picChg chg="add mod">
          <ac:chgData name="Del Manso Martina" userId="513a9d34-6994-41b9-901c-f28dde9905db" providerId="ADAL" clId="{FC190C9F-6D68-4045-8E49-37EF29A2DF93}" dt="2022-04-01T08:17:45.774" v="23" actId="14100"/>
          <ac:picMkLst>
            <pc:docMk/>
            <pc:sldMk cId="1503337822" sldId="1430"/>
            <ac:picMk id="2" creationId="{C6A56381-4FA7-48C8-A900-64B6E88BDFCB}"/>
          </ac:picMkLst>
        </pc:picChg>
        <pc:picChg chg="add del mod">
          <ac:chgData name="Del Manso Martina" userId="513a9d34-6994-41b9-901c-f28dde9905db" providerId="ADAL" clId="{FC190C9F-6D68-4045-8E49-37EF29A2DF93}" dt="2022-04-01T08:17:19.900" v="19" actId="478"/>
          <ac:picMkLst>
            <pc:docMk/>
            <pc:sldMk cId="1503337822" sldId="1430"/>
            <ac:picMk id="2050" creationId="{3AA2246C-D96E-4718-B5FE-675A81176DF4}"/>
          </ac:picMkLst>
        </pc:picChg>
        <pc:picChg chg="del">
          <ac:chgData name="Del Manso Martina" userId="513a9d34-6994-41b9-901c-f28dde9905db" providerId="ADAL" clId="{FC190C9F-6D68-4045-8E49-37EF29A2DF93}" dt="2022-04-01T08:16:47.048" v="11" actId="478"/>
          <ac:picMkLst>
            <pc:docMk/>
            <pc:sldMk cId="1503337822" sldId="1430"/>
            <ac:picMk id="3074" creationId="{56FC7DF9-88CE-4E7A-8BCD-FCC86DD539BA}"/>
          </ac:picMkLst>
        </pc:picChg>
      </pc:sldChg>
      <pc:sldChg chg="addSp delSp modSp mod">
        <pc:chgData name="Del Manso Martina" userId="513a9d34-6994-41b9-901c-f28dde9905db" providerId="ADAL" clId="{FC190C9F-6D68-4045-8E49-37EF29A2DF93}" dt="2022-04-01T08:34:16.268" v="188" actId="1076"/>
        <pc:sldMkLst>
          <pc:docMk/>
          <pc:sldMk cId="667948361" sldId="1432"/>
        </pc:sldMkLst>
        <pc:picChg chg="add del mod">
          <ac:chgData name="Del Manso Martina" userId="513a9d34-6994-41b9-901c-f28dde9905db" providerId="ADAL" clId="{FC190C9F-6D68-4045-8E49-37EF29A2DF93}" dt="2022-04-01T08:34:09.874" v="185" actId="478"/>
          <ac:picMkLst>
            <pc:docMk/>
            <pc:sldMk cId="667948361" sldId="1432"/>
            <ac:picMk id="2" creationId="{E2C71CFF-26D1-47D5-A1AA-2246585BD088}"/>
          </ac:picMkLst>
        </pc:picChg>
        <pc:picChg chg="mod">
          <ac:chgData name="Del Manso Martina" userId="513a9d34-6994-41b9-901c-f28dde9905db" providerId="ADAL" clId="{FC190C9F-6D68-4045-8E49-37EF29A2DF93}" dt="2022-04-01T08:34:13.679" v="187" actId="1076"/>
          <ac:picMkLst>
            <pc:docMk/>
            <pc:sldMk cId="667948361" sldId="1432"/>
            <ac:picMk id="4" creationId="{AE516FC0-6188-42C9-87DB-31AB10B6322F}"/>
          </ac:picMkLst>
        </pc:picChg>
        <pc:picChg chg="mod">
          <ac:chgData name="Del Manso Martina" userId="513a9d34-6994-41b9-901c-f28dde9905db" providerId="ADAL" clId="{FC190C9F-6D68-4045-8E49-37EF29A2DF93}" dt="2022-04-01T08:34:16.268" v="188" actId="1076"/>
          <ac:picMkLst>
            <pc:docMk/>
            <pc:sldMk cId="667948361" sldId="1432"/>
            <ac:picMk id="4098" creationId="{9FC23B45-8437-441D-8BA7-9E1AFF1C0E1F}"/>
          </ac:picMkLst>
        </pc:picChg>
      </pc:sldChg>
      <pc:sldChg chg="addSp delSp modSp mod">
        <pc:chgData name="Del Manso Martina" userId="513a9d34-6994-41b9-901c-f28dde9905db" providerId="ADAL" clId="{FC190C9F-6D68-4045-8E49-37EF29A2DF93}" dt="2022-04-01T08:14:30.945" v="10" actId="13926"/>
        <pc:sldMkLst>
          <pc:docMk/>
          <pc:sldMk cId="1363598916" sldId="1436"/>
        </pc:sldMkLst>
        <pc:spChg chg="mod">
          <ac:chgData name="Del Manso Martina" userId="513a9d34-6994-41b9-901c-f28dde9905db" providerId="ADAL" clId="{FC190C9F-6D68-4045-8E49-37EF29A2DF93}" dt="2022-04-01T08:14:30.945" v="10" actId="13926"/>
          <ac:spMkLst>
            <pc:docMk/>
            <pc:sldMk cId="1363598916" sldId="1436"/>
            <ac:spMk id="3" creationId="{3CE4702D-0AB5-4E67-AD7C-079C3B347205}"/>
          </ac:spMkLst>
        </pc:spChg>
        <pc:picChg chg="add mod">
          <ac:chgData name="Del Manso Martina" userId="513a9d34-6994-41b9-901c-f28dde9905db" providerId="ADAL" clId="{FC190C9F-6D68-4045-8E49-37EF29A2DF93}" dt="2022-04-01T08:14:28.569" v="9" actId="1076"/>
          <ac:picMkLst>
            <pc:docMk/>
            <pc:sldMk cId="1363598916" sldId="1436"/>
            <ac:picMk id="1026" creationId="{32B3213B-D8BE-432B-90FE-A047AFD3C020}"/>
          </ac:picMkLst>
        </pc:picChg>
        <pc:picChg chg="del">
          <ac:chgData name="Del Manso Martina" userId="513a9d34-6994-41b9-901c-f28dde9905db" providerId="ADAL" clId="{FC190C9F-6D68-4045-8E49-37EF29A2DF93}" dt="2022-04-01T08:14:20.925" v="6" actId="478"/>
          <ac:picMkLst>
            <pc:docMk/>
            <pc:sldMk cId="1363598916" sldId="1436"/>
            <ac:picMk id="10242" creationId="{415D4FAE-48BD-4278-903C-8FF446A0CF89}"/>
          </ac:picMkLst>
        </pc:picChg>
      </pc:sldChg>
      <pc:sldChg chg="addSp delSp modSp mod">
        <pc:chgData name="Del Manso Martina" userId="513a9d34-6994-41b9-901c-f28dde9905db" providerId="ADAL" clId="{FC190C9F-6D68-4045-8E49-37EF29A2DF93}" dt="2022-04-01T08:28:47.707" v="151" actId="13926"/>
        <pc:sldMkLst>
          <pc:docMk/>
          <pc:sldMk cId="1147603769" sldId="1444"/>
        </pc:sldMkLst>
        <pc:spChg chg="mod">
          <ac:chgData name="Del Manso Martina" userId="513a9d34-6994-41b9-901c-f28dde9905db" providerId="ADAL" clId="{FC190C9F-6D68-4045-8E49-37EF29A2DF93}" dt="2022-04-01T08:28:47.707" v="151" actId="13926"/>
          <ac:spMkLst>
            <pc:docMk/>
            <pc:sldMk cId="1147603769" sldId="1444"/>
            <ac:spMk id="4" creationId="{8D35ECE6-539E-4FA0-8B22-4D9ADA9856D5}"/>
          </ac:spMkLst>
        </pc:spChg>
        <pc:picChg chg="del">
          <ac:chgData name="Del Manso Martina" userId="513a9d34-6994-41b9-901c-f28dde9905db" providerId="ADAL" clId="{FC190C9F-6D68-4045-8E49-37EF29A2DF93}" dt="2022-04-01T08:28:17.733" v="145" actId="478"/>
          <ac:picMkLst>
            <pc:docMk/>
            <pc:sldMk cId="1147603769" sldId="1444"/>
            <ac:picMk id="3" creationId="{3B976370-A63A-4CEA-AA74-F4F8EA4618F7}"/>
          </ac:picMkLst>
        </pc:picChg>
        <pc:picChg chg="add mod">
          <ac:chgData name="Del Manso Martina" userId="513a9d34-6994-41b9-901c-f28dde9905db" providerId="ADAL" clId="{FC190C9F-6D68-4045-8E49-37EF29A2DF93}" dt="2022-04-01T08:28:43.769" v="150" actId="14100"/>
          <ac:picMkLst>
            <pc:docMk/>
            <pc:sldMk cId="1147603769" sldId="1444"/>
            <ac:picMk id="6" creationId="{A06EA06C-C756-4F5C-A788-8573D6945862}"/>
          </ac:picMkLst>
        </pc:picChg>
        <pc:picChg chg="add del mod">
          <ac:chgData name="Del Manso Martina" userId="513a9d34-6994-41b9-901c-f28dde9905db" providerId="ADAL" clId="{FC190C9F-6D68-4045-8E49-37EF29A2DF93}" dt="2022-04-01T08:28:39.934" v="149" actId="478"/>
          <ac:picMkLst>
            <pc:docMk/>
            <pc:sldMk cId="1147603769" sldId="1444"/>
            <ac:picMk id="8" creationId="{802236B9-2094-41E1-995B-971919B46516}"/>
          </ac:picMkLst>
        </pc:picChg>
      </pc:sldChg>
    </pc:docChg>
  </pc:docChgLst>
  <pc:docChgLst>
    <pc:chgData name="Del Manso Martina" userId="513a9d34-6994-41b9-901c-f28dde9905db" providerId="ADAL" clId="{724CE2A5-4E6D-4402-9A1C-E31DEAF79EFE}"/>
    <pc:docChg chg="undo redo custSel modSld">
      <pc:chgData name="Del Manso Martina" userId="513a9d34-6994-41b9-901c-f28dde9905db" providerId="ADAL" clId="{724CE2A5-4E6D-4402-9A1C-E31DEAF79EFE}" dt="2022-02-18T09:10:17.878" v="740" actId="478"/>
      <pc:docMkLst>
        <pc:docMk/>
      </pc:docMkLst>
      <pc:sldChg chg="modSp mod">
        <pc:chgData name="Del Manso Martina" userId="513a9d34-6994-41b9-901c-f28dde9905db" providerId="ADAL" clId="{724CE2A5-4E6D-4402-9A1C-E31DEAF79EFE}" dt="2022-02-17T14:41:20.730" v="325" actId="20577"/>
        <pc:sldMkLst>
          <pc:docMk/>
          <pc:sldMk cId="558278552" sldId="259"/>
        </pc:sldMkLst>
        <pc:spChg chg="mod">
          <ac:chgData name="Del Manso Martina" userId="513a9d34-6994-41b9-901c-f28dde9905db" providerId="ADAL" clId="{724CE2A5-4E6D-4402-9A1C-E31DEAF79EFE}" dt="2022-02-17T14:41:20.730" v="325" actId="20577"/>
          <ac:spMkLst>
            <pc:docMk/>
            <pc:sldMk cId="558278552" sldId="259"/>
            <ac:spMk id="9" creationId="{9062F9CD-CE96-4997-888D-12FBC44B69AD}"/>
          </ac:spMkLst>
        </pc:spChg>
        <pc:spChg chg="mod">
          <ac:chgData name="Del Manso Martina" userId="513a9d34-6994-41b9-901c-f28dde9905db" providerId="ADAL" clId="{724CE2A5-4E6D-4402-9A1C-E31DEAF79EFE}" dt="2022-02-17T14:39:56.568" v="305"/>
          <ac:spMkLst>
            <pc:docMk/>
            <pc:sldMk cId="558278552" sldId="259"/>
            <ac:spMk id="10" creationId="{F97FF066-9EA2-4204-B387-60FD93E3BCE1}"/>
          </ac:spMkLst>
        </pc:spChg>
        <pc:spChg chg="mod">
          <ac:chgData name="Del Manso Martina" userId="513a9d34-6994-41b9-901c-f28dde9905db" providerId="ADAL" clId="{724CE2A5-4E6D-4402-9A1C-E31DEAF79EFE}" dt="2022-02-17T14:27:45.808" v="7"/>
          <ac:spMkLst>
            <pc:docMk/>
            <pc:sldMk cId="558278552" sldId="259"/>
            <ac:spMk id="13" creationId="{E7776058-B94D-432C-A9E8-125AE28A6B8A}"/>
          </ac:spMkLst>
        </pc:spChg>
        <pc:picChg chg="mod">
          <ac:chgData name="Del Manso Martina" userId="513a9d34-6994-41b9-901c-f28dde9905db" providerId="ADAL" clId="{724CE2A5-4E6D-4402-9A1C-E31DEAF79EFE}" dt="2022-02-17T14:40:48.938" v="309" actId="14100"/>
          <ac:picMkLst>
            <pc:docMk/>
            <pc:sldMk cId="558278552" sldId="259"/>
            <ac:picMk id="2" creationId="{BBE19B82-FEF8-4F1D-89B4-0FD1C9A74E40}"/>
          </ac:picMkLst>
        </pc:picChg>
      </pc:sldChg>
      <pc:sldChg chg="addSp delSp modSp mod">
        <pc:chgData name="Del Manso Martina" userId="513a9d34-6994-41b9-901c-f28dde9905db" providerId="ADAL" clId="{724CE2A5-4E6D-4402-9A1C-E31DEAF79EFE}" dt="2022-02-18T09:10:17.878" v="740" actId="478"/>
        <pc:sldMkLst>
          <pc:docMk/>
          <pc:sldMk cId="3310883101" sldId="261"/>
        </pc:sldMkLst>
        <pc:spChg chg="mod">
          <ac:chgData name="Del Manso Martina" userId="513a9d34-6994-41b9-901c-f28dde9905db" providerId="ADAL" clId="{724CE2A5-4E6D-4402-9A1C-E31DEAF79EFE}" dt="2022-02-17T14:27:45.808" v="7"/>
          <ac:spMkLst>
            <pc:docMk/>
            <pc:sldMk cId="3310883101" sldId="261"/>
            <ac:spMk id="5" creationId="{A5BE4D16-0C7B-441B-894E-231233E4FE0D}"/>
          </ac:spMkLst>
        </pc:spChg>
        <pc:spChg chg="mod">
          <ac:chgData name="Del Manso Martina" userId="513a9d34-6994-41b9-901c-f28dde9905db" providerId="ADAL" clId="{724CE2A5-4E6D-4402-9A1C-E31DEAF79EFE}" dt="2022-02-17T14:45:58.591" v="384" actId="20577"/>
          <ac:spMkLst>
            <pc:docMk/>
            <pc:sldMk cId="3310883101" sldId="261"/>
            <ac:spMk id="6" creationId="{FDD407F9-D97C-40C4-9D32-E19852D92C02}"/>
          </ac:spMkLst>
        </pc:spChg>
        <pc:spChg chg="mod">
          <ac:chgData name="Del Manso Martina" userId="513a9d34-6994-41b9-901c-f28dde9905db" providerId="ADAL" clId="{724CE2A5-4E6D-4402-9A1C-E31DEAF79EFE}" dt="2022-02-17T14:45:50.956" v="383" actId="1076"/>
          <ac:spMkLst>
            <pc:docMk/>
            <pc:sldMk cId="3310883101" sldId="261"/>
            <ac:spMk id="8" creationId="{49C5373A-585E-420D-9426-FA7A20EA58D9}"/>
          </ac:spMkLst>
        </pc:spChg>
        <pc:spChg chg="mod">
          <ac:chgData name="Del Manso Martina" userId="513a9d34-6994-41b9-901c-f28dde9905db" providerId="ADAL" clId="{724CE2A5-4E6D-4402-9A1C-E31DEAF79EFE}" dt="2022-02-17T14:46:04.137" v="402" actId="20577"/>
          <ac:spMkLst>
            <pc:docMk/>
            <pc:sldMk cId="3310883101" sldId="261"/>
            <ac:spMk id="10" creationId="{A0168411-B05F-4E38-B014-86F92D6456B7}"/>
          </ac:spMkLst>
        </pc:spChg>
        <pc:spChg chg="add del mod">
          <ac:chgData name="Del Manso Martina" userId="513a9d34-6994-41b9-901c-f28dde9905db" providerId="ADAL" clId="{724CE2A5-4E6D-4402-9A1C-E31DEAF79EFE}" dt="2022-02-18T09:10:17.878" v="740" actId="478"/>
          <ac:spMkLst>
            <pc:docMk/>
            <pc:sldMk cId="3310883101" sldId="261"/>
            <ac:spMk id="11" creationId="{9CD34447-2ABC-4799-97F9-C20B7F58A79C}"/>
          </ac:spMkLst>
        </pc:spChg>
        <pc:spChg chg="mod">
          <ac:chgData name="Del Manso Martina" userId="513a9d34-6994-41b9-901c-f28dde9905db" providerId="ADAL" clId="{724CE2A5-4E6D-4402-9A1C-E31DEAF79EFE}" dt="2022-02-17T14:44:17.253" v="346" actId="20577"/>
          <ac:spMkLst>
            <pc:docMk/>
            <pc:sldMk cId="3310883101" sldId="261"/>
            <ac:spMk id="170" creationId="{9F928B8A-3EB1-4DF1-BFCE-1A2F9A1160CD}"/>
          </ac:spMkLst>
        </pc:spChg>
        <pc:picChg chg="mod">
          <ac:chgData name="Del Manso Martina" userId="513a9d34-6994-41b9-901c-f28dde9905db" providerId="ADAL" clId="{724CE2A5-4E6D-4402-9A1C-E31DEAF79EFE}" dt="2022-02-17T14:41:40.069" v="326" actId="14826"/>
          <ac:picMkLst>
            <pc:docMk/>
            <pc:sldMk cId="3310883101" sldId="261"/>
            <ac:picMk id="1026" creationId="{E837D2EE-6CD2-4BDB-9E6F-A62566FDBF26}"/>
          </ac:picMkLst>
        </pc:picChg>
      </pc:sldChg>
      <pc:sldChg chg="addSp delSp modSp mod">
        <pc:chgData name="Del Manso Martina" userId="513a9d34-6994-41b9-901c-f28dde9905db" providerId="ADAL" clId="{724CE2A5-4E6D-4402-9A1C-E31DEAF79EFE}" dt="2022-02-17T14:27:45.808" v="7"/>
        <pc:sldMkLst>
          <pc:docMk/>
          <pc:sldMk cId="1175944865" sldId="263"/>
        </pc:sldMkLst>
        <pc:spChg chg="mod">
          <ac:chgData name="Del Manso Martina" userId="513a9d34-6994-41b9-901c-f28dde9905db" providerId="ADAL" clId="{724CE2A5-4E6D-4402-9A1C-E31DEAF79EFE}" dt="2022-02-17T14:27:45.808" v="7"/>
          <ac:spMkLst>
            <pc:docMk/>
            <pc:sldMk cId="1175944865" sldId="263"/>
            <ac:spMk id="4" creationId="{00000000-0000-0000-0000-000000000000}"/>
          </ac:spMkLst>
        </pc:spChg>
        <pc:picChg chg="add mod">
          <ac:chgData name="Del Manso Martina" userId="513a9d34-6994-41b9-901c-f28dde9905db" providerId="ADAL" clId="{724CE2A5-4E6D-4402-9A1C-E31DEAF79EFE}" dt="2022-02-17T14:27:22.202" v="6" actId="14100"/>
          <ac:picMkLst>
            <pc:docMk/>
            <pc:sldMk cId="1175944865" sldId="263"/>
            <ac:picMk id="5" creationId="{2EA22316-E669-44D7-8237-4ED26BE679AC}"/>
          </ac:picMkLst>
        </pc:picChg>
        <pc:picChg chg="del">
          <ac:chgData name="Del Manso Martina" userId="513a9d34-6994-41b9-901c-f28dde9905db" providerId="ADAL" clId="{724CE2A5-4E6D-4402-9A1C-E31DEAF79EFE}" dt="2022-02-17T14:27:12.195" v="2" actId="478"/>
          <ac:picMkLst>
            <pc:docMk/>
            <pc:sldMk cId="1175944865" sldId="263"/>
            <ac:picMk id="6" creationId="{B57F9706-6D54-44E5-A9B0-C8118CEA14BD}"/>
          </ac:picMkLst>
        </pc:picChg>
      </pc:sldChg>
      <pc:sldChg chg="addSp delSp modSp mod">
        <pc:chgData name="Del Manso Martina" userId="513a9d34-6994-41b9-901c-f28dde9905db" providerId="ADAL" clId="{724CE2A5-4E6D-4402-9A1C-E31DEAF79EFE}" dt="2022-02-17T15:00:43.256" v="492" actId="1076"/>
        <pc:sldMkLst>
          <pc:docMk/>
          <pc:sldMk cId="645375001" sldId="264"/>
        </pc:sldMkLst>
        <pc:spChg chg="mod">
          <ac:chgData name="Del Manso Martina" userId="513a9d34-6994-41b9-901c-f28dde9905db" providerId="ADAL" clId="{724CE2A5-4E6D-4402-9A1C-E31DEAF79EFE}" dt="2022-02-17T14:27:45.808" v="7"/>
          <ac:spMkLst>
            <pc:docMk/>
            <pc:sldMk cId="645375001" sldId="264"/>
            <ac:spMk id="11" creationId="{3231EEE5-2111-4A0E-AA2B-A2BEEFFE4FD6}"/>
          </ac:spMkLst>
        </pc:spChg>
        <pc:picChg chg="add mod">
          <ac:chgData name="Del Manso Martina" userId="513a9d34-6994-41b9-901c-f28dde9905db" providerId="ADAL" clId="{724CE2A5-4E6D-4402-9A1C-E31DEAF79EFE}" dt="2022-02-17T15:00:28.279" v="489" actId="1076"/>
          <ac:picMkLst>
            <pc:docMk/>
            <pc:sldMk cId="645375001" sldId="264"/>
            <ac:picMk id="4" creationId="{7B6D849B-E31E-484B-9AEE-588B7E8E0475}"/>
          </ac:picMkLst>
        </pc:picChg>
        <pc:picChg chg="del">
          <ac:chgData name="Del Manso Martina" userId="513a9d34-6994-41b9-901c-f28dde9905db" providerId="ADAL" clId="{724CE2A5-4E6D-4402-9A1C-E31DEAF79EFE}" dt="2022-02-17T15:00:13.175" v="486" actId="478"/>
          <ac:picMkLst>
            <pc:docMk/>
            <pc:sldMk cId="645375001" sldId="264"/>
            <ac:picMk id="5" creationId="{19F04ADB-02A5-4B16-A3CF-6791D2C59B53}"/>
          </ac:picMkLst>
        </pc:picChg>
        <pc:picChg chg="add mod">
          <ac:chgData name="Del Manso Martina" userId="513a9d34-6994-41b9-901c-f28dde9905db" providerId="ADAL" clId="{724CE2A5-4E6D-4402-9A1C-E31DEAF79EFE}" dt="2022-02-17T15:00:43.256" v="492" actId="1076"/>
          <ac:picMkLst>
            <pc:docMk/>
            <pc:sldMk cId="645375001" sldId="264"/>
            <ac:picMk id="7" creationId="{25345B75-8116-447B-94AB-17CEB46F1DD2}"/>
          </ac:picMkLst>
        </pc:picChg>
        <pc:picChg chg="del">
          <ac:chgData name="Del Manso Martina" userId="513a9d34-6994-41b9-901c-f28dde9905db" providerId="ADAL" clId="{724CE2A5-4E6D-4402-9A1C-E31DEAF79EFE}" dt="2022-02-17T15:00:13.175" v="486" actId="478"/>
          <ac:picMkLst>
            <pc:docMk/>
            <pc:sldMk cId="645375001" sldId="264"/>
            <ac:picMk id="10" creationId="{23FFB089-D580-4FB4-9D01-D2BEC8214FF8}"/>
          </ac:picMkLst>
        </pc:picChg>
        <pc:picChg chg="add del mod">
          <ac:chgData name="Del Manso Martina" userId="513a9d34-6994-41b9-901c-f28dde9905db" providerId="ADAL" clId="{724CE2A5-4E6D-4402-9A1C-E31DEAF79EFE}" dt="2022-02-17T15:00:10.578" v="485" actId="478"/>
          <ac:picMkLst>
            <pc:docMk/>
            <pc:sldMk cId="645375001" sldId="264"/>
            <ac:picMk id="17" creationId="{E1E220FD-AFE3-482E-9CC6-0EDD20AC9436}"/>
          </ac:picMkLst>
        </pc:picChg>
        <pc:picChg chg="add del mod">
          <ac:chgData name="Del Manso Martina" userId="513a9d34-6994-41b9-901c-f28dde9905db" providerId="ADAL" clId="{724CE2A5-4E6D-4402-9A1C-E31DEAF79EFE}" dt="2022-02-17T15:00:10.578" v="485" actId="478"/>
          <ac:picMkLst>
            <pc:docMk/>
            <pc:sldMk cId="645375001" sldId="264"/>
            <ac:picMk id="19" creationId="{4B358AC6-4E07-447E-954B-EFF873DB84A5}"/>
          </ac:picMkLst>
        </pc:picChg>
      </pc:sldChg>
      <pc:sldChg chg="addSp delSp modSp mod">
        <pc:chgData name="Del Manso Martina" userId="513a9d34-6994-41b9-901c-f28dde9905db" providerId="ADAL" clId="{724CE2A5-4E6D-4402-9A1C-E31DEAF79EFE}" dt="2022-02-18T09:09:15.789" v="735" actId="13926"/>
        <pc:sldMkLst>
          <pc:docMk/>
          <pc:sldMk cId="1055586143" sldId="265"/>
        </pc:sldMkLst>
        <pc:spChg chg="mod">
          <ac:chgData name="Del Manso Martina" userId="513a9d34-6994-41b9-901c-f28dde9905db" providerId="ADAL" clId="{724CE2A5-4E6D-4402-9A1C-E31DEAF79EFE}" dt="2022-02-18T09:09:15.789" v="735" actId="13926"/>
          <ac:spMkLst>
            <pc:docMk/>
            <pc:sldMk cId="1055586143" sldId="265"/>
            <ac:spMk id="6" creationId="{18B3654A-7DA2-42C6-9E9B-3690B637422E}"/>
          </ac:spMkLst>
        </pc:spChg>
        <pc:spChg chg="mod">
          <ac:chgData name="Del Manso Martina" userId="513a9d34-6994-41b9-901c-f28dde9905db" providerId="ADAL" clId="{724CE2A5-4E6D-4402-9A1C-E31DEAF79EFE}" dt="2022-02-18T09:09:08.465" v="732" actId="1076"/>
          <ac:spMkLst>
            <pc:docMk/>
            <pc:sldMk cId="1055586143" sldId="265"/>
            <ac:spMk id="9" creationId="{0F5728B3-7C52-4171-97CC-BBBAC22D9D60}"/>
          </ac:spMkLst>
        </pc:spChg>
        <pc:picChg chg="add mod">
          <ac:chgData name="Del Manso Martina" userId="513a9d34-6994-41b9-901c-f28dde9905db" providerId="ADAL" clId="{724CE2A5-4E6D-4402-9A1C-E31DEAF79EFE}" dt="2022-02-18T09:09:13.117" v="734" actId="1076"/>
          <ac:picMkLst>
            <pc:docMk/>
            <pc:sldMk cId="1055586143" sldId="265"/>
            <ac:picMk id="3" creationId="{057C80F8-1FC0-493C-942B-894A6E9C5ECB}"/>
          </ac:picMkLst>
        </pc:picChg>
        <pc:picChg chg="del">
          <ac:chgData name="Del Manso Martina" userId="513a9d34-6994-41b9-901c-f28dde9905db" providerId="ADAL" clId="{724CE2A5-4E6D-4402-9A1C-E31DEAF79EFE}" dt="2022-02-18T09:08:20.624" v="725" actId="478"/>
          <ac:picMkLst>
            <pc:docMk/>
            <pc:sldMk cId="1055586143" sldId="265"/>
            <ac:picMk id="4" creationId="{AABC650F-F4B1-4994-9DD8-0559B395AEA4}"/>
          </ac:picMkLst>
        </pc:picChg>
      </pc:sldChg>
      <pc:sldChg chg="addSp delSp modSp mod">
        <pc:chgData name="Del Manso Martina" userId="513a9d34-6994-41b9-901c-f28dde9905db" providerId="ADAL" clId="{724CE2A5-4E6D-4402-9A1C-E31DEAF79EFE}" dt="2022-02-17T15:05:25.625" v="527" actId="1076"/>
        <pc:sldMkLst>
          <pc:docMk/>
          <pc:sldMk cId="692312143" sldId="266"/>
        </pc:sldMkLst>
        <pc:spChg chg="mod">
          <ac:chgData name="Del Manso Martina" userId="513a9d34-6994-41b9-901c-f28dde9905db" providerId="ADAL" clId="{724CE2A5-4E6D-4402-9A1C-E31DEAF79EFE}" dt="2022-02-17T15:04:06.635" v="515" actId="20577"/>
          <ac:spMkLst>
            <pc:docMk/>
            <pc:sldMk cId="692312143" sldId="266"/>
            <ac:spMk id="11" creationId="{EE5A5D46-3143-4C24-AD4F-63810B024032}"/>
          </ac:spMkLst>
        </pc:spChg>
        <pc:spChg chg="mod">
          <ac:chgData name="Del Manso Martina" userId="513a9d34-6994-41b9-901c-f28dde9905db" providerId="ADAL" clId="{724CE2A5-4E6D-4402-9A1C-E31DEAF79EFE}" dt="2022-02-17T15:04:10.607" v="517" actId="20577"/>
          <ac:spMkLst>
            <pc:docMk/>
            <pc:sldMk cId="692312143" sldId="266"/>
            <ac:spMk id="12" creationId="{38C332F7-B0B5-4352-BE73-95CB5CC3BD54}"/>
          </ac:spMkLst>
        </pc:spChg>
        <pc:picChg chg="del">
          <ac:chgData name="Del Manso Martina" userId="513a9d34-6994-41b9-901c-f28dde9905db" providerId="ADAL" clId="{724CE2A5-4E6D-4402-9A1C-E31DEAF79EFE}" dt="2022-02-17T15:04:12.331" v="518" actId="478"/>
          <ac:picMkLst>
            <pc:docMk/>
            <pc:sldMk cId="692312143" sldId="266"/>
            <ac:picMk id="2" creationId="{0326E79B-797C-4EEE-8AB7-E2E7B858226D}"/>
          </ac:picMkLst>
        </pc:picChg>
        <pc:picChg chg="mod">
          <ac:chgData name="Del Manso Martina" userId="513a9d34-6994-41b9-901c-f28dde9905db" providerId="ADAL" clId="{724CE2A5-4E6D-4402-9A1C-E31DEAF79EFE}" dt="2022-02-17T15:05:25.625" v="527" actId="1076"/>
          <ac:picMkLst>
            <pc:docMk/>
            <pc:sldMk cId="692312143" sldId="266"/>
            <ac:picMk id="4" creationId="{142061E2-6338-479D-B44E-87CA4D0D762D}"/>
          </ac:picMkLst>
        </pc:picChg>
        <pc:picChg chg="add mod">
          <ac:chgData name="Del Manso Martina" userId="513a9d34-6994-41b9-901c-f28dde9905db" providerId="ADAL" clId="{724CE2A5-4E6D-4402-9A1C-E31DEAF79EFE}" dt="2022-02-17T15:05:20.668" v="526" actId="1076"/>
          <ac:picMkLst>
            <pc:docMk/>
            <pc:sldMk cId="692312143" sldId="266"/>
            <ac:picMk id="1026" creationId="{126846FB-0305-4E11-8ECC-B3E0C34182AC}"/>
          </ac:picMkLst>
        </pc:picChg>
      </pc:sldChg>
      <pc:sldChg chg="addSp delSp modSp mod">
        <pc:chgData name="Del Manso Martina" userId="513a9d34-6994-41b9-901c-f28dde9905db" providerId="ADAL" clId="{724CE2A5-4E6D-4402-9A1C-E31DEAF79EFE}" dt="2022-02-18T09:06:02.450" v="724" actId="13926"/>
        <pc:sldMkLst>
          <pc:docMk/>
          <pc:sldMk cId="937019017" sldId="267"/>
        </pc:sldMkLst>
        <pc:spChg chg="mod">
          <ac:chgData name="Del Manso Martina" userId="513a9d34-6994-41b9-901c-f28dde9905db" providerId="ADAL" clId="{724CE2A5-4E6D-4402-9A1C-E31DEAF79EFE}" dt="2022-02-18T09:06:02.450" v="724" actId="13926"/>
          <ac:spMkLst>
            <pc:docMk/>
            <pc:sldMk cId="937019017" sldId="267"/>
            <ac:spMk id="8" creationId="{120FA03F-51ED-409D-B36B-F721E225D251}"/>
          </ac:spMkLst>
        </pc:spChg>
        <pc:spChg chg="mod">
          <ac:chgData name="Del Manso Martina" userId="513a9d34-6994-41b9-901c-f28dde9905db" providerId="ADAL" clId="{724CE2A5-4E6D-4402-9A1C-E31DEAF79EFE}" dt="2022-02-17T14:27:45.808" v="7"/>
          <ac:spMkLst>
            <pc:docMk/>
            <pc:sldMk cId="937019017" sldId="267"/>
            <ac:spMk id="9" creationId="{B6B0C2BC-A003-439A-A5C1-E5F5DE52EA1F}"/>
          </ac:spMkLst>
        </pc:spChg>
        <pc:picChg chg="add mod">
          <ac:chgData name="Del Manso Martina" userId="513a9d34-6994-41b9-901c-f28dde9905db" providerId="ADAL" clId="{724CE2A5-4E6D-4402-9A1C-E31DEAF79EFE}" dt="2022-02-18T09:05:56.707" v="723"/>
          <ac:picMkLst>
            <pc:docMk/>
            <pc:sldMk cId="937019017" sldId="267"/>
            <ac:picMk id="3" creationId="{3B36C06E-9BCC-4236-866F-173F16415D9C}"/>
          </ac:picMkLst>
        </pc:picChg>
        <pc:picChg chg="del">
          <ac:chgData name="Del Manso Martina" userId="513a9d34-6994-41b9-901c-f28dde9905db" providerId="ADAL" clId="{724CE2A5-4E6D-4402-9A1C-E31DEAF79EFE}" dt="2022-02-18T09:05:55.019" v="722" actId="478"/>
          <ac:picMkLst>
            <pc:docMk/>
            <pc:sldMk cId="937019017" sldId="267"/>
            <ac:picMk id="5" creationId="{7B5AA914-1EAA-4A8E-8D6B-C7D6383AE030}"/>
          </ac:picMkLst>
        </pc:picChg>
      </pc:sldChg>
      <pc:sldChg chg="modSp mod">
        <pc:chgData name="Del Manso Martina" userId="513a9d34-6994-41b9-901c-f28dde9905db" providerId="ADAL" clId="{724CE2A5-4E6D-4402-9A1C-E31DEAF79EFE}" dt="2022-02-17T15:23:48.903" v="661" actId="6549"/>
        <pc:sldMkLst>
          <pc:docMk/>
          <pc:sldMk cId="1757230229" sldId="274"/>
        </pc:sldMkLst>
        <pc:spChg chg="mod">
          <ac:chgData name="Del Manso Martina" userId="513a9d34-6994-41b9-901c-f28dde9905db" providerId="ADAL" clId="{724CE2A5-4E6D-4402-9A1C-E31DEAF79EFE}" dt="2022-02-17T15:23:48.903" v="661" actId="6549"/>
          <ac:spMkLst>
            <pc:docMk/>
            <pc:sldMk cId="1757230229" sldId="274"/>
            <ac:spMk id="5" creationId="{FFEDA254-651F-4E7C-A6D4-10298A165D9B}"/>
          </ac:spMkLst>
        </pc:spChg>
        <pc:graphicFrameChg chg="mod">
          <ac:chgData name="Del Manso Martina" userId="513a9d34-6994-41b9-901c-f28dde9905db" providerId="ADAL" clId="{724CE2A5-4E6D-4402-9A1C-E31DEAF79EFE}" dt="2022-02-17T15:22:27.373" v="635"/>
          <ac:graphicFrameMkLst>
            <pc:docMk/>
            <pc:sldMk cId="1757230229" sldId="274"/>
            <ac:graphicFrameMk id="2" creationId="{1DFD4509-ED61-4699-8379-E08B93765468}"/>
          </ac:graphicFrameMkLst>
        </pc:graphicFrameChg>
        <pc:picChg chg="mod">
          <ac:chgData name="Del Manso Martina" userId="513a9d34-6994-41b9-901c-f28dde9905db" providerId="ADAL" clId="{724CE2A5-4E6D-4402-9A1C-E31DEAF79EFE}" dt="2022-02-17T15:22:45.059" v="638" actId="14826"/>
          <ac:picMkLst>
            <pc:docMk/>
            <pc:sldMk cId="1757230229" sldId="274"/>
            <ac:picMk id="1026" creationId="{E681B295-5FC9-44C9-99A0-FE111936A6B0}"/>
          </ac:picMkLst>
        </pc:picChg>
      </pc:sldChg>
      <pc:sldChg chg="modSp mod">
        <pc:chgData name="Del Manso Martina" userId="513a9d34-6994-41b9-901c-f28dde9905db" providerId="ADAL" clId="{724CE2A5-4E6D-4402-9A1C-E31DEAF79EFE}" dt="2022-02-18T09:09:42.391" v="738" actId="13926"/>
        <pc:sldMkLst>
          <pc:docMk/>
          <pc:sldMk cId="1393109582" sldId="276"/>
        </pc:sldMkLst>
        <pc:spChg chg="mod">
          <ac:chgData name="Del Manso Martina" userId="513a9d34-6994-41b9-901c-f28dde9905db" providerId="ADAL" clId="{724CE2A5-4E6D-4402-9A1C-E31DEAF79EFE}" dt="2022-02-18T09:09:42.391" v="738" actId="13926"/>
          <ac:spMkLst>
            <pc:docMk/>
            <pc:sldMk cId="1393109582" sldId="276"/>
            <ac:spMk id="3" creationId="{46B1FEDA-143A-4056-8586-6BEC18D7A754}"/>
          </ac:spMkLst>
        </pc:spChg>
        <pc:spChg chg="mod">
          <ac:chgData name="Del Manso Martina" userId="513a9d34-6994-41b9-901c-f28dde9905db" providerId="ADAL" clId="{724CE2A5-4E6D-4402-9A1C-E31DEAF79EFE}" dt="2022-02-18T09:09:38.470" v="737"/>
          <ac:spMkLst>
            <pc:docMk/>
            <pc:sldMk cId="1393109582" sldId="276"/>
            <ac:spMk id="6" creationId="{AAE37481-9F71-4A84-85F9-605D50E8F62B}"/>
          </ac:spMkLst>
        </pc:spChg>
      </pc:sldChg>
      <pc:sldChg chg="addSp modSp mod">
        <pc:chgData name="Del Manso Martina" userId="513a9d34-6994-41b9-901c-f28dde9905db" providerId="ADAL" clId="{724CE2A5-4E6D-4402-9A1C-E31DEAF79EFE}" dt="2022-02-18T09:10:10.758" v="739" actId="20577"/>
        <pc:sldMkLst>
          <pc:docMk/>
          <pc:sldMk cId="596980194" sldId="278"/>
        </pc:sldMkLst>
        <pc:spChg chg="add mod">
          <ac:chgData name="Del Manso Martina" userId="513a9d34-6994-41b9-901c-f28dde9905db" providerId="ADAL" clId="{724CE2A5-4E6D-4402-9A1C-E31DEAF79EFE}" dt="2022-02-17T14:39:04.433" v="239" actId="1076"/>
          <ac:spMkLst>
            <pc:docMk/>
            <pc:sldMk cId="596980194" sldId="278"/>
            <ac:spMk id="2" creationId="{2A45B2D7-458E-4552-96AB-E8717845C595}"/>
          </ac:spMkLst>
        </pc:spChg>
        <pc:spChg chg="mod">
          <ac:chgData name="Del Manso Martina" userId="513a9d34-6994-41b9-901c-f28dde9905db" providerId="ADAL" clId="{724CE2A5-4E6D-4402-9A1C-E31DEAF79EFE}" dt="2022-02-18T09:10:10.758" v="739" actId="20577"/>
          <ac:spMkLst>
            <pc:docMk/>
            <pc:sldMk cId="596980194" sldId="278"/>
            <ac:spMk id="9" creationId="{9062F9CD-CE96-4997-888D-12FBC44B69AD}"/>
          </ac:spMkLst>
        </pc:spChg>
        <pc:spChg chg="mod">
          <ac:chgData name="Del Manso Martina" userId="513a9d34-6994-41b9-901c-f28dde9905db" providerId="ADAL" clId="{724CE2A5-4E6D-4402-9A1C-E31DEAF79EFE}" dt="2022-02-17T14:39:48.455" v="304"/>
          <ac:spMkLst>
            <pc:docMk/>
            <pc:sldMk cId="596980194" sldId="278"/>
            <ac:spMk id="12" creationId="{52C5F38A-A292-4646-A061-A3CF8D48CFE7}"/>
          </ac:spMkLst>
        </pc:spChg>
        <pc:spChg chg="mod">
          <ac:chgData name="Del Manso Martina" userId="513a9d34-6994-41b9-901c-f28dde9905db" providerId="ADAL" clId="{724CE2A5-4E6D-4402-9A1C-E31DEAF79EFE}" dt="2022-02-17T14:27:45.808" v="7"/>
          <ac:spMkLst>
            <pc:docMk/>
            <pc:sldMk cId="596980194" sldId="278"/>
            <ac:spMk id="17" creationId="{462B6211-349A-4E55-9BA6-1003FB842C0A}"/>
          </ac:spMkLst>
        </pc:spChg>
        <pc:picChg chg="mod">
          <ac:chgData name="Del Manso Martina" userId="513a9d34-6994-41b9-901c-f28dde9905db" providerId="ADAL" clId="{724CE2A5-4E6D-4402-9A1C-E31DEAF79EFE}" dt="2022-02-17T14:30:31.695" v="20" actId="14826"/>
          <ac:picMkLst>
            <pc:docMk/>
            <pc:sldMk cId="596980194" sldId="278"/>
            <ac:picMk id="10" creationId="{3BBAFBC4-7C7A-4073-85A2-4785F5F99066}"/>
          </ac:picMkLst>
        </pc:picChg>
        <pc:picChg chg="mod">
          <ac:chgData name="Del Manso Martina" userId="513a9d34-6994-41b9-901c-f28dde9905db" providerId="ADAL" clId="{724CE2A5-4E6D-4402-9A1C-E31DEAF79EFE}" dt="2022-02-17T14:28:33.641" v="8" actId="14826"/>
          <ac:picMkLst>
            <pc:docMk/>
            <pc:sldMk cId="596980194" sldId="278"/>
            <ac:picMk id="1026" creationId="{650A4B6F-6EA9-4E81-80D3-073D838A9A85}"/>
          </ac:picMkLst>
        </pc:picChg>
        <pc:cxnChg chg="add mod">
          <ac:chgData name="Del Manso Martina" userId="513a9d34-6994-41b9-901c-f28dde9905db" providerId="ADAL" clId="{724CE2A5-4E6D-4402-9A1C-E31DEAF79EFE}" dt="2022-02-17T14:39:12.326" v="241" actId="14100"/>
          <ac:cxnSpMkLst>
            <pc:docMk/>
            <pc:sldMk cId="596980194" sldId="278"/>
            <ac:cxnSpMk id="5" creationId="{C01F736C-A9A7-4756-817E-4194B0FB0A6D}"/>
          </ac:cxnSpMkLst>
        </pc:cxnChg>
      </pc:sldChg>
      <pc:sldChg chg="modSp mod">
        <pc:chgData name="Del Manso Martina" userId="513a9d34-6994-41b9-901c-f28dde9905db" providerId="ADAL" clId="{724CE2A5-4E6D-4402-9A1C-E31DEAF79EFE}" dt="2022-02-17T15:05:42.382" v="531" actId="20577"/>
        <pc:sldMkLst>
          <pc:docMk/>
          <pc:sldMk cId="3284697636" sldId="1278"/>
        </pc:sldMkLst>
        <pc:spChg chg="mod">
          <ac:chgData name="Del Manso Martina" userId="513a9d34-6994-41b9-901c-f28dde9905db" providerId="ADAL" clId="{724CE2A5-4E6D-4402-9A1C-E31DEAF79EFE}" dt="2022-02-17T15:05:42.382" v="531" actId="20577"/>
          <ac:spMkLst>
            <pc:docMk/>
            <pc:sldMk cId="3284697636" sldId="1278"/>
            <ac:spMk id="2" creationId="{71B7A1A9-40FC-4B1A-BC71-6C2C2DFC8700}"/>
          </ac:spMkLst>
        </pc:spChg>
      </pc:sldChg>
      <pc:sldChg chg="delSp modSp mod">
        <pc:chgData name="Del Manso Martina" userId="513a9d34-6994-41b9-901c-f28dde9905db" providerId="ADAL" clId="{724CE2A5-4E6D-4402-9A1C-E31DEAF79EFE}" dt="2022-02-17T14:51:16.983" v="448" actId="6549"/>
        <pc:sldMkLst>
          <pc:docMk/>
          <pc:sldMk cId="0" sldId="1307"/>
        </pc:sldMkLst>
        <pc:spChg chg="mod">
          <ac:chgData name="Del Manso Martina" userId="513a9d34-6994-41b9-901c-f28dde9905db" providerId="ADAL" clId="{724CE2A5-4E6D-4402-9A1C-E31DEAF79EFE}" dt="2022-02-17T14:27:45.808" v="7"/>
          <ac:spMkLst>
            <pc:docMk/>
            <pc:sldMk cId="0" sldId="1307"/>
            <ac:spMk id="5" creationId="{A5BE4D16-0C7B-441B-894E-231233E4FE0D}"/>
          </ac:spMkLst>
        </pc:spChg>
        <pc:spChg chg="mod">
          <ac:chgData name="Del Manso Martina" userId="513a9d34-6994-41b9-901c-f28dde9905db" providerId="ADAL" clId="{724CE2A5-4E6D-4402-9A1C-E31DEAF79EFE}" dt="2022-02-17T14:51:16.983" v="448" actId="6549"/>
          <ac:spMkLst>
            <pc:docMk/>
            <pc:sldMk cId="0" sldId="1307"/>
            <ac:spMk id="170" creationId="{9F928B8A-3EB1-4DF1-BFCE-1A2F9A1160CD}"/>
          </ac:spMkLst>
        </pc:spChg>
        <pc:picChg chg="del">
          <ac:chgData name="Del Manso Martina" userId="513a9d34-6994-41b9-901c-f28dde9905db" providerId="ADAL" clId="{724CE2A5-4E6D-4402-9A1C-E31DEAF79EFE}" dt="2022-02-17T14:50:35.538" v="404" actId="478"/>
          <ac:picMkLst>
            <pc:docMk/>
            <pc:sldMk cId="0" sldId="1307"/>
            <ac:picMk id="2" creationId="{872517FD-ABE9-4623-8A2B-5C9C4E3BC4A3}"/>
          </ac:picMkLst>
        </pc:picChg>
        <pc:picChg chg="mod">
          <ac:chgData name="Del Manso Martina" userId="513a9d34-6994-41b9-901c-f28dde9905db" providerId="ADAL" clId="{724CE2A5-4E6D-4402-9A1C-E31DEAF79EFE}" dt="2022-02-17T14:51:00.713" v="407" actId="1076"/>
          <ac:picMkLst>
            <pc:docMk/>
            <pc:sldMk cId="0" sldId="1307"/>
            <ac:picMk id="3" creationId="{AF319B55-8884-4075-8D7C-A19ADA674F48}"/>
          </ac:picMkLst>
        </pc:picChg>
        <pc:picChg chg="del">
          <ac:chgData name="Del Manso Martina" userId="513a9d34-6994-41b9-901c-f28dde9905db" providerId="ADAL" clId="{724CE2A5-4E6D-4402-9A1C-E31DEAF79EFE}" dt="2022-02-17T14:50:29.424" v="403" actId="478"/>
          <ac:picMkLst>
            <pc:docMk/>
            <pc:sldMk cId="0" sldId="1307"/>
            <ac:picMk id="9" creationId="{5A503E38-974E-4519-B09B-1DF9479A6E11}"/>
          </ac:picMkLst>
        </pc:picChg>
      </pc:sldChg>
      <pc:sldChg chg="modSp mod">
        <pc:chgData name="Del Manso Martina" userId="513a9d34-6994-41b9-901c-f28dde9905db" providerId="ADAL" clId="{724CE2A5-4E6D-4402-9A1C-E31DEAF79EFE}" dt="2022-02-18T09:05:26.020" v="721" actId="1076"/>
        <pc:sldMkLst>
          <pc:docMk/>
          <pc:sldMk cId="2366445357" sldId="1308"/>
        </pc:sldMkLst>
        <pc:spChg chg="mod">
          <ac:chgData name="Del Manso Martina" userId="513a9d34-6994-41b9-901c-f28dde9905db" providerId="ADAL" clId="{724CE2A5-4E6D-4402-9A1C-E31DEAF79EFE}" dt="2022-02-18T09:05:14.099" v="718" actId="13926"/>
          <ac:spMkLst>
            <pc:docMk/>
            <pc:sldMk cId="2366445357" sldId="1308"/>
            <ac:spMk id="5" creationId="{DF970081-94DA-4076-80A9-CF7BC0ABB794}"/>
          </ac:spMkLst>
        </pc:spChg>
        <pc:spChg chg="mod">
          <ac:chgData name="Del Manso Martina" userId="513a9d34-6994-41b9-901c-f28dde9905db" providerId="ADAL" clId="{724CE2A5-4E6D-4402-9A1C-E31DEAF79EFE}" dt="2022-02-18T09:05:21.899" v="720" actId="1076"/>
          <ac:spMkLst>
            <pc:docMk/>
            <pc:sldMk cId="2366445357" sldId="1308"/>
            <ac:spMk id="6" creationId="{49A4387E-07D3-4F77-AF9B-1459F2FE7FE7}"/>
          </ac:spMkLst>
        </pc:spChg>
        <pc:graphicFrameChg chg="mod modGraphic">
          <ac:chgData name="Del Manso Martina" userId="513a9d34-6994-41b9-901c-f28dde9905db" providerId="ADAL" clId="{724CE2A5-4E6D-4402-9A1C-E31DEAF79EFE}" dt="2022-02-18T09:05:26.020" v="721" actId="1076"/>
          <ac:graphicFrameMkLst>
            <pc:docMk/>
            <pc:sldMk cId="2366445357" sldId="1308"/>
            <ac:graphicFrameMk id="4" creationId="{7E52DAF0-4802-46B0-B1FC-4C61729263BF}"/>
          </ac:graphicFrameMkLst>
        </pc:graphicFrameChg>
      </pc:sldChg>
      <pc:sldChg chg="modSp mod">
        <pc:chgData name="Del Manso Martina" userId="513a9d34-6994-41b9-901c-f28dde9905db" providerId="ADAL" clId="{724CE2A5-4E6D-4402-9A1C-E31DEAF79EFE}" dt="2022-02-18T09:03:32.963" v="701"/>
        <pc:sldMkLst>
          <pc:docMk/>
          <pc:sldMk cId="4206354991" sldId="1351"/>
        </pc:sldMkLst>
        <pc:spChg chg="mod">
          <ac:chgData name="Del Manso Martina" userId="513a9d34-6994-41b9-901c-f28dde9905db" providerId="ADAL" clId="{724CE2A5-4E6D-4402-9A1C-E31DEAF79EFE}" dt="2022-02-18T09:03:19.129" v="698" actId="13926"/>
          <ac:spMkLst>
            <pc:docMk/>
            <pc:sldMk cId="4206354991" sldId="1351"/>
            <ac:spMk id="5" creationId="{38B01666-2935-48B4-9011-A72052A4AD72}"/>
          </ac:spMkLst>
        </pc:spChg>
        <pc:graphicFrameChg chg="mod modGraphic">
          <ac:chgData name="Del Manso Martina" userId="513a9d34-6994-41b9-901c-f28dde9905db" providerId="ADAL" clId="{724CE2A5-4E6D-4402-9A1C-E31DEAF79EFE}" dt="2022-02-18T09:03:32.963" v="701"/>
          <ac:graphicFrameMkLst>
            <pc:docMk/>
            <pc:sldMk cId="4206354991" sldId="1351"/>
            <ac:graphicFrameMk id="4" creationId="{E64B6E5F-F932-4132-9EC2-96F683F9B6AF}"/>
          </ac:graphicFrameMkLst>
        </pc:graphicFrameChg>
      </pc:sldChg>
      <pc:sldChg chg="modSp mod">
        <pc:chgData name="Del Manso Martina" userId="513a9d34-6994-41b9-901c-f28dde9905db" providerId="ADAL" clId="{724CE2A5-4E6D-4402-9A1C-E31DEAF79EFE}" dt="2022-02-17T15:01:43.717" v="496" actId="14826"/>
        <pc:sldMkLst>
          <pc:docMk/>
          <pc:sldMk cId="3003740372" sldId="1383"/>
        </pc:sldMkLst>
        <pc:spChg chg="mod">
          <ac:chgData name="Del Manso Martina" userId="513a9d34-6994-41b9-901c-f28dde9905db" providerId="ADAL" clId="{724CE2A5-4E6D-4402-9A1C-E31DEAF79EFE}" dt="2022-02-17T14:27:45.808" v="7"/>
          <ac:spMkLst>
            <pc:docMk/>
            <pc:sldMk cId="3003740372" sldId="1383"/>
            <ac:spMk id="6" creationId="{377DD524-A054-4AD5-82A7-D17EF5D7D724}"/>
          </ac:spMkLst>
        </pc:spChg>
        <pc:picChg chg="mod">
          <ac:chgData name="Del Manso Martina" userId="513a9d34-6994-41b9-901c-f28dde9905db" providerId="ADAL" clId="{724CE2A5-4E6D-4402-9A1C-E31DEAF79EFE}" dt="2022-02-17T15:01:43.717" v="496" actId="14826"/>
          <ac:picMkLst>
            <pc:docMk/>
            <pc:sldMk cId="3003740372" sldId="1383"/>
            <ac:picMk id="5" creationId="{9266DB84-C29E-4C62-B198-9CC3AF4D5C78}"/>
          </ac:picMkLst>
        </pc:picChg>
      </pc:sldChg>
      <pc:sldChg chg="modSp mod">
        <pc:chgData name="Del Manso Martina" userId="513a9d34-6994-41b9-901c-f28dde9905db" providerId="ADAL" clId="{724CE2A5-4E6D-4402-9A1C-E31DEAF79EFE}" dt="2022-02-17T15:02:02.939" v="498" actId="14826"/>
        <pc:sldMkLst>
          <pc:docMk/>
          <pc:sldMk cId="1771034633" sldId="1387"/>
        </pc:sldMkLst>
        <pc:spChg chg="mod">
          <ac:chgData name="Del Manso Martina" userId="513a9d34-6994-41b9-901c-f28dde9905db" providerId="ADAL" clId="{724CE2A5-4E6D-4402-9A1C-E31DEAF79EFE}" dt="2022-02-17T14:27:45.808" v="7"/>
          <ac:spMkLst>
            <pc:docMk/>
            <pc:sldMk cId="1771034633" sldId="1387"/>
            <ac:spMk id="5" creationId="{B6EC2D5E-D138-4ADE-BA42-5636B5CCC698}"/>
          </ac:spMkLst>
        </pc:spChg>
        <pc:picChg chg="mod">
          <ac:chgData name="Del Manso Martina" userId="513a9d34-6994-41b9-901c-f28dde9905db" providerId="ADAL" clId="{724CE2A5-4E6D-4402-9A1C-E31DEAF79EFE}" dt="2022-02-17T15:02:02.939" v="498" actId="14826"/>
          <ac:picMkLst>
            <pc:docMk/>
            <pc:sldMk cId="1771034633" sldId="1387"/>
            <ac:picMk id="2" creationId="{0A4366C4-7BAD-4B58-A5AE-DBB3BA9C3631}"/>
          </ac:picMkLst>
        </pc:picChg>
      </pc:sldChg>
      <pc:sldChg chg="modSp mod">
        <pc:chgData name="Del Manso Martina" userId="513a9d34-6994-41b9-901c-f28dde9905db" providerId="ADAL" clId="{724CE2A5-4E6D-4402-9A1C-E31DEAF79EFE}" dt="2022-02-17T15:01:13.550" v="495" actId="14826"/>
        <pc:sldMkLst>
          <pc:docMk/>
          <pc:sldMk cId="937493020" sldId="1416"/>
        </pc:sldMkLst>
        <pc:spChg chg="mod">
          <ac:chgData name="Del Manso Martina" userId="513a9d34-6994-41b9-901c-f28dde9905db" providerId="ADAL" clId="{724CE2A5-4E6D-4402-9A1C-E31DEAF79EFE}" dt="2022-02-17T14:27:45.808" v="7"/>
          <ac:spMkLst>
            <pc:docMk/>
            <pc:sldMk cId="937493020" sldId="1416"/>
            <ac:spMk id="7" creationId="{FC91FC3B-77DC-41B9-A150-90199CCE4D7C}"/>
          </ac:spMkLst>
        </pc:spChg>
        <pc:picChg chg="mod">
          <ac:chgData name="Del Manso Martina" userId="513a9d34-6994-41b9-901c-f28dde9905db" providerId="ADAL" clId="{724CE2A5-4E6D-4402-9A1C-E31DEAF79EFE}" dt="2022-02-17T15:01:13.550" v="495" actId="14826"/>
          <ac:picMkLst>
            <pc:docMk/>
            <pc:sldMk cId="937493020" sldId="1416"/>
            <ac:picMk id="6" creationId="{19E645A9-4C7B-4333-8B64-9D629BE20315}"/>
          </ac:picMkLst>
        </pc:picChg>
      </pc:sldChg>
      <pc:sldChg chg="modSp mod">
        <pc:chgData name="Del Manso Martina" userId="513a9d34-6994-41b9-901c-f28dde9905db" providerId="ADAL" clId="{724CE2A5-4E6D-4402-9A1C-E31DEAF79EFE}" dt="2022-02-17T14:18:32.045" v="1" actId="20577"/>
        <pc:sldMkLst>
          <pc:docMk/>
          <pc:sldMk cId="638701303" sldId="1418"/>
        </pc:sldMkLst>
        <pc:spChg chg="mod">
          <ac:chgData name="Del Manso Martina" userId="513a9d34-6994-41b9-901c-f28dde9905db" providerId="ADAL" clId="{724CE2A5-4E6D-4402-9A1C-E31DEAF79EFE}" dt="2022-02-17T14:18:32.045" v="1" actId="20577"/>
          <ac:spMkLst>
            <pc:docMk/>
            <pc:sldMk cId="638701303" sldId="1418"/>
            <ac:spMk id="9" creationId="{02D42140-243D-4064-9F67-4AB0E0B3DB7E}"/>
          </ac:spMkLst>
        </pc:spChg>
      </pc:sldChg>
      <pc:sldChg chg="modSp mod">
        <pc:chgData name="Del Manso Martina" userId="513a9d34-6994-41b9-901c-f28dde9905db" providerId="ADAL" clId="{724CE2A5-4E6D-4402-9A1C-E31DEAF79EFE}" dt="2022-02-18T09:02:47.285" v="694" actId="20577"/>
        <pc:sldMkLst>
          <pc:docMk/>
          <pc:sldMk cId="3634802200" sldId="1428"/>
        </pc:sldMkLst>
        <pc:spChg chg="mod">
          <ac:chgData name="Del Manso Martina" userId="513a9d34-6994-41b9-901c-f28dde9905db" providerId="ADAL" clId="{724CE2A5-4E6D-4402-9A1C-E31DEAF79EFE}" dt="2022-02-18T09:02:04.461" v="683" actId="13926"/>
          <ac:spMkLst>
            <pc:docMk/>
            <pc:sldMk cId="3634802200" sldId="1428"/>
            <ac:spMk id="3" creationId="{9AE7991F-227C-4D1D-963F-5DF7512E9B72}"/>
          </ac:spMkLst>
        </pc:spChg>
        <pc:spChg chg="mod">
          <ac:chgData name="Del Manso Martina" userId="513a9d34-6994-41b9-901c-f28dde9905db" providerId="ADAL" clId="{724CE2A5-4E6D-4402-9A1C-E31DEAF79EFE}" dt="2022-02-18T09:02:47.285" v="694" actId="20577"/>
          <ac:spMkLst>
            <pc:docMk/>
            <pc:sldMk cId="3634802200" sldId="1428"/>
            <ac:spMk id="6" creationId="{8AD2EF5A-25A6-455A-BA76-27EA36FDA34E}"/>
          </ac:spMkLst>
        </pc:spChg>
        <pc:spChg chg="mod">
          <ac:chgData name="Del Manso Martina" userId="513a9d34-6994-41b9-901c-f28dde9905db" providerId="ADAL" clId="{724CE2A5-4E6D-4402-9A1C-E31DEAF79EFE}" dt="2022-02-18T09:01:59.753" v="681" actId="20577"/>
          <ac:spMkLst>
            <pc:docMk/>
            <pc:sldMk cId="3634802200" sldId="1428"/>
            <ac:spMk id="8" creationId="{D19FD01C-F0BE-4584-B011-F99236902183}"/>
          </ac:spMkLst>
        </pc:spChg>
        <pc:picChg chg="mod">
          <ac:chgData name="Del Manso Martina" userId="513a9d34-6994-41b9-901c-f28dde9905db" providerId="ADAL" clId="{724CE2A5-4E6D-4402-9A1C-E31DEAF79EFE}" dt="2022-02-18T09:01:39.630" v="675" actId="14826"/>
          <ac:picMkLst>
            <pc:docMk/>
            <pc:sldMk cId="3634802200" sldId="1428"/>
            <ac:picMk id="7" creationId="{476D0195-060D-4BCE-86A3-9E116BC0B098}"/>
          </ac:picMkLst>
        </pc:picChg>
      </pc:sldChg>
      <pc:sldChg chg="modSp mod">
        <pc:chgData name="Del Manso Martina" userId="513a9d34-6994-41b9-901c-f28dde9905db" providerId="ADAL" clId="{724CE2A5-4E6D-4402-9A1C-E31DEAF79EFE}" dt="2022-02-18T09:02:32.053" v="687" actId="20577"/>
        <pc:sldMkLst>
          <pc:docMk/>
          <pc:sldMk cId="3254352924" sldId="1429"/>
        </pc:sldMkLst>
        <pc:spChg chg="mod">
          <ac:chgData name="Del Manso Martina" userId="513a9d34-6994-41b9-901c-f28dde9905db" providerId="ADAL" clId="{724CE2A5-4E6D-4402-9A1C-E31DEAF79EFE}" dt="2022-02-18T09:01:18.788" v="671" actId="13926"/>
          <ac:spMkLst>
            <pc:docMk/>
            <pc:sldMk cId="3254352924" sldId="1429"/>
            <ac:spMk id="3" creationId="{9AE7991F-227C-4D1D-963F-5DF7512E9B72}"/>
          </ac:spMkLst>
        </pc:spChg>
        <pc:spChg chg="mod">
          <ac:chgData name="Del Manso Martina" userId="513a9d34-6994-41b9-901c-f28dde9905db" providerId="ADAL" clId="{724CE2A5-4E6D-4402-9A1C-E31DEAF79EFE}" dt="2022-02-18T09:02:32.053" v="687" actId="20577"/>
          <ac:spMkLst>
            <pc:docMk/>
            <pc:sldMk cId="3254352924" sldId="1429"/>
            <ac:spMk id="6" creationId="{C0E3834D-83F4-4161-9CFE-5070D55D5F1B}"/>
          </ac:spMkLst>
        </pc:spChg>
        <pc:spChg chg="mod">
          <ac:chgData name="Del Manso Martina" userId="513a9d34-6994-41b9-901c-f28dde9905db" providerId="ADAL" clId="{724CE2A5-4E6D-4402-9A1C-E31DEAF79EFE}" dt="2022-02-18T09:02:08.266" v="684" actId="20577"/>
          <ac:spMkLst>
            <pc:docMk/>
            <pc:sldMk cId="3254352924" sldId="1429"/>
            <ac:spMk id="12" creationId="{FB3F566F-A3EF-422A-AE72-6F32EC59B93A}"/>
          </ac:spMkLst>
        </pc:spChg>
        <pc:picChg chg="mod">
          <ac:chgData name="Del Manso Martina" userId="513a9d34-6994-41b9-901c-f28dde9905db" providerId="ADAL" clId="{724CE2A5-4E6D-4402-9A1C-E31DEAF79EFE}" dt="2022-02-18T09:01:00.750" v="665" actId="14100"/>
          <ac:picMkLst>
            <pc:docMk/>
            <pc:sldMk cId="3254352924" sldId="1429"/>
            <ac:picMk id="9" creationId="{B4331FD7-C570-4619-8466-6C3680B64E0E}"/>
          </ac:picMkLst>
        </pc:picChg>
      </pc:sldChg>
      <pc:sldChg chg="addSp delSp modSp mod">
        <pc:chgData name="Del Manso Martina" userId="513a9d34-6994-41b9-901c-f28dde9905db" providerId="ADAL" clId="{724CE2A5-4E6D-4402-9A1C-E31DEAF79EFE}" dt="2022-02-17T15:21:09.175" v="634" actId="20577"/>
        <pc:sldMkLst>
          <pc:docMk/>
          <pc:sldMk cId="1503337822" sldId="1430"/>
        </pc:sldMkLst>
        <pc:spChg chg="mod">
          <ac:chgData name="Del Manso Martina" userId="513a9d34-6994-41b9-901c-f28dde9905db" providerId="ADAL" clId="{724CE2A5-4E6D-4402-9A1C-E31DEAF79EFE}" dt="2022-02-17T14:27:45.808" v="7"/>
          <ac:spMkLst>
            <pc:docMk/>
            <pc:sldMk cId="1503337822" sldId="1430"/>
            <ac:spMk id="6" creationId="{23167014-F99B-4102-9FDF-70714DE9EB3C}"/>
          </ac:spMkLst>
        </pc:spChg>
        <pc:spChg chg="mod">
          <ac:chgData name="Del Manso Martina" userId="513a9d34-6994-41b9-901c-f28dde9905db" providerId="ADAL" clId="{724CE2A5-4E6D-4402-9A1C-E31DEAF79EFE}" dt="2022-02-17T15:07:04.328" v="557" actId="20577"/>
          <ac:spMkLst>
            <pc:docMk/>
            <pc:sldMk cId="1503337822" sldId="1430"/>
            <ac:spMk id="7" creationId="{521C454B-F5E8-4456-B826-7D75278D9657}"/>
          </ac:spMkLst>
        </pc:spChg>
        <pc:spChg chg="mod">
          <ac:chgData name="Del Manso Martina" userId="513a9d34-6994-41b9-901c-f28dde9905db" providerId="ADAL" clId="{724CE2A5-4E6D-4402-9A1C-E31DEAF79EFE}" dt="2022-02-17T15:07:26.991" v="573" actId="20577"/>
          <ac:spMkLst>
            <pc:docMk/>
            <pc:sldMk cId="1503337822" sldId="1430"/>
            <ac:spMk id="12" creationId="{C38C7F7B-BB50-4EF1-B675-C18FAB25E91D}"/>
          </ac:spMkLst>
        </pc:spChg>
        <pc:spChg chg="mod">
          <ac:chgData name="Del Manso Martina" userId="513a9d34-6994-41b9-901c-f28dde9905db" providerId="ADAL" clId="{724CE2A5-4E6D-4402-9A1C-E31DEAF79EFE}" dt="2022-02-17T15:07:18.803" v="566" actId="20577"/>
          <ac:spMkLst>
            <pc:docMk/>
            <pc:sldMk cId="1503337822" sldId="1430"/>
            <ac:spMk id="20" creationId="{16455BC2-3EEC-465F-BFC7-69E0D30CE390}"/>
          </ac:spMkLst>
        </pc:spChg>
        <pc:spChg chg="mod">
          <ac:chgData name="Del Manso Martina" userId="513a9d34-6994-41b9-901c-f28dde9905db" providerId="ADAL" clId="{724CE2A5-4E6D-4402-9A1C-E31DEAF79EFE}" dt="2022-02-17T15:16:08.728" v="587" actId="20577"/>
          <ac:spMkLst>
            <pc:docMk/>
            <pc:sldMk cId="1503337822" sldId="1430"/>
            <ac:spMk id="23" creationId="{1916299F-6F0B-41A0-B266-329199B98D1D}"/>
          </ac:spMkLst>
        </pc:spChg>
        <pc:spChg chg="mod">
          <ac:chgData name="Del Manso Martina" userId="513a9d34-6994-41b9-901c-f28dde9905db" providerId="ADAL" clId="{724CE2A5-4E6D-4402-9A1C-E31DEAF79EFE}" dt="2022-02-17T15:15:58.442" v="580" actId="20577"/>
          <ac:spMkLst>
            <pc:docMk/>
            <pc:sldMk cId="1503337822" sldId="1430"/>
            <ac:spMk id="24" creationId="{E74C75E4-D3C3-4199-B3B7-E5CE64741945}"/>
          </ac:spMkLst>
        </pc:spChg>
        <pc:spChg chg="mod">
          <ac:chgData name="Del Manso Martina" userId="513a9d34-6994-41b9-901c-f28dde9905db" providerId="ADAL" clId="{724CE2A5-4E6D-4402-9A1C-E31DEAF79EFE}" dt="2022-02-17T15:16:19.590" v="596" actId="20577"/>
          <ac:spMkLst>
            <pc:docMk/>
            <pc:sldMk cId="1503337822" sldId="1430"/>
            <ac:spMk id="25" creationId="{2A50A42D-7861-4F67-ABF7-B56D3E1416D8}"/>
          </ac:spMkLst>
        </pc:spChg>
        <pc:spChg chg="mod">
          <ac:chgData name="Del Manso Martina" userId="513a9d34-6994-41b9-901c-f28dde9905db" providerId="ADAL" clId="{724CE2A5-4E6D-4402-9A1C-E31DEAF79EFE}" dt="2022-02-17T15:20:49.361" v="620" actId="20577"/>
          <ac:spMkLst>
            <pc:docMk/>
            <pc:sldMk cId="1503337822" sldId="1430"/>
            <ac:spMk id="26" creationId="{17B8BD54-C49A-4DF1-BBE2-6315E6CC2BD6}"/>
          </ac:spMkLst>
        </pc:spChg>
        <pc:spChg chg="mod">
          <ac:chgData name="Del Manso Martina" userId="513a9d34-6994-41b9-901c-f28dde9905db" providerId="ADAL" clId="{724CE2A5-4E6D-4402-9A1C-E31DEAF79EFE}" dt="2022-02-17T15:20:36.169" v="613" actId="20577"/>
          <ac:spMkLst>
            <pc:docMk/>
            <pc:sldMk cId="1503337822" sldId="1430"/>
            <ac:spMk id="27" creationId="{3D620C99-C7B9-49E6-9F1F-B55959BD649D}"/>
          </ac:spMkLst>
        </pc:spChg>
        <pc:spChg chg="mod">
          <ac:chgData name="Del Manso Martina" userId="513a9d34-6994-41b9-901c-f28dde9905db" providerId="ADAL" clId="{724CE2A5-4E6D-4402-9A1C-E31DEAF79EFE}" dt="2022-02-17T15:21:09.175" v="634" actId="20577"/>
          <ac:spMkLst>
            <pc:docMk/>
            <pc:sldMk cId="1503337822" sldId="1430"/>
            <ac:spMk id="28" creationId="{E84D0256-A48B-432B-B8ED-89AB73710437}"/>
          </ac:spMkLst>
        </pc:spChg>
        <pc:spChg chg="mod">
          <ac:chgData name="Del Manso Martina" userId="513a9d34-6994-41b9-901c-f28dde9905db" providerId="ADAL" clId="{724CE2A5-4E6D-4402-9A1C-E31DEAF79EFE}" dt="2022-02-17T15:20:58.394" v="627" actId="20577"/>
          <ac:spMkLst>
            <pc:docMk/>
            <pc:sldMk cId="1503337822" sldId="1430"/>
            <ac:spMk id="29" creationId="{6B0B2A4C-42BF-4626-B2DA-6BCBB944F7F9}"/>
          </ac:spMkLst>
        </pc:spChg>
        <pc:picChg chg="del">
          <ac:chgData name="Del Manso Martina" userId="513a9d34-6994-41b9-901c-f28dde9905db" providerId="ADAL" clId="{724CE2A5-4E6D-4402-9A1C-E31DEAF79EFE}" dt="2022-02-17T15:06:01.675" v="532" actId="478"/>
          <ac:picMkLst>
            <pc:docMk/>
            <pc:sldMk cId="1503337822" sldId="1430"/>
            <ac:picMk id="2" creationId="{7E5C9E9F-E2E8-43A6-908D-CA4DD2BA6E69}"/>
          </ac:picMkLst>
        </pc:picChg>
        <pc:picChg chg="add mod">
          <ac:chgData name="Del Manso Martina" userId="513a9d34-6994-41b9-901c-f28dde9905db" providerId="ADAL" clId="{724CE2A5-4E6D-4402-9A1C-E31DEAF79EFE}" dt="2022-02-17T15:06:22.983" v="536" actId="14100"/>
          <ac:picMkLst>
            <pc:docMk/>
            <pc:sldMk cId="1503337822" sldId="1430"/>
            <ac:picMk id="2050" creationId="{2894B0CE-0CA4-4383-A6C1-2ED9BBE88B4A}"/>
          </ac:picMkLst>
        </pc:picChg>
      </pc:sldChg>
      <pc:sldChg chg="addSp delSp modSp mod">
        <pc:chgData name="Del Manso Martina" userId="513a9d34-6994-41b9-901c-f28dde9905db" providerId="ADAL" clId="{724CE2A5-4E6D-4402-9A1C-E31DEAF79EFE}" dt="2022-02-17T14:58:01.959" v="478" actId="1076"/>
        <pc:sldMkLst>
          <pc:docMk/>
          <pc:sldMk cId="667948361" sldId="1432"/>
        </pc:sldMkLst>
        <pc:spChg chg="mod">
          <ac:chgData name="Del Manso Martina" userId="513a9d34-6994-41b9-901c-f28dde9905db" providerId="ADAL" clId="{724CE2A5-4E6D-4402-9A1C-E31DEAF79EFE}" dt="2022-02-17T14:27:45.808" v="7"/>
          <ac:spMkLst>
            <pc:docMk/>
            <pc:sldMk cId="667948361" sldId="1432"/>
            <ac:spMk id="11" creationId="{A9A68309-04FD-445B-A57F-974E726FA86F}"/>
          </ac:spMkLst>
        </pc:spChg>
        <pc:spChg chg="mod">
          <ac:chgData name="Del Manso Martina" userId="513a9d34-6994-41b9-901c-f28dde9905db" providerId="ADAL" clId="{724CE2A5-4E6D-4402-9A1C-E31DEAF79EFE}" dt="2022-02-17T14:27:45.808" v="7"/>
          <ac:spMkLst>
            <pc:docMk/>
            <pc:sldMk cId="667948361" sldId="1432"/>
            <ac:spMk id="12" creationId="{206D841D-92A0-41B7-8962-1B50CE109D61}"/>
          </ac:spMkLst>
        </pc:spChg>
        <pc:spChg chg="mod">
          <ac:chgData name="Del Manso Martina" userId="513a9d34-6994-41b9-901c-f28dde9905db" providerId="ADAL" clId="{724CE2A5-4E6D-4402-9A1C-E31DEAF79EFE}" dt="2022-02-17T14:52:43.143" v="459" actId="20577"/>
          <ac:spMkLst>
            <pc:docMk/>
            <pc:sldMk cId="667948361" sldId="1432"/>
            <ac:spMk id="14" creationId="{C0442A7E-E0E0-41F7-823F-CD84EBFCD35D}"/>
          </ac:spMkLst>
        </pc:spChg>
        <pc:picChg chg="add del mod">
          <ac:chgData name="Del Manso Martina" userId="513a9d34-6994-41b9-901c-f28dde9905db" providerId="ADAL" clId="{724CE2A5-4E6D-4402-9A1C-E31DEAF79EFE}" dt="2022-02-17T14:56:37.577" v="467" actId="21"/>
          <ac:picMkLst>
            <pc:docMk/>
            <pc:sldMk cId="667948361" sldId="1432"/>
            <ac:picMk id="3" creationId="{F969EDCB-06B5-4AC3-86C1-A483C5161CFD}"/>
          </ac:picMkLst>
        </pc:picChg>
        <pc:picChg chg="del">
          <ac:chgData name="Del Manso Martina" userId="513a9d34-6994-41b9-901c-f28dde9905db" providerId="ADAL" clId="{724CE2A5-4E6D-4402-9A1C-E31DEAF79EFE}" dt="2022-02-17T14:52:44.891" v="460" actId="478"/>
          <ac:picMkLst>
            <pc:docMk/>
            <pc:sldMk cId="667948361" sldId="1432"/>
            <ac:picMk id="4" creationId="{7893EA84-C16F-4ED0-8196-76A0400F1023}"/>
          </ac:picMkLst>
        </pc:picChg>
        <pc:picChg chg="mod">
          <ac:chgData name="Del Manso Martina" userId="513a9d34-6994-41b9-901c-f28dde9905db" providerId="ADAL" clId="{724CE2A5-4E6D-4402-9A1C-E31DEAF79EFE}" dt="2022-02-17T14:52:55.175" v="464" actId="1076"/>
          <ac:picMkLst>
            <pc:docMk/>
            <pc:sldMk cId="667948361" sldId="1432"/>
            <ac:picMk id="6" creationId="{4FE178FA-EB37-4BA2-AD76-38D3DD008350}"/>
          </ac:picMkLst>
        </pc:picChg>
        <pc:picChg chg="add mod">
          <ac:chgData name="Del Manso Martina" userId="513a9d34-6994-41b9-901c-f28dde9905db" providerId="ADAL" clId="{724CE2A5-4E6D-4402-9A1C-E31DEAF79EFE}" dt="2022-02-17T14:58:01.959" v="478" actId="1076"/>
          <ac:picMkLst>
            <pc:docMk/>
            <pc:sldMk cId="667948361" sldId="1432"/>
            <ac:picMk id="7" creationId="{4D3B9E5D-7AC7-447C-A6E7-6BEB84F26908}"/>
          </ac:picMkLst>
        </pc:picChg>
      </pc:sldChg>
      <pc:sldChg chg="addSp delSp modSp mod">
        <pc:chgData name="Del Manso Martina" userId="513a9d34-6994-41b9-901c-f28dde9905db" providerId="ADAL" clId="{724CE2A5-4E6D-4402-9A1C-E31DEAF79EFE}" dt="2022-02-17T14:57:01.346" v="474" actId="14100"/>
        <pc:sldMkLst>
          <pc:docMk/>
          <pc:sldMk cId="95590468" sldId="1433"/>
        </pc:sldMkLst>
        <pc:spChg chg="mod">
          <ac:chgData name="Del Manso Martina" userId="513a9d34-6994-41b9-901c-f28dde9905db" providerId="ADAL" clId="{724CE2A5-4E6D-4402-9A1C-E31DEAF79EFE}" dt="2022-02-17T14:27:45.808" v="7"/>
          <ac:spMkLst>
            <pc:docMk/>
            <pc:sldMk cId="95590468" sldId="1433"/>
            <ac:spMk id="10" creationId="{3A8F100F-4487-4F11-8A6D-61C9761B8323}"/>
          </ac:spMkLst>
        </pc:spChg>
        <pc:spChg chg="mod">
          <ac:chgData name="Del Manso Martina" userId="513a9d34-6994-41b9-901c-f28dde9905db" providerId="ADAL" clId="{724CE2A5-4E6D-4402-9A1C-E31DEAF79EFE}" dt="2022-02-17T14:27:45.808" v="7"/>
          <ac:spMkLst>
            <pc:docMk/>
            <pc:sldMk cId="95590468" sldId="1433"/>
            <ac:spMk id="11" creationId="{879BDA3D-B06E-4B2E-88D4-5C6065FDB0B6}"/>
          </ac:spMkLst>
        </pc:spChg>
        <pc:spChg chg="mod">
          <ac:chgData name="Del Manso Martina" userId="513a9d34-6994-41b9-901c-f28dde9905db" providerId="ADAL" clId="{724CE2A5-4E6D-4402-9A1C-E31DEAF79EFE}" dt="2022-02-17T14:52:48.404" v="461" actId="20577"/>
          <ac:spMkLst>
            <pc:docMk/>
            <pc:sldMk cId="95590468" sldId="1433"/>
            <ac:spMk id="14" creationId="{376FDE93-E4B3-4CAC-8B08-E316C0A77C5D}"/>
          </ac:spMkLst>
        </pc:spChg>
        <pc:picChg chg="del">
          <ac:chgData name="Del Manso Martina" userId="513a9d34-6994-41b9-901c-f28dde9905db" providerId="ADAL" clId="{724CE2A5-4E6D-4402-9A1C-E31DEAF79EFE}" dt="2022-02-17T14:52:49.328" v="462" actId="478"/>
          <ac:picMkLst>
            <pc:docMk/>
            <pc:sldMk cId="95590468" sldId="1433"/>
            <ac:picMk id="4" creationId="{4C0ABCEE-7D99-48D2-9730-73EE03AAB04C}"/>
          </ac:picMkLst>
        </pc:picChg>
        <pc:picChg chg="mod">
          <ac:chgData name="Del Manso Martina" userId="513a9d34-6994-41b9-901c-f28dde9905db" providerId="ADAL" clId="{724CE2A5-4E6D-4402-9A1C-E31DEAF79EFE}" dt="2022-02-17T14:52:51.786" v="463" actId="1076"/>
          <ac:picMkLst>
            <pc:docMk/>
            <pc:sldMk cId="95590468" sldId="1433"/>
            <ac:picMk id="8" creationId="{98A46C4A-D8C8-4416-B58B-4B63B9192952}"/>
          </ac:picMkLst>
        </pc:picChg>
        <pc:picChg chg="add mod">
          <ac:chgData name="Del Manso Martina" userId="513a9d34-6994-41b9-901c-f28dde9905db" providerId="ADAL" clId="{724CE2A5-4E6D-4402-9A1C-E31DEAF79EFE}" dt="2022-02-17T14:57:01.346" v="474" actId="14100"/>
          <ac:picMkLst>
            <pc:docMk/>
            <pc:sldMk cId="95590468" sldId="1433"/>
            <ac:picMk id="12" creationId="{83433BB6-76C0-44CC-88DE-D556DCA3965A}"/>
          </ac:picMkLst>
        </pc:picChg>
      </pc:sldChg>
      <pc:sldChg chg="modSp mod">
        <pc:chgData name="Del Manso Martina" userId="513a9d34-6994-41b9-901c-f28dde9905db" providerId="ADAL" clId="{724CE2A5-4E6D-4402-9A1C-E31DEAF79EFE}" dt="2022-02-17T14:51:40.777" v="449" actId="14826"/>
        <pc:sldMkLst>
          <pc:docMk/>
          <pc:sldMk cId="3146680826" sldId="1435"/>
        </pc:sldMkLst>
        <pc:spChg chg="mod">
          <ac:chgData name="Del Manso Martina" userId="513a9d34-6994-41b9-901c-f28dde9905db" providerId="ADAL" clId="{724CE2A5-4E6D-4402-9A1C-E31DEAF79EFE}" dt="2022-02-17T14:27:45.808" v="7"/>
          <ac:spMkLst>
            <pc:docMk/>
            <pc:sldMk cId="3146680826" sldId="1435"/>
            <ac:spMk id="13" creationId="{E7776058-B94D-432C-A9E8-125AE28A6B8A}"/>
          </ac:spMkLst>
        </pc:spChg>
        <pc:picChg chg="mod">
          <ac:chgData name="Del Manso Martina" userId="513a9d34-6994-41b9-901c-f28dde9905db" providerId="ADAL" clId="{724CE2A5-4E6D-4402-9A1C-E31DEAF79EFE}" dt="2022-02-17T14:51:40.777" v="449" actId="14826"/>
          <ac:picMkLst>
            <pc:docMk/>
            <pc:sldMk cId="3146680826" sldId="1435"/>
            <ac:picMk id="2" creationId="{9BF8B2E1-CA01-4505-88DB-565A686CE7C7}"/>
          </ac:picMkLst>
        </pc:picChg>
      </pc:sldChg>
      <pc:sldChg chg="addSp modSp mod">
        <pc:chgData name="Del Manso Martina" userId="513a9d34-6994-41b9-901c-f28dde9905db" providerId="ADAL" clId="{724CE2A5-4E6D-4402-9A1C-E31DEAF79EFE}" dt="2022-02-17T15:03:56.384" v="512" actId="1076"/>
        <pc:sldMkLst>
          <pc:docMk/>
          <pc:sldMk cId="1363598916" sldId="1436"/>
        </pc:sldMkLst>
        <pc:spChg chg="mod">
          <ac:chgData name="Del Manso Martina" userId="513a9d34-6994-41b9-901c-f28dde9905db" providerId="ADAL" clId="{724CE2A5-4E6D-4402-9A1C-E31DEAF79EFE}" dt="2022-02-17T14:27:45.808" v="7"/>
          <ac:spMkLst>
            <pc:docMk/>
            <pc:sldMk cId="1363598916" sldId="1436"/>
            <ac:spMk id="4" creationId="{C436C9B4-0598-4BC7-8D20-3BCE1F1E349C}"/>
          </ac:spMkLst>
        </pc:spChg>
        <pc:spChg chg="add mod">
          <ac:chgData name="Del Manso Martina" userId="513a9d34-6994-41b9-901c-f28dde9905db" providerId="ADAL" clId="{724CE2A5-4E6D-4402-9A1C-E31DEAF79EFE}" dt="2022-02-17T15:03:56.384" v="512" actId="1076"/>
          <ac:spMkLst>
            <pc:docMk/>
            <pc:sldMk cId="1363598916" sldId="1436"/>
            <ac:spMk id="7" creationId="{6CA3197F-FDD1-416D-B641-0BA893EC1EDF}"/>
          </ac:spMkLst>
        </pc:spChg>
        <pc:picChg chg="mod">
          <ac:chgData name="Del Manso Martina" userId="513a9d34-6994-41b9-901c-f28dde9905db" providerId="ADAL" clId="{724CE2A5-4E6D-4402-9A1C-E31DEAF79EFE}" dt="2022-02-17T15:02:42.722" v="499" actId="14826"/>
          <ac:picMkLst>
            <pc:docMk/>
            <pc:sldMk cId="1363598916" sldId="1436"/>
            <ac:picMk id="6" creationId="{ECF500F9-F29E-4960-B541-F45DB5292AE0}"/>
          </ac:picMkLst>
        </pc:picChg>
      </pc:sldChg>
      <pc:sldChg chg="modSp">
        <pc:chgData name="Del Manso Martina" userId="513a9d34-6994-41b9-901c-f28dde9905db" providerId="ADAL" clId="{724CE2A5-4E6D-4402-9A1C-E31DEAF79EFE}" dt="2022-02-17T14:51:58.812" v="450" actId="14826"/>
        <pc:sldMkLst>
          <pc:docMk/>
          <pc:sldMk cId="2689876419" sldId="1438"/>
        </pc:sldMkLst>
        <pc:spChg chg="mod">
          <ac:chgData name="Del Manso Martina" userId="513a9d34-6994-41b9-901c-f28dde9905db" providerId="ADAL" clId="{724CE2A5-4E6D-4402-9A1C-E31DEAF79EFE}" dt="2022-02-17T14:27:45.808" v="7"/>
          <ac:spMkLst>
            <pc:docMk/>
            <pc:sldMk cId="2689876419" sldId="1438"/>
            <ac:spMk id="13" creationId="{E7776058-B94D-432C-A9E8-125AE28A6B8A}"/>
          </ac:spMkLst>
        </pc:spChg>
        <pc:picChg chg="mod">
          <ac:chgData name="Del Manso Martina" userId="513a9d34-6994-41b9-901c-f28dde9905db" providerId="ADAL" clId="{724CE2A5-4E6D-4402-9A1C-E31DEAF79EFE}" dt="2022-02-17T14:51:58.812" v="450" actId="14826"/>
          <ac:picMkLst>
            <pc:docMk/>
            <pc:sldMk cId="2689876419" sldId="1438"/>
            <ac:picMk id="1026" creationId="{AF15E9EE-7245-4A85-A846-215E1829E2F1}"/>
          </ac:picMkLst>
        </pc:picChg>
      </pc:sldChg>
      <pc:sldChg chg="modSp mod">
        <pc:chgData name="Del Manso Martina" userId="513a9d34-6994-41b9-901c-f28dde9905db" providerId="ADAL" clId="{724CE2A5-4E6D-4402-9A1C-E31DEAF79EFE}" dt="2022-02-17T14:52:27.672" v="455" actId="20577"/>
        <pc:sldMkLst>
          <pc:docMk/>
          <pc:sldMk cId="3024650233" sldId="1443"/>
        </pc:sldMkLst>
        <pc:spChg chg="mod">
          <ac:chgData name="Del Manso Martina" userId="513a9d34-6994-41b9-901c-f28dde9905db" providerId="ADAL" clId="{724CE2A5-4E6D-4402-9A1C-E31DEAF79EFE}" dt="2022-02-17T14:52:27.672" v="455" actId="20577"/>
          <ac:spMkLst>
            <pc:docMk/>
            <pc:sldMk cId="3024650233" sldId="1443"/>
            <ac:spMk id="2" creationId="{AD8B7316-7A59-4F04-A5C4-B4F4AAD794FF}"/>
          </ac:spMkLst>
        </pc:spChg>
        <pc:spChg chg="mod">
          <ac:chgData name="Del Manso Martina" userId="513a9d34-6994-41b9-901c-f28dde9905db" providerId="ADAL" clId="{724CE2A5-4E6D-4402-9A1C-E31DEAF79EFE}" dt="2022-02-17T14:52:20.448" v="453" actId="20577"/>
          <ac:spMkLst>
            <pc:docMk/>
            <pc:sldMk cId="3024650233" sldId="1443"/>
            <ac:spMk id="10" creationId="{0BD037C3-7E0E-4F44-9B42-DA601C69B26E}"/>
          </ac:spMkLst>
        </pc:spChg>
        <pc:spChg chg="mod">
          <ac:chgData name="Del Manso Martina" userId="513a9d34-6994-41b9-901c-f28dde9905db" providerId="ADAL" clId="{724CE2A5-4E6D-4402-9A1C-E31DEAF79EFE}" dt="2022-02-17T14:27:45.808" v="7"/>
          <ac:spMkLst>
            <pc:docMk/>
            <pc:sldMk cId="3024650233" sldId="1443"/>
            <ac:spMk id="13" creationId="{E7776058-B94D-432C-A9E8-125AE28A6B8A}"/>
          </ac:spMkLst>
        </pc:spChg>
        <pc:picChg chg="mod">
          <ac:chgData name="Del Manso Martina" userId="513a9d34-6994-41b9-901c-f28dde9905db" providerId="ADAL" clId="{724CE2A5-4E6D-4402-9A1C-E31DEAF79EFE}" dt="2022-02-17T14:52:12.692" v="451" actId="14826"/>
          <ac:picMkLst>
            <pc:docMk/>
            <pc:sldMk cId="3024650233" sldId="1443"/>
            <ac:picMk id="2050" creationId="{7128A75E-73E4-44CE-AF25-A904816CBB49}"/>
          </ac:picMkLst>
        </pc:picChg>
      </pc:sldChg>
    </pc:docChg>
  </pc:docChgLst>
  <pc:docChgLst>
    <pc:chgData name="Del Manso Martina" userId="513a9d34-6994-41b9-901c-f28dde9905db" providerId="ADAL" clId="{A253DD98-877C-4B9B-915A-69D411C0FDA7}"/>
    <pc:docChg chg="undo custSel delSld modSld">
      <pc:chgData name="Del Manso Martina" userId="513a9d34-6994-41b9-901c-f28dde9905db" providerId="ADAL" clId="{A253DD98-877C-4B9B-915A-69D411C0FDA7}" dt="2022-03-11T08:31:33.587" v="661" actId="47"/>
      <pc:docMkLst>
        <pc:docMk/>
      </pc:docMkLst>
      <pc:sldChg chg="del">
        <pc:chgData name="Del Manso Martina" userId="513a9d34-6994-41b9-901c-f28dde9905db" providerId="ADAL" clId="{A253DD98-877C-4B9B-915A-69D411C0FDA7}" dt="2022-03-11T08:31:33.587" v="661" actId="47"/>
        <pc:sldMkLst>
          <pc:docMk/>
          <pc:sldMk cId="2642429098" sldId="256"/>
        </pc:sldMkLst>
      </pc:sldChg>
      <pc:sldChg chg="del">
        <pc:chgData name="Del Manso Martina" userId="513a9d34-6994-41b9-901c-f28dde9905db" providerId="ADAL" clId="{A253DD98-877C-4B9B-915A-69D411C0FDA7}" dt="2022-03-11T08:31:33.587" v="661" actId="47"/>
        <pc:sldMkLst>
          <pc:docMk/>
          <pc:sldMk cId="2844658614" sldId="257"/>
        </pc:sldMkLst>
      </pc:sldChg>
      <pc:sldChg chg="del">
        <pc:chgData name="Del Manso Martina" userId="513a9d34-6994-41b9-901c-f28dde9905db" providerId="ADAL" clId="{A253DD98-877C-4B9B-915A-69D411C0FDA7}" dt="2022-03-11T08:31:33.587" v="661" actId="47"/>
        <pc:sldMkLst>
          <pc:docMk/>
          <pc:sldMk cId="3756999904" sldId="258"/>
        </pc:sldMkLst>
      </pc:sldChg>
      <pc:sldChg chg="addSp delSp modSp mod">
        <pc:chgData name="Del Manso Martina" userId="513a9d34-6994-41b9-901c-f28dde9905db" providerId="ADAL" clId="{A253DD98-877C-4B9B-915A-69D411C0FDA7}" dt="2022-03-10T16:06:09.360" v="134" actId="20577"/>
        <pc:sldMkLst>
          <pc:docMk/>
          <pc:sldMk cId="558278552" sldId="259"/>
        </pc:sldMkLst>
        <pc:spChg chg="mod">
          <ac:chgData name="Del Manso Martina" userId="513a9d34-6994-41b9-901c-f28dde9905db" providerId="ADAL" clId="{A253DD98-877C-4B9B-915A-69D411C0FDA7}" dt="2022-03-10T16:05:13.041" v="110" actId="13926"/>
          <ac:spMkLst>
            <pc:docMk/>
            <pc:sldMk cId="558278552" sldId="259"/>
            <ac:spMk id="8" creationId="{30D2BD75-176A-45F8-A3B1-71B284903107}"/>
          </ac:spMkLst>
        </pc:spChg>
        <pc:spChg chg="mod">
          <ac:chgData name="Del Manso Martina" userId="513a9d34-6994-41b9-901c-f28dde9905db" providerId="ADAL" clId="{A253DD98-877C-4B9B-915A-69D411C0FDA7}" dt="2022-03-10T16:06:09.360" v="134" actId="20577"/>
          <ac:spMkLst>
            <pc:docMk/>
            <pc:sldMk cId="558278552" sldId="259"/>
            <ac:spMk id="9" creationId="{9062F9CD-CE96-4997-888D-12FBC44B69AD}"/>
          </ac:spMkLst>
        </pc:spChg>
        <pc:spChg chg="mod">
          <ac:chgData name="Del Manso Martina" userId="513a9d34-6994-41b9-901c-f28dde9905db" providerId="ADAL" clId="{A253DD98-877C-4B9B-915A-69D411C0FDA7}" dt="2022-03-10T16:04:44.097" v="108"/>
          <ac:spMkLst>
            <pc:docMk/>
            <pc:sldMk cId="558278552" sldId="259"/>
            <ac:spMk id="10" creationId="{F97FF066-9EA2-4204-B387-60FD93E3BCE1}"/>
          </ac:spMkLst>
        </pc:spChg>
        <pc:spChg chg="mod">
          <ac:chgData name="Del Manso Martina" userId="513a9d34-6994-41b9-901c-f28dde9905db" providerId="ADAL" clId="{A253DD98-877C-4B9B-915A-69D411C0FDA7}" dt="2022-03-10T14:38:32.377" v="6"/>
          <ac:spMkLst>
            <pc:docMk/>
            <pc:sldMk cId="558278552" sldId="259"/>
            <ac:spMk id="13" creationId="{E7776058-B94D-432C-A9E8-125AE28A6B8A}"/>
          </ac:spMkLst>
        </pc:spChg>
        <pc:picChg chg="del mod">
          <ac:chgData name="Del Manso Martina" userId="513a9d34-6994-41b9-901c-f28dde9905db" providerId="ADAL" clId="{A253DD98-877C-4B9B-915A-69D411C0FDA7}" dt="2022-03-10T16:05:36.541" v="114" actId="478"/>
          <ac:picMkLst>
            <pc:docMk/>
            <pc:sldMk cId="558278552" sldId="259"/>
            <ac:picMk id="2" creationId="{BBE19B82-FEF8-4F1D-89B4-0FD1C9A74E40}"/>
          </ac:picMkLst>
        </pc:picChg>
        <pc:picChg chg="add mod">
          <ac:chgData name="Del Manso Martina" userId="513a9d34-6994-41b9-901c-f28dde9905db" providerId="ADAL" clId="{A253DD98-877C-4B9B-915A-69D411C0FDA7}" dt="2022-03-10T16:05:43.970" v="116" actId="1076"/>
          <ac:picMkLst>
            <pc:docMk/>
            <pc:sldMk cId="558278552" sldId="259"/>
            <ac:picMk id="1026" creationId="{3AF2210A-75CF-4FC9-B77F-7DC7DEB0C7D9}"/>
          </ac:picMkLst>
        </pc:picChg>
      </pc:sldChg>
      <pc:sldChg chg="del">
        <pc:chgData name="Del Manso Martina" userId="513a9d34-6994-41b9-901c-f28dde9905db" providerId="ADAL" clId="{A253DD98-877C-4B9B-915A-69D411C0FDA7}" dt="2022-03-11T08:31:33.587" v="661" actId="47"/>
        <pc:sldMkLst>
          <pc:docMk/>
          <pc:sldMk cId="3938086493" sldId="260"/>
        </pc:sldMkLst>
      </pc:sldChg>
      <pc:sldChg chg="addSp delSp modSp mod">
        <pc:chgData name="Del Manso Martina" userId="513a9d34-6994-41b9-901c-f28dde9905db" providerId="ADAL" clId="{A253DD98-877C-4B9B-915A-69D411C0FDA7}" dt="2022-03-10T16:08:58.857" v="195" actId="478"/>
        <pc:sldMkLst>
          <pc:docMk/>
          <pc:sldMk cId="3310883101" sldId="261"/>
        </pc:sldMkLst>
        <pc:spChg chg="mod">
          <ac:chgData name="Del Manso Martina" userId="513a9d34-6994-41b9-901c-f28dde9905db" providerId="ADAL" clId="{A253DD98-877C-4B9B-915A-69D411C0FDA7}" dt="2022-03-10T14:38:32.377" v="6"/>
          <ac:spMkLst>
            <pc:docMk/>
            <pc:sldMk cId="3310883101" sldId="261"/>
            <ac:spMk id="5" creationId="{A5BE4D16-0C7B-441B-894E-231233E4FE0D}"/>
          </ac:spMkLst>
        </pc:spChg>
        <pc:spChg chg="mod">
          <ac:chgData name="Del Manso Martina" userId="513a9d34-6994-41b9-901c-f28dde9905db" providerId="ADAL" clId="{A253DD98-877C-4B9B-915A-69D411C0FDA7}" dt="2022-03-10T16:08:40.336" v="193" actId="20577"/>
          <ac:spMkLst>
            <pc:docMk/>
            <pc:sldMk cId="3310883101" sldId="261"/>
            <ac:spMk id="6" creationId="{FDD407F9-D97C-40C4-9D32-E19852D92C02}"/>
          </ac:spMkLst>
        </pc:spChg>
        <pc:spChg chg="mod">
          <ac:chgData name="Del Manso Martina" userId="513a9d34-6994-41b9-901c-f28dde9905db" providerId="ADAL" clId="{A253DD98-877C-4B9B-915A-69D411C0FDA7}" dt="2022-03-10T16:08:28.017" v="191" actId="6549"/>
          <ac:spMkLst>
            <pc:docMk/>
            <pc:sldMk cId="3310883101" sldId="261"/>
            <ac:spMk id="8" creationId="{49C5373A-585E-420D-9426-FA7A20EA58D9}"/>
          </ac:spMkLst>
        </pc:spChg>
        <pc:spChg chg="add del mod">
          <ac:chgData name="Del Manso Martina" userId="513a9d34-6994-41b9-901c-f28dde9905db" providerId="ADAL" clId="{A253DD98-877C-4B9B-915A-69D411C0FDA7}" dt="2022-03-10T16:08:58.857" v="195" actId="478"/>
          <ac:spMkLst>
            <pc:docMk/>
            <pc:sldMk cId="3310883101" sldId="261"/>
            <ac:spMk id="9" creationId="{0CCE238D-9853-4D37-A2C8-81D9A5270A24}"/>
          </ac:spMkLst>
        </pc:spChg>
        <pc:spChg chg="mod">
          <ac:chgData name="Del Manso Martina" userId="513a9d34-6994-41b9-901c-f28dde9905db" providerId="ADAL" clId="{A253DD98-877C-4B9B-915A-69D411C0FDA7}" dt="2022-03-10T16:08:02.638" v="167" actId="20577"/>
          <ac:spMkLst>
            <pc:docMk/>
            <pc:sldMk cId="3310883101" sldId="261"/>
            <ac:spMk id="10" creationId="{A0168411-B05F-4E38-B014-86F92D6456B7}"/>
          </ac:spMkLst>
        </pc:spChg>
        <pc:spChg chg="mod">
          <ac:chgData name="Del Manso Martina" userId="513a9d34-6994-41b9-901c-f28dde9905db" providerId="ADAL" clId="{A253DD98-877C-4B9B-915A-69D411C0FDA7}" dt="2022-03-10T16:07:11.162" v="150"/>
          <ac:spMkLst>
            <pc:docMk/>
            <pc:sldMk cId="3310883101" sldId="261"/>
            <ac:spMk id="170" creationId="{9F928B8A-3EB1-4DF1-BFCE-1A2F9A1160CD}"/>
          </ac:spMkLst>
        </pc:spChg>
        <pc:picChg chg="mod">
          <ac:chgData name="Del Manso Martina" userId="513a9d34-6994-41b9-901c-f28dde9905db" providerId="ADAL" clId="{A253DD98-877C-4B9B-915A-69D411C0FDA7}" dt="2022-03-10T16:08:55.025" v="194" actId="14826"/>
          <ac:picMkLst>
            <pc:docMk/>
            <pc:sldMk cId="3310883101" sldId="261"/>
            <ac:picMk id="1026" creationId="{E837D2EE-6CD2-4BDB-9E6F-A62566FDBF26}"/>
          </ac:picMkLst>
        </pc:picChg>
      </pc:sldChg>
      <pc:sldChg chg="del">
        <pc:chgData name="Del Manso Martina" userId="513a9d34-6994-41b9-901c-f28dde9905db" providerId="ADAL" clId="{A253DD98-877C-4B9B-915A-69D411C0FDA7}" dt="2022-03-11T08:31:33.587" v="661" actId="47"/>
        <pc:sldMkLst>
          <pc:docMk/>
          <pc:sldMk cId="338636587" sldId="262"/>
        </pc:sldMkLst>
      </pc:sldChg>
      <pc:sldChg chg="addSp delSp modSp mod">
        <pc:chgData name="Del Manso Martina" userId="513a9d34-6994-41b9-901c-f28dde9905db" providerId="ADAL" clId="{A253DD98-877C-4B9B-915A-69D411C0FDA7}" dt="2022-03-10T14:38:32.377" v="6"/>
        <pc:sldMkLst>
          <pc:docMk/>
          <pc:sldMk cId="1175944865" sldId="263"/>
        </pc:sldMkLst>
        <pc:spChg chg="mod">
          <ac:chgData name="Del Manso Martina" userId="513a9d34-6994-41b9-901c-f28dde9905db" providerId="ADAL" clId="{A253DD98-877C-4B9B-915A-69D411C0FDA7}" dt="2022-03-10T14:38:32.377" v="6"/>
          <ac:spMkLst>
            <pc:docMk/>
            <pc:sldMk cId="1175944865" sldId="263"/>
            <ac:spMk id="4" creationId="{00000000-0000-0000-0000-000000000000}"/>
          </ac:spMkLst>
        </pc:spChg>
        <pc:picChg chg="del">
          <ac:chgData name="Del Manso Martina" userId="513a9d34-6994-41b9-901c-f28dde9905db" providerId="ADAL" clId="{A253DD98-877C-4B9B-915A-69D411C0FDA7}" dt="2022-03-10T14:37:25.883" v="3" actId="478"/>
          <ac:picMkLst>
            <pc:docMk/>
            <pc:sldMk cId="1175944865" sldId="263"/>
            <ac:picMk id="5" creationId="{8BB379F1-4761-42F6-A232-38500F19B2F4}"/>
          </ac:picMkLst>
        </pc:picChg>
        <pc:picChg chg="add">
          <ac:chgData name="Del Manso Martina" userId="513a9d34-6994-41b9-901c-f28dde9905db" providerId="ADAL" clId="{A253DD98-877C-4B9B-915A-69D411C0FDA7}" dt="2022-03-10T14:38:14.754" v="4" actId="22"/>
          <ac:picMkLst>
            <pc:docMk/>
            <pc:sldMk cId="1175944865" sldId="263"/>
            <ac:picMk id="6" creationId="{763C7218-C81F-4D14-BBFC-A28B1B66F513}"/>
          </ac:picMkLst>
        </pc:picChg>
      </pc:sldChg>
      <pc:sldChg chg="addSp delSp modSp mod">
        <pc:chgData name="Del Manso Martina" userId="513a9d34-6994-41b9-901c-f28dde9905db" providerId="ADAL" clId="{A253DD98-877C-4B9B-915A-69D411C0FDA7}" dt="2022-03-10T16:14:01.263" v="245" actId="1076"/>
        <pc:sldMkLst>
          <pc:docMk/>
          <pc:sldMk cId="645375001" sldId="264"/>
        </pc:sldMkLst>
        <pc:spChg chg="mod">
          <ac:chgData name="Del Manso Martina" userId="513a9d34-6994-41b9-901c-f28dde9905db" providerId="ADAL" clId="{A253DD98-877C-4B9B-915A-69D411C0FDA7}" dt="2022-03-10T14:38:32.377" v="6"/>
          <ac:spMkLst>
            <pc:docMk/>
            <pc:sldMk cId="645375001" sldId="264"/>
            <ac:spMk id="11" creationId="{3231EEE5-2111-4A0E-AA2B-A2BEEFFE4FD6}"/>
          </ac:spMkLst>
        </pc:spChg>
        <pc:picChg chg="del">
          <ac:chgData name="Del Manso Martina" userId="513a9d34-6994-41b9-901c-f28dde9905db" providerId="ADAL" clId="{A253DD98-877C-4B9B-915A-69D411C0FDA7}" dt="2022-03-10T16:13:39.473" v="240" actId="478"/>
          <ac:picMkLst>
            <pc:docMk/>
            <pc:sldMk cId="645375001" sldId="264"/>
            <ac:picMk id="4" creationId="{150D512B-865C-42E8-BB2D-BF0B0F3F0CAA}"/>
          </ac:picMkLst>
        </pc:picChg>
        <pc:picChg chg="add del mod">
          <ac:chgData name="Del Manso Martina" userId="513a9d34-6994-41b9-901c-f28dde9905db" providerId="ADAL" clId="{A253DD98-877C-4B9B-915A-69D411C0FDA7}" dt="2022-03-10T16:13:18.247" v="234" actId="478"/>
          <ac:picMkLst>
            <pc:docMk/>
            <pc:sldMk cId="645375001" sldId="264"/>
            <ac:picMk id="5" creationId="{64A5B75E-CF29-4E6B-B6BD-1BD3A109C19A}"/>
          </ac:picMkLst>
        </pc:picChg>
        <pc:picChg chg="del">
          <ac:chgData name="Del Manso Martina" userId="513a9d34-6994-41b9-901c-f28dde9905db" providerId="ADAL" clId="{A253DD98-877C-4B9B-915A-69D411C0FDA7}" dt="2022-03-10T16:13:39.473" v="240" actId="478"/>
          <ac:picMkLst>
            <pc:docMk/>
            <pc:sldMk cId="645375001" sldId="264"/>
            <ac:picMk id="7" creationId="{A240308D-94EA-4DBA-900F-773DE0E44E3A}"/>
          </ac:picMkLst>
        </pc:picChg>
        <pc:picChg chg="add del mod">
          <ac:chgData name="Del Manso Martina" userId="513a9d34-6994-41b9-901c-f28dde9905db" providerId="ADAL" clId="{A253DD98-877C-4B9B-915A-69D411C0FDA7}" dt="2022-03-10T16:13:16.630" v="233" actId="478"/>
          <ac:picMkLst>
            <pc:docMk/>
            <pc:sldMk cId="645375001" sldId="264"/>
            <ac:picMk id="10" creationId="{E7B442C9-6039-498B-8EC6-D6DE52453252}"/>
          </ac:picMkLst>
        </pc:picChg>
        <pc:picChg chg="add mod">
          <ac:chgData name="Del Manso Martina" userId="513a9d34-6994-41b9-901c-f28dde9905db" providerId="ADAL" clId="{A253DD98-877C-4B9B-915A-69D411C0FDA7}" dt="2022-03-10T16:14:01.263" v="245" actId="1076"/>
          <ac:picMkLst>
            <pc:docMk/>
            <pc:sldMk cId="645375001" sldId="264"/>
            <ac:picMk id="14" creationId="{21162DDD-28CE-40FC-BF4D-4482EFD22E4C}"/>
          </ac:picMkLst>
        </pc:picChg>
        <pc:picChg chg="add mod">
          <ac:chgData name="Del Manso Martina" userId="513a9d34-6994-41b9-901c-f28dde9905db" providerId="ADAL" clId="{A253DD98-877C-4B9B-915A-69D411C0FDA7}" dt="2022-03-10T16:13:46.372" v="242" actId="14100"/>
          <ac:picMkLst>
            <pc:docMk/>
            <pc:sldMk cId="645375001" sldId="264"/>
            <ac:picMk id="17" creationId="{1F1E1F01-535C-46CF-9CB2-C51B3574F415}"/>
          </ac:picMkLst>
        </pc:picChg>
      </pc:sldChg>
      <pc:sldChg chg="addSp delSp modSp mod">
        <pc:chgData name="Del Manso Martina" userId="513a9d34-6994-41b9-901c-f28dde9905db" providerId="ADAL" clId="{A253DD98-877C-4B9B-915A-69D411C0FDA7}" dt="2022-03-11T08:31:14.182" v="660" actId="1076"/>
        <pc:sldMkLst>
          <pc:docMk/>
          <pc:sldMk cId="1055586143" sldId="265"/>
        </pc:sldMkLst>
        <pc:spChg chg="mod">
          <ac:chgData name="Del Manso Martina" userId="513a9d34-6994-41b9-901c-f28dde9905db" providerId="ADAL" clId="{A253DD98-877C-4B9B-915A-69D411C0FDA7}" dt="2022-03-11T08:30:10.443" v="655" actId="13926"/>
          <ac:spMkLst>
            <pc:docMk/>
            <pc:sldMk cId="1055586143" sldId="265"/>
            <ac:spMk id="6" creationId="{18B3654A-7DA2-42C6-9E9B-3690B637422E}"/>
          </ac:spMkLst>
        </pc:spChg>
        <pc:picChg chg="del">
          <ac:chgData name="Del Manso Martina" userId="513a9d34-6994-41b9-901c-f28dde9905db" providerId="ADAL" clId="{A253DD98-877C-4B9B-915A-69D411C0FDA7}" dt="2022-03-11T08:29:40.006" v="650" actId="478"/>
          <ac:picMkLst>
            <pc:docMk/>
            <pc:sldMk cId="1055586143" sldId="265"/>
            <ac:picMk id="3" creationId="{B342A2A3-757A-47D3-8BBE-9E3E06021FD1}"/>
          </ac:picMkLst>
        </pc:picChg>
        <pc:picChg chg="add del mod">
          <ac:chgData name="Del Manso Martina" userId="513a9d34-6994-41b9-901c-f28dde9905db" providerId="ADAL" clId="{A253DD98-877C-4B9B-915A-69D411C0FDA7}" dt="2022-03-11T08:31:02.643" v="656" actId="478"/>
          <ac:picMkLst>
            <pc:docMk/>
            <pc:sldMk cId="1055586143" sldId="265"/>
            <ac:picMk id="4" creationId="{D7CE6D17-C6E1-453D-BF9F-E044792666D5}"/>
          </ac:picMkLst>
        </pc:picChg>
        <pc:picChg chg="add mod">
          <ac:chgData name="Del Manso Martina" userId="513a9d34-6994-41b9-901c-f28dde9905db" providerId="ADAL" clId="{A253DD98-877C-4B9B-915A-69D411C0FDA7}" dt="2022-03-11T08:31:14.182" v="660" actId="1076"/>
          <ac:picMkLst>
            <pc:docMk/>
            <pc:sldMk cId="1055586143" sldId="265"/>
            <ac:picMk id="7" creationId="{FED1FE0D-5F1A-4E7B-BEF8-358B67D53489}"/>
          </ac:picMkLst>
        </pc:picChg>
      </pc:sldChg>
      <pc:sldChg chg="addSp delSp modSp mod">
        <pc:chgData name="Del Manso Martina" userId="513a9d34-6994-41b9-901c-f28dde9905db" providerId="ADAL" clId="{A253DD98-877C-4B9B-915A-69D411C0FDA7}" dt="2022-03-10T14:52:21.107" v="78" actId="1035"/>
        <pc:sldMkLst>
          <pc:docMk/>
          <pc:sldMk cId="692312143" sldId="266"/>
        </pc:sldMkLst>
        <pc:spChg chg="mod">
          <ac:chgData name="Del Manso Martina" userId="513a9d34-6994-41b9-901c-f28dde9905db" providerId="ADAL" clId="{A253DD98-877C-4B9B-915A-69D411C0FDA7}" dt="2022-03-10T14:52:21.107" v="78" actId="1035"/>
          <ac:spMkLst>
            <pc:docMk/>
            <pc:sldMk cId="692312143" sldId="266"/>
            <ac:spMk id="12" creationId="{38C332F7-B0B5-4352-BE73-95CB5CC3BD54}"/>
          </ac:spMkLst>
        </pc:spChg>
        <pc:spChg chg="mod">
          <ac:chgData name="Del Manso Martina" userId="513a9d34-6994-41b9-901c-f28dde9905db" providerId="ADAL" clId="{A253DD98-877C-4B9B-915A-69D411C0FDA7}" dt="2022-03-10T14:52:21.107" v="78" actId="1035"/>
          <ac:spMkLst>
            <pc:docMk/>
            <pc:sldMk cId="692312143" sldId="266"/>
            <ac:spMk id="14" creationId="{03A2767E-37F5-4A8E-9D2B-51706AD3979F}"/>
          </ac:spMkLst>
        </pc:spChg>
        <pc:picChg chg="del">
          <ac:chgData name="Del Manso Martina" userId="513a9d34-6994-41b9-901c-f28dde9905db" providerId="ADAL" clId="{A253DD98-877C-4B9B-915A-69D411C0FDA7}" dt="2022-03-10T14:50:49.289" v="54" actId="478"/>
          <ac:picMkLst>
            <pc:docMk/>
            <pc:sldMk cId="692312143" sldId="266"/>
            <ac:picMk id="2" creationId="{177CD15C-E641-4CED-9466-D9B86C307EC3}"/>
          </ac:picMkLst>
        </pc:picChg>
        <pc:picChg chg="mod">
          <ac:chgData name="Del Manso Martina" userId="513a9d34-6994-41b9-901c-f28dde9905db" providerId="ADAL" clId="{A253DD98-877C-4B9B-915A-69D411C0FDA7}" dt="2022-03-10T14:50:54.363" v="55" actId="1076"/>
          <ac:picMkLst>
            <pc:docMk/>
            <pc:sldMk cId="692312143" sldId="266"/>
            <ac:picMk id="3" creationId="{FB8889E5-59FF-4384-BD2B-F10F4E4C72D7}"/>
          </ac:picMkLst>
        </pc:picChg>
        <pc:picChg chg="add mod">
          <ac:chgData name="Del Manso Martina" userId="513a9d34-6994-41b9-901c-f28dde9905db" providerId="ADAL" clId="{A253DD98-877C-4B9B-915A-69D411C0FDA7}" dt="2022-03-10T14:51:39.336" v="59" actId="1076"/>
          <ac:picMkLst>
            <pc:docMk/>
            <pc:sldMk cId="692312143" sldId="266"/>
            <ac:picMk id="4" creationId="{15CF833E-C861-4474-856D-AC86734CD464}"/>
          </ac:picMkLst>
        </pc:picChg>
        <pc:picChg chg="mod">
          <ac:chgData name="Del Manso Martina" userId="513a9d34-6994-41b9-901c-f28dde9905db" providerId="ADAL" clId="{A253DD98-877C-4B9B-915A-69D411C0FDA7}" dt="2022-03-10T14:52:12.199" v="75" actId="1035"/>
          <ac:picMkLst>
            <pc:docMk/>
            <pc:sldMk cId="692312143" sldId="266"/>
            <ac:picMk id="7" creationId="{101ED99D-6B2F-48AA-B1B2-2CCE8E0B3364}"/>
          </ac:picMkLst>
        </pc:picChg>
      </pc:sldChg>
      <pc:sldChg chg="modSp mod">
        <pc:chgData name="Del Manso Martina" userId="513a9d34-6994-41b9-901c-f28dde9905db" providerId="ADAL" clId="{A253DD98-877C-4B9B-915A-69D411C0FDA7}" dt="2022-03-10T14:49:07.648" v="36" actId="6549"/>
        <pc:sldMkLst>
          <pc:docMk/>
          <pc:sldMk cId="937019017" sldId="267"/>
        </pc:sldMkLst>
        <pc:spChg chg="mod">
          <ac:chgData name="Del Manso Martina" userId="513a9d34-6994-41b9-901c-f28dde9905db" providerId="ADAL" clId="{A253DD98-877C-4B9B-915A-69D411C0FDA7}" dt="2022-03-10T14:49:07.648" v="36" actId="6549"/>
          <ac:spMkLst>
            <pc:docMk/>
            <pc:sldMk cId="937019017" sldId="267"/>
            <ac:spMk id="8" creationId="{120FA03F-51ED-409D-B36B-F721E225D251}"/>
          </ac:spMkLst>
        </pc:spChg>
        <pc:spChg chg="mod">
          <ac:chgData name="Del Manso Martina" userId="513a9d34-6994-41b9-901c-f28dde9905db" providerId="ADAL" clId="{A253DD98-877C-4B9B-915A-69D411C0FDA7}" dt="2022-03-10T14:38:32.377" v="6"/>
          <ac:spMkLst>
            <pc:docMk/>
            <pc:sldMk cId="937019017" sldId="267"/>
            <ac:spMk id="9" creationId="{B6B0C2BC-A003-439A-A5C1-E5F5DE52EA1F}"/>
          </ac:spMkLst>
        </pc:spChg>
        <pc:picChg chg="mod">
          <ac:chgData name="Del Manso Martina" userId="513a9d34-6994-41b9-901c-f28dde9905db" providerId="ADAL" clId="{A253DD98-877C-4B9B-915A-69D411C0FDA7}" dt="2022-03-10T14:48:47.391" v="19" actId="14826"/>
          <ac:picMkLst>
            <pc:docMk/>
            <pc:sldMk cId="937019017" sldId="267"/>
            <ac:picMk id="3" creationId="{3B36C06E-9BCC-4236-866F-173F16415D9C}"/>
          </ac:picMkLst>
        </pc:picChg>
      </pc:sldChg>
      <pc:sldChg chg="modSp mod">
        <pc:chgData name="Del Manso Martina" userId="513a9d34-6994-41b9-901c-f28dde9905db" providerId="ADAL" clId="{A253DD98-877C-4B9B-915A-69D411C0FDA7}" dt="2022-03-11T08:28:04.387" v="649"/>
        <pc:sldMkLst>
          <pc:docMk/>
          <pc:sldMk cId="1757230229" sldId="274"/>
        </pc:sldMkLst>
        <pc:spChg chg="mod">
          <ac:chgData name="Del Manso Martina" userId="513a9d34-6994-41b9-901c-f28dde9905db" providerId="ADAL" clId="{A253DD98-877C-4B9B-915A-69D411C0FDA7}" dt="2022-03-11T08:22:52.096" v="640" actId="13926"/>
          <ac:spMkLst>
            <pc:docMk/>
            <pc:sldMk cId="1757230229" sldId="274"/>
            <ac:spMk id="7" creationId="{B5246C89-4ADC-4AAD-A9DF-1C9AD991900A}"/>
          </ac:spMkLst>
        </pc:spChg>
        <pc:graphicFrameChg chg="mod">
          <ac:chgData name="Del Manso Martina" userId="513a9d34-6994-41b9-901c-f28dde9905db" providerId="ADAL" clId="{A253DD98-877C-4B9B-915A-69D411C0FDA7}" dt="2022-03-11T08:28:04.387" v="649"/>
          <ac:graphicFrameMkLst>
            <pc:docMk/>
            <pc:sldMk cId="1757230229" sldId="274"/>
            <ac:graphicFrameMk id="2" creationId="{1DFD4509-ED61-4699-8379-E08B93765468}"/>
          </ac:graphicFrameMkLst>
        </pc:graphicFrameChg>
        <pc:picChg chg="mod">
          <ac:chgData name="Del Manso Martina" userId="513a9d34-6994-41b9-901c-f28dde9905db" providerId="ADAL" clId="{A253DD98-877C-4B9B-915A-69D411C0FDA7}" dt="2022-03-11T08:22:27.341" v="639" actId="14826"/>
          <ac:picMkLst>
            <pc:docMk/>
            <pc:sldMk cId="1757230229" sldId="274"/>
            <ac:picMk id="4" creationId="{7AD08C09-9EBC-44C3-9798-329EC8A41772}"/>
          </ac:picMkLst>
        </pc:picChg>
      </pc:sldChg>
      <pc:sldChg chg="modSp mod">
        <pc:chgData name="Del Manso Martina" userId="513a9d34-6994-41b9-901c-f28dde9905db" providerId="ADAL" clId="{A253DD98-877C-4B9B-915A-69D411C0FDA7}" dt="2022-03-11T08:24:12.224" v="647" actId="13926"/>
        <pc:sldMkLst>
          <pc:docMk/>
          <pc:sldMk cId="1393109582" sldId="276"/>
        </pc:sldMkLst>
        <pc:spChg chg="mod">
          <ac:chgData name="Del Manso Martina" userId="513a9d34-6994-41b9-901c-f28dde9905db" providerId="ADAL" clId="{A253DD98-877C-4B9B-915A-69D411C0FDA7}" dt="2022-03-11T08:24:12.224" v="647" actId="13926"/>
          <ac:spMkLst>
            <pc:docMk/>
            <pc:sldMk cId="1393109582" sldId="276"/>
            <ac:spMk id="3" creationId="{46B1FEDA-143A-4056-8586-6BEC18D7A754}"/>
          </ac:spMkLst>
        </pc:spChg>
        <pc:spChg chg="mod">
          <ac:chgData name="Del Manso Martina" userId="513a9d34-6994-41b9-901c-f28dde9905db" providerId="ADAL" clId="{A253DD98-877C-4B9B-915A-69D411C0FDA7}" dt="2022-03-11T08:24:04.731" v="643" actId="20577"/>
          <ac:spMkLst>
            <pc:docMk/>
            <pc:sldMk cId="1393109582" sldId="276"/>
            <ac:spMk id="6" creationId="{AAE37481-9F71-4A84-85F9-605D50E8F62B}"/>
          </ac:spMkLst>
        </pc:spChg>
      </pc:sldChg>
      <pc:sldChg chg="modSp mod">
        <pc:chgData name="Del Manso Martina" userId="513a9d34-6994-41b9-901c-f28dde9905db" providerId="ADAL" clId="{A253DD98-877C-4B9B-915A-69D411C0FDA7}" dt="2022-03-10T16:05:07.754" v="109" actId="14826"/>
        <pc:sldMkLst>
          <pc:docMk/>
          <pc:sldMk cId="596980194" sldId="278"/>
        </pc:sldMkLst>
        <pc:spChg chg="mod">
          <ac:chgData name="Del Manso Martina" userId="513a9d34-6994-41b9-901c-f28dde9905db" providerId="ADAL" clId="{A253DD98-877C-4B9B-915A-69D411C0FDA7}" dt="2022-03-10T16:03:43.375" v="102" actId="20577"/>
          <ac:spMkLst>
            <pc:docMk/>
            <pc:sldMk cId="596980194" sldId="278"/>
            <ac:spMk id="9" creationId="{9062F9CD-CE96-4997-888D-12FBC44B69AD}"/>
          </ac:spMkLst>
        </pc:spChg>
        <pc:spChg chg="mod">
          <ac:chgData name="Del Manso Martina" userId="513a9d34-6994-41b9-901c-f28dde9905db" providerId="ADAL" clId="{A253DD98-877C-4B9B-915A-69D411C0FDA7}" dt="2022-03-10T16:04:30.062" v="107" actId="6549"/>
          <ac:spMkLst>
            <pc:docMk/>
            <pc:sldMk cId="596980194" sldId="278"/>
            <ac:spMk id="12" creationId="{52C5F38A-A292-4646-A061-A3CF8D48CFE7}"/>
          </ac:spMkLst>
        </pc:spChg>
        <pc:spChg chg="mod">
          <ac:chgData name="Del Manso Martina" userId="513a9d34-6994-41b9-901c-f28dde9905db" providerId="ADAL" clId="{A253DD98-877C-4B9B-915A-69D411C0FDA7}" dt="2022-03-10T16:01:58.641" v="79" actId="13926"/>
          <ac:spMkLst>
            <pc:docMk/>
            <pc:sldMk cId="596980194" sldId="278"/>
            <ac:spMk id="16" creationId="{9AAAB8FB-18B2-4010-8B19-390F6A5A5F0A}"/>
          </ac:spMkLst>
        </pc:spChg>
        <pc:spChg chg="mod">
          <ac:chgData name="Del Manso Martina" userId="513a9d34-6994-41b9-901c-f28dde9905db" providerId="ADAL" clId="{A253DD98-877C-4B9B-915A-69D411C0FDA7}" dt="2022-03-10T14:38:32.377" v="6"/>
          <ac:spMkLst>
            <pc:docMk/>
            <pc:sldMk cId="596980194" sldId="278"/>
            <ac:spMk id="17" creationId="{462B6211-349A-4E55-9BA6-1003FB842C0A}"/>
          </ac:spMkLst>
        </pc:spChg>
        <pc:picChg chg="mod">
          <ac:chgData name="Del Manso Martina" userId="513a9d34-6994-41b9-901c-f28dde9905db" providerId="ADAL" clId="{A253DD98-877C-4B9B-915A-69D411C0FDA7}" dt="2022-03-10T16:05:07.754" v="109" actId="14826"/>
          <ac:picMkLst>
            <pc:docMk/>
            <pc:sldMk cId="596980194" sldId="278"/>
            <ac:picMk id="10" creationId="{3BBAFBC4-7C7A-4073-85A2-4785F5F99066}"/>
          </ac:picMkLst>
        </pc:picChg>
        <pc:picChg chg="mod">
          <ac:chgData name="Del Manso Martina" userId="513a9d34-6994-41b9-901c-f28dde9905db" providerId="ADAL" clId="{A253DD98-877C-4B9B-915A-69D411C0FDA7}" dt="2022-03-10T16:02:48.689" v="82" actId="14826"/>
          <ac:picMkLst>
            <pc:docMk/>
            <pc:sldMk cId="596980194" sldId="278"/>
            <ac:picMk id="1026" creationId="{650A4B6F-6EA9-4E81-80D3-073D838A9A85}"/>
          </ac:picMkLst>
        </pc:picChg>
      </pc:sldChg>
      <pc:sldChg chg="modSp mod">
        <pc:chgData name="Del Manso Martina" userId="513a9d34-6994-41b9-901c-f28dde9905db" providerId="ADAL" clId="{A253DD98-877C-4B9B-915A-69D411C0FDA7}" dt="2022-03-10T16:15:02.126" v="252" actId="20577"/>
        <pc:sldMkLst>
          <pc:docMk/>
          <pc:sldMk cId="3284697636" sldId="1278"/>
        </pc:sldMkLst>
        <pc:spChg chg="mod">
          <ac:chgData name="Del Manso Martina" userId="513a9d34-6994-41b9-901c-f28dde9905db" providerId="ADAL" clId="{A253DD98-877C-4B9B-915A-69D411C0FDA7}" dt="2022-03-10T16:15:02.126" v="252" actId="20577"/>
          <ac:spMkLst>
            <pc:docMk/>
            <pc:sldMk cId="3284697636" sldId="1278"/>
            <ac:spMk id="2" creationId="{71B7A1A9-40FC-4B1A-BC71-6C2C2DFC8700}"/>
          </ac:spMkLst>
        </pc:spChg>
      </pc:sldChg>
      <pc:sldChg chg="addSp delSp modSp mod">
        <pc:chgData name="Del Manso Martina" userId="513a9d34-6994-41b9-901c-f28dde9905db" providerId="ADAL" clId="{A253DD98-877C-4B9B-915A-69D411C0FDA7}" dt="2022-03-10T14:48:11.556" v="18" actId="14100"/>
        <pc:sldMkLst>
          <pc:docMk/>
          <pc:sldMk cId="0" sldId="1307"/>
        </pc:sldMkLst>
        <pc:spChg chg="mod">
          <ac:chgData name="Del Manso Martina" userId="513a9d34-6994-41b9-901c-f28dde9905db" providerId="ADAL" clId="{A253DD98-877C-4B9B-915A-69D411C0FDA7}" dt="2022-03-10T14:38:32.377" v="6"/>
          <ac:spMkLst>
            <pc:docMk/>
            <pc:sldMk cId="0" sldId="1307"/>
            <ac:spMk id="5" creationId="{A5BE4D16-0C7B-441B-894E-231233E4FE0D}"/>
          </ac:spMkLst>
        </pc:spChg>
        <pc:spChg chg="mod">
          <ac:chgData name="Del Manso Martina" userId="513a9d34-6994-41b9-901c-f28dde9905db" providerId="ADAL" clId="{A253DD98-877C-4B9B-915A-69D411C0FDA7}" dt="2022-03-10T14:44:47.679" v="8" actId="20577"/>
          <ac:spMkLst>
            <pc:docMk/>
            <pc:sldMk cId="0" sldId="1307"/>
            <ac:spMk id="170" creationId="{9F928B8A-3EB1-4DF1-BFCE-1A2F9A1160CD}"/>
          </ac:spMkLst>
        </pc:spChg>
        <pc:picChg chg="del">
          <ac:chgData name="Del Manso Martina" userId="513a9d34-6994-41b9-901c-f28dde9905db" providerId="ADAL" clId="{A253DD98-877C-4B9B-915A-69D411C0FDA7}" dt="2022-03-10T14:47:50.074" v="14" actId="478"/>
          <ac:picMkLst>
            <pc:docMk/>
            <pc:sldMk cId="0" sldId="1307"/>
            <ac:picMk id="2" creationId="{14230368-26E0-4190-8292-CB8A61D6824E}"/>
          </ac:picMkLst>
        </pc:picChg>
        <pc:picChg chg="add del">
          <ac:chgData name="Del Manso Martina" userId="513a9d34-6994-41b9-901c-f28dde9905db" providerId="ADAL" clId="{A253DD98-877C-4B9B-915A-69D411C0FDA7}" dt="2022-03-10T14:47:47.746" v="13" actId="478"/>
          <ac:picMkLst>
            <pc:docMk/>
            <pc:sldMk cId="0" sldId="1307"/>
            <ac:picMk id="3" creationId="{281F03C8-F6EB-4A6E-8D1D-380FE871CC78}"/>
          </ac:picMkLst>
        </pc:picChg>
        <pc:picChg chg="add mod">
          <ac:chgData name="Del Manso Martina" userId="513a9d34-6994-41b9-901c-f28dde9905db" providerId="ADAL" clId="{A253DD98-877C-4B9B-915A-69D411C0FDA7}" dt="2022-03-10T14:48:11.556" v="18" actId="14100"/>
          <ac:picMkLst>
            <pc:docMk/>
            <pc:sldMk cId="0" sldId="1307"/>
            <ac:picMk id="4" creationId="{DE67427C-5EFA-45B0-849D-5F8151F3C102}"/>
          </ac:picMkLst>
        </pc:picChg>
      </pc:sldChg>
      <pc:sldChg chg="modSp mod">
        <pc:chgData name="Del Manso Martina" userId="513a9d34-6994-41b9-901c-f28dde9905db" providerId="ADAL" clId="{A253DD98-877C-4B9B-915A-69D411C0FDA7}" dt="2022-03-11T08:16:05.226" v="626" actId="13926"/>
        <pc:sldMkLst>
          <pc:docMk/>
          <pc:sldMk cId="2366445357" sldId="1308"/>
        </pc:sldMkLst>
        <pc:spChg chg="mod">
          <ac:chgData name="Del Manso Martina" userId="513a9d34-6994-41b9-901c-f28dde9905db" providerId="ADAL" clId="{A253DD98-877C-4B9B-915A-69D411C0FDA7}" dt="2022-03-11T08:16:05.226" v="626" actId="13926"/>
          <ac:spMkLst>
            <pc:docMk/>
            <pc:sldMk cId="2366445357" sldId="1308"/>
            <ac:spMk id="5" creationId="{DF970081-94DA-4076-80A9-CF7BC0ABB794}"/>
          </ac:spMkLst>
        </pc:spChg>
        <pc:spChg chg="mod">
          <ac:chgData name="Del Manso Martina" userId="513a9d34-6994-41b9-901c-f28dde9905db" providerId="ADAL" clId="{A253DD98-877C-4B9B-915A-69D411C0FDA7}" dt="2022-03-11T08:14:17.502" v="622"/>
          <ac:spMkLst>
            <pc:docMk/>
            <pc:sldMk cId="2366445357" sldId="1308"/>
            <ac:spMk id="6" creationId="{49A4387E-07D3-4F77-AF9B-1459F2FE7FE7}"/>
          </ac:spMkLst>
        </pc:spChg>
        <pc:graphicFrameChg chg="mod modGraphic">
          <ac:chgData name="Del Manso Martina" userId="513a9d34-6994-41b9-901c-f28dde9905db" providerId="ADAL" clId="{A253DD98-877C-4B9B-915A-69D411C0FDA7}" dt="2022-03-11T08:13:43.486" v="619" actId="207"/>
          <ac:graphicFrameMkLst>
            <pc:docMk/>
            <pc:sldMk cId="2366445357" sldId="1308"/>
            <ac:graphicFrameMk id="4" creationId="{7E52DAF0-4802-46B0-B1FC-4C61729263BF}"/>
          </ac:graphicFrameMkLst>
        </pc:graphicFrameChg>
      </pc:sldChg>
      <pc:sldChg chg="modSp mod">
        <pc:chgData name="Del Manso Martina" userId="513a9d34-6994-41b9-901c-f28dde9905db" providerId="ADAL" clId="{A253DD98-877C-4B9B-915A-69D411C0FDA7}" dt="2022-03-11T08:17:12.881" v="631" actId="13926"/>
        <pc:sldMkLst>
          <pc:docMk/>
          <pc:sldMk cId="4206354991" sldId="1351"/>
        </pc:sldMkLst>
        <pc:spChg chg="mod">
          <ac:chgData name="Del Manso Martina" userId="513a9d34-6994-41b9-901c-f28dde9905db" providerId="ADAL" clId="{A253DD98-877C-4B9B-915A-69D411C0FDA7}" dt="2022-03-11T08:17:12.881" v="631" actId="13926"/>
          <ac:spMkLst>
            <pc:docMk/>
            <pc:sldMk cId="4206354991" sldId="1351"/>
            <ac:spMk id="5" creationId="{38B01666-2935-48B4-9011-A72052A4AD72}"/>
          </ac:spMkLst>
        </pc:spChg>
        <pc:graphicFrameChg chg="mod">
          <ac:chgData name="Del Manso Martina" userId="513a9d34-6994-41b9-901c-f28dde9905db" providerId="ADAL" clId="{A253DD98-877C-4B9B-915A-69D411C0FDA7}" dt="2022-03-11T08:16:49.854" v="627"/>
          <ac:graphicFrameMkLst>
            <pc:docMk/>
            <pc:sldMk cId="4206354991" sldId="1351"/>
            <ac:graphicFrameMk id="4" creationId="{E64B6E5F-F932-4132-9EC2-96F683F9B6AF}"/>
          </ac:graphicFrameMkLst>
        </pc:graphicFrameChg>
      </pc:sldChg>
      <pc:sldChg chg="modSp mod">
        <pc:chgData name="Del Manso Martina" userId="513a9d34-6994-41b9-901c-f28dde9905db" providerId="ADAL" clId="{A253DD98-877C-4B9B-915A-69D411C0FDA7}" dt="2022-03-11T08:19:23.170" v="635" actId="13926"/>
        <pc:sldMkLst>
          <pc:docMk/>
          <pc:sldMk cId="3003740372" sldId="1383"/>
        </pc:sldMkLst>
        <pc:spChg chg="mod">
          <ac:chgData name="Del Manso Martina" userId="513a9d34-6994-41b9-901c-f28dde9905db" providerId="ADAL" clId="{A253DD98-877C-4B9B-915A-69D411C0FDA7}" dt="2022-03-10T14:38:32.377" v="6"/>
          <ac:spMkLst>
            <pc:docMk/>
            <pc:sldMk cId="3003740372" sldId="1383"/>
            <ac:spMk id="6" creationId="{377DD524-A054-4AD5-82A7-D17EF5D7D724}"/>
          </ac:spMkLst>
        </pc:spChg>
        <pc:spChg chg="mod">
          <ac:chgData name="Del Manso Martina" userId="513a9d34-6994-41b9-901c-f28dde9905db" providerId="ADAL" clId="{A253DD98-877C-4B9B-915A-69D411C0FDA7}" dt="2022-03-11T08:19:23.170" v="635" actId="13926"/>
          <ac:spMkLst>
            <pc:docMk/>
            <pc:sldMk cId="3003740372" sldId="1383"/>
            <ac:spMk id="170" creationId="{9F928B8A-3EB1-4DF1-BFCE-1A2F9A1160CD}"/>
          </ac:spMkLst>
        </pc:spChg>
        <pc:picChg chg="mod">
          <ac:chgData name="Del Manso Martina" userId="513a9d34-6994-41b9-901c-f28dde9905db" providerId="ADAL" clId="{A253DD98-877C-4B9B-915A-69D411C0FDA7}" dt="2022-03-11T08:19:19.173" v="634" actId="14826"/>
          <ac:picMkLst>
            <pc:docMk/>
            <pc:sldMk cId="3003740372" sldId="1383"/>
            <ac:picMk id="5" creationId="{9266DB84-C29E-4C62-B198-9CC3AF4D5C78}"/>
          </ac:picMkLst>
        </pc:picChg>
      </pc:sldChg>
      <pc:sldChg chg="modSp mod">
        <pc:chgData name="Del Manso Martina" userId="513a9d34-6994-41b9-901c-f28dde9905db" providerId="ADAL" clId="{A253DD98-877C-4B9B-915A-69D411C0FDA7}" dt="2022-03-11T08:19:44.394" v="637" actId="13926"/>
        <pc:sldMkLst>
          <pc:docMk/>
          <pc:sldMk cId="1771034633" sldId="1387"/>
        </pc:sldMkLst>
        <pc:spChg chg="mod">
          <ac:chgData name="Del Manso Martina" userId="513a9d34-6994-41b9-901c-f28dde9905db" providerId="ADAL" clId="{A253DD98-877C-4B9B-915A-69D411C0FDA7}" dt="2022-03-11T08:19:44.394" v="637" actId="13926"/>
          <ac:spMkLst>
            <pc:docMk/>
            <pc:sldMk cId="1771034633" sldId="1387"/>
            <ac:spMk id="4" creationId="{D8240E34-B309-4C8D-BE8A-B38C777BAFB7}"/>
          </ac:spMkLst>
        </pc:spChg>
        <pc:spChg chg="mod">
          <ac:chgData name="Del Manso Martina" userId="513a9d34-6994-41b9-901c-f28dde9905db" providerId="ADAL" clId="{A253DD98-877C-4B9B-915A-69D411C0FDA7}" dt="2022-03-10T14:38:32.377" v="6"/>
          <ac:spMkLst>
            <pc:docMk/>
            <pc:sldMk cId="1771034633" sldId="1387"/>
            <ac:spMk id="5" creationId="{B6EC2D5E-D138-4ADE-BA42-5636B5CCC698}"/>
          </ac:spMkLst>
        </pc:spChg>
        <pc:picChg chg="mod">
          <ac:chgData name="Del Manso Martina" userId="513a9d34-6994-41b9-901c-f28dde9905db" providerId="ADAL" clId="{A253DD98-877C-4B9B-915A-69D411C0FDA7}" dt="2022-03-11T08:19:39.478" v="636" actId="14826"/>
          <ac:picMkLst>
            <pc:docMk/>
            <pc:sldMk cId="1771034633" sldId="1387"/>
            <ac:picMk id="2" creationId="{0A4366C4-7BAD-4B58-A5AE-DBB3BA9C3631}"/>
          </ac:picMkLst>
        </pc:picChg>
      </pc:sldChg>
      <pc:sldChg chg="modSp mod">
        <pc:chgData name="Del Manso Martina" userId="513a9d34-6994-41b9-901c-f28dde9905db" providerId="ADAL" clId="{A253DD98-877C-4B9B-915A-69D411C0FDA7}" dt="2022-03-10T16:14:36.854" v="248" actId="14826"/>
        <pc:sldMkLst>
          <pc:docMk/>
          <pc:sldMk cId="937493020" sldId="1416"/>
        </pc:sldMkLst>
        <pc:spChg chg="mod">
          <ac:chgData name="Del Manso Martina" userId="513a9d34-6994-41b9-901c-f28dde9905db" providerId="ADAL" clId="{A253DD98-877C-4B9B-915A-69D411C0FDA7}" dt="2022-03-10T14:38:32.377" v="6"/>
          <ac:spMkLst>
            <pc:docMk/>
            <pc:sldMk cId="937493020" sldId="1416"/>
            <ac:spMk id="7" creationId="{FC91FC3B-77DC-41B9-A150-90199CCE4D7C}"/>
          </ac:spMkLst>
        </pc:spChg>
        <pc:picChg chg="mod">
          <ac:chgData name="Del Manso Martina" userId="513a9d34-6994-41b9-901c-f28dde9905db" providerId="ADAL" clId="{A253DD98-877C-4B9B-915A-69D411C0FDA7}" dt="2022-03-10T16:14:36.854" v="248" actId="14826"/>
          <ac:picMkLst>
            <pc:docMk/>
            <pc:sldMk cId="937493020" sldId="1416"/>
            <ac:picMk id="6" creationId="{19E645A9-4C7B-4333-8B64-9D629BE20315}"/>
          </ac:picMkLst>
        </pc:picChg>
      </pc:sldChg>
      <pc:sldChg chg="modSp mod">
        <pc:chgData name="Del Manso Martina" userId="513a9d34-6994-41b9-901c-f28dde9905db" providerId="ADAL" clId="{A253DD98-877C-4B9B-915A-69D411C0FDA7}" dt="2022-03-10T14:37:22.168" v="2" actId="20577"/>
        <pc:sldMkLst>
          <pc:docMk/>
          <pc:sldMk cId="638701303" sldId="1418"/>
        </pc:sldMkLst>
        <pc:spChg chg="mod">
          <ac:chgData name="Del Manso Martina" userId="513a9d34-6994-41b9-901c-f28dde9905db" providerId="ADAL" clId="{A253DD98-877C-4B9B-915A-69D411C0FDA7}" dt="2022-03-10T14:37:22.168" v="2" actId="20577"/>
          <ac:spMkLst>
            <pc:docMk/>
            <pc:sldMk cId="638701303" sldId="1418"/>
            <ac:spMk id="9" creationId="{02D42140-243D-4064-9F67-4AB0E0B3DB7E}"/>
          </ac:spMkLst>
        </pc:spChg>
      </pc:sldChg>
      <pc:sldChg chg="modSp mod">
        <pc:chgData name="Del Manso Martina" userId="513a9d34-6994-41b9-901c-f28dde9905db" providerId="ADAL" clId="{A253DD98-877C-4B9B-915A-69D411C0FDA7}" dt="2022-03-11T08:12:10.273" v="607" actId="20577"/>
        <pc:sldMkLst>
          <pc:docMk/>
          <pc:sldMk cId="3634802200" sldId="1428"/>
        </pc:sldMkLst>
        <pc:spChg chg="mod">
          <ac:chgData name="Del Manso Martina" userId="513a9d34-6994-41b9-901c-f28dde9905db" providerId="ADAL" clId="{A253DD98-877C-4B9B-915A-69D411C0FDA7}" dt="2022-03-11T08:10:40.286" v="578" actId="13926"/>
          <ac:spMkLst>
            <pc:docMk/>
            <pc:sldMk cId="3634802200" sldId="1428"/>
            <ac:spMk id="3" creationId="{9AE7991F-227C-4D1D-963F-5DF7512E9B72}"/>
          </ac:spMkLst>
        </pc:spChg>
        <pc:spChg chg="mod">
          <ac:chgData name="Del Manso Martina" userId="513a9d34-6994-41b9-901c-f28dde9905db" providerId="ADAL" clId="{A253DD98-877C-4B9B-915A-69D411C0FDA7}" dt="2022-03-11T08:12:10.273" v="607" actId="20577"/>
          <ac:spMkLst>
            <pc:docMk/>
            <pc:sldMk cId="3634802200" sldId="1428"/>
            <ac:spMk id="6" creationId="{8AD2EF5A-25A6-455A-BA76-27EA36FDA34E}"/>
          </ac:spMkLst>
        </pc:spChg>
        <pc:spChg chg="mod">
          <ac:chgData name="Del Manso Martina" userId="513a9d34-6994-41b9-901c-f28dde9905db" providerId="ADAL" clId="{A253DD98-877C-4B9B-915A-69D411C0FDA7}" dt="2022-03-11T08:10:21.830" v="574" actId="20577"/>
          <ac:spMkLst>
            <pc:docMk/>
            <pc:sldMk cId="3634802200" sldId="1428"/>
            <ac:spMk id="8" creationId="{D19FD01C-F0BE-4584-B011-F99236902183}"/>
          </ac:spMkLst>
        </pc:spChg>
        <pc:picChg chg="mod">
          <ac:chgData name="Del Manso Martina" userId="513a9d34-6994-41b9-901c-f28dde9905db" providerId="ADAL" clId="{A253DD98-877C-4B9B-915A-69D411C0FDA7}" dt="2022-03-11T08:10:56.402" v="579" actId="14826"/>
          <ac:picMkLst>
            <pc:docMk/>
            <pc:sldMk cId="3634802200" sldId="1428"/>
            <ac:picMk id="7" creationId="{476D0195-060D-4BCE-86A3-9E116BC0B098}"/>
          </ac:picMkLst>
        </pc:picChg>
      </pc:sldChg>
      <pc:sldChg chg="modSp mod">
        <pc:chgData name="Del Manso Martina" userId="513a9d34-6994-41b9-901c-f28dde9905db" providerId="ADAL" clId="{A253DD98-877C-4B9B-915A-69D411C0FDA7}" dt="2022-03-11T08:10:12.096" v="566" actId="6549"/>
        <pc:sldMkLst>
          <pc:docMk/>
          <pc:sldMk cId="3254352924" sldId="1429"/>
        </pc:sldMkLst>
        <pc:spChg chg="mod">
          <ac:chgData name="Del Manso Martina" userId="513a9d34-6994-41b9-901c-f28dde9905db" providerId="ADAL" clId="{A253DD98-877C-4B9B-915A-69D411C0FDA7}" dt="2022-03-11T08:08:16.886" v="536" actId="13926"/>
          <ac:spMkLst>
            <pc:docMk/>
            <pc:sldMk cId="3254352924" sldId="1429"/>
            <ac:spMk id="3" creationId="{9AE7991F-227C-4D1D-963F-5DF7512E9B72}"/>
          </ac:spMkLst>
        </pc:spChg>
        <pc:spChg chg="mod">
          <ac:chgData name="Del Manso Martina" userId="513a9d34-6994-41b9-901c-f28dde9905db" providerId="ADAL" clId="{A253DD98-877C-4B9B-915A-69D411C0FDA7}" dt="2022-03-11T08:09:50.937" v="549" actId="20577"/>
          <ac:spMkLst>
            <pc:docMk/>
            <pc:sldMk cId="3254352924" sldId="1429"/>
            <ac:spMk id="6" creationId="{C0E3834D-83F4-4161-9CFE-5070D55D5F1B}"/>
          </ac:spMkLst>
        </pc:spChg>
        <pc:spChg chg="mod">
          <ac:chgData name="Del Manso Martina" userId="513a9d34-6994-41b9-901c-f28dde9905db" providerId="ADAL" clId="{A253DD98-877C-4B9B-915A-69D411C0FDA7}" dt="2022-03-11T08:10:12.096" v="566" actId="6549"/>
          <ac:spMkLst>
            <pc:docMk/>
            <pc:sldMk cId="3254352924" sldId="1429"/>
            <ac:spMk id="12" creationId="{FB3F566F-A3EF-422A-AE72-6F32EC59B93A}"/>
          </ac:spMkLst>
        </pc:spChg>
        <pc:picChg chg="mod">
          <ac:chgData name="Del Manso Martina" userId="513a9d34-6994-41b9-901c-f28dde9905db" providerId="ADAL" clId="{A253DD98-877C-4B9B-915A-69D411C0FDA7}" dt="2022-03-11T08:09:39.424" v="537" actId="14826"/>
          <ac:picMkLst>
            <pc:docMk/>
            <pc:sldMk cId="3254352924" sldId="1429"/>
            <ac:picMk id="9" creationId="{B4331FD7-C570-4619-8466-6C3680B64E0E}"/>
          </ac:picMkLst>
        </pc:picChg>
      </pc:sldChg>
      <pc:sldChg chg="addSp delSp modSp mod">
        <pc:chgData name="Del Manso Martina" userId="513a9d34-6994-41b9-901c-f28dde9905db" providerId="ADAL" clId="{A253DD98-877C-4B9B-915A-69D411C0FDA7}" dt="2022-03-10T16:43:37.501" v="520" actId="14100"/>
        <pc:sldMkLst>
          <pc:docMk/>
          <pc:sldMk cId="1503337822" sldId="1430"/>
        </pc:sldMkLst>
        <pc:spChg chg="mod">
          <ac:chgData name="Del Manso Martina" userId="513a9d34-6994-41b9-901c-f28dde9905db" providerId="ADAL" clId="{A253DD98-877C-4B9B-915A-69D411C0FDA7}" dt="2022-03-10T14:38:32.377" v="6"/>
          <ac:spMkLst>
            <pc:docMk/>
            <pc:sldMk cId="1503337822" sldId="1430"/>
            <ac:spMk id="6" creationId="{23167014-F99B-4102-9FDF-70714DE9EB3C}"/>
          </ac:spMkLst>
        </pc:spChg>
        <pc:spChg chg="mod">
          <ac:chgData name="Del Manso Martina" userId="513a9d34-6994-41b9-901c-f28dde9905db" providerId="ADAL" clId="{A253DD98-877C-4B9B-915A-69D411C0FDA7}" dt="2022-03-10T16:27:40.136" v="276" actId="20577"/>
          <ac:spMkLst>
            <pc:docMk/>
            <pc:sldMk cId="1503337822" sldId="1430"/>
            <ac:spMk id="7" creationId="{521C454B-F5E8-4456-B826-7D75278D9657}"/>
          </ac:spMkLst>
        </pc:spChg>
        <pc:spChg chg="mod">
          <ac:chgData name="Del Manso Martina" userId="513a9d34-6994-41b9-901c-f28dde9905db" providerId="ADAL" clId="{A253DD98-877C-4B9B-915A-69D411C0FDA7}" dt="2022-03-10T16:29:02.451" v="291" actId="20577"/>
          <ac:spMkLst>
            <pc:docMk/>
            <pc:sldMk cId="1503337822" sldId="1430"/>
            <ac:spMk id="12" creationId="{C38C7F7B-BB50-4EF1-B675-C18FAB25E91D}"/>
          </ac:spMkLst>
        </pc:spChg>
        <pc:spChg chg="mod">
          <ac:chgData name="Del Manso Martina" userId="513a9d34-6994-41b9-901c-f28dde9905db" providerId="ADAL" clId="{A253DD98-877C-4B9B-915A-69D411C0FDA7}" dt="2022-03-10T16:28:52.386" v="284" actId="20577"/>
          <ac:spMkLst>
            <pc:docMk/>
            <pc:sldMk cId="1503337822" sldId="1430"/>
            <ac:spMk id="20" creationId="{16455BC2-3EEC-465F-BFC7-69E0D30CE390}"/>
          </ac:spMkLst>
        </pc:spChg>
        <pc:spChg chg="mod">
          <ac:chgData name="Del Manso Martina" userId="513a9d34-6994-41b9-901c-f28dde9905db" providerId="ADAL" clId="{A253DD98-877C-4B9B-915A-69D411C0FDA7}" dt="2022-03-10T16:39:55.888" v="305" actId="20577"/>
          <ac:spMkLst>
            <pc:docMk/>
            <pc:sldMk cId="1503337822" sldId="1430"/>
            <ac:spMk id="23" creationId="{1916299F-6F0B-41A0-B266-329199B98D1D}"/>
          </ac:spMkLst>
        </pc:spChg>
        <pc:spChg chg="mod">
          <ac:chgData name="Del Manso Martina" userId="513a9d34-6994-41b9-901c-f28dde9905db" providerId="ADAL" clId="{A253DD98-877C-4B9B-915A-69D411C0FDA7}" dt="2022-03-10T16:29:12.305" v="298" actId="20577"/>
          <ac:spMkLst>
            <pc:docMk/>
            <pc:sldMk cId="1503337822" sldId="1430"/>
            <ac:spMk id="24" creationId="{E74C75E4-D3C3-4199-B3B7-E5CE64741945}"/>
          </ac:spMkLst>
        </pc:spChg>
        <pc:spChg chg="mod">
          <ac:chgData name="Del Manso Martina" userId="513a9d34-6994-41b9-901c-f28dde9905db" providerId="ADAL" clId="{A253DD98-877C-4B9B-915A-69D411C0FDA7}" dt="2022-03-10T16:40:09.547" v="317" actId="6549"/>
          <ac:spMkLst>
            <pc:docMk/>
            <pc:sldMk cId="1503337822" sldId="1430"/>
            <ac:spMk id="25" creationId="{2A50A42D-7861-4F67-ABF7-B56D3E1416D8}"/>
          </ac:spMkLst>
        </pc:spChg>
        <pc:spChg chg="mod">
          <ac:chgData name="Del Manso Martina" userId="513a9d34-6994-41b9-901c-f28dde9905db" providerId="ADAL" clId="{A253DD98-877C-4B9B-915A-69D411C0FDA7}" dt="2022-03-10T16:40:32.150" v="329" actId="20577"/>
          <ac:spMkLst>
            <pc:docMk/>
            <pc:sldMk cId="1503337822" sldId="1430"/>
            <ac:spMk id="26" creationId="{17B8BD54-C49A-4DF1-BBE2-6315E6CC2BD6}"/>
          </ac:spMkLst>
        </pc:spChg>
        <pc:spChg chg="mod">
          <ac:chgData name="Del Manso Martina" userId="513a9d34-6994-41b9-901c-f28dde9905db" providerId="ADAL" clId="{A253DD98-877C-4B9B-915A-69D411C0FDA7}" dt="2022-03-10T16:40:22.683" v="322" actId="20577"/>
          <ac:spMkLst>
            <pc:docMk/>
            <pc:sldMk cId="1503337822" sldId="1430"/>
            <ac:spMk id="27" creationId="{3D620C99-C7B9-49E6-9F1F-B55959BD649D}"/>
          </ac:spMkLst>
        </pc:spChg>
        <pc:spChg chg="mod">
          <ac:chgData name="Del Manso Martina" userId="513a9d34-6994-41b9-901c-f28dde9905db" providerId="ADAL" clId="{A253DD98-877C-4B9B-915A-69D411C0FDA7}" dt="2022-03-10T16:41:02.251" v="344" actId="20577"/>
          <ac:spMkLst>
            <pc:docMk/>
            <pc:sldMk cId="1503337822" sldId="1430"/>
            <ac:spMk id="28" creationId="{E84D0256-A48B-432B-B8ED-89AB73710437}"/>
          </ac:spMkLst>
        </pc:spChg>
        <pc:spChg chg="mod">
          <ac:chgData name="Del Manso Martina" userId="513a9d34-6994-41b9-901c-f28dde9905db" providerId="ADAL" clId="{A253DD98-877C-4B9B-915A-69D411C0FDA7}" dt="2022-03-10T16:40:50.204" v="337" actId="20577"/>
          <ac:spMkLst>
            <pc:docMk/>
            <pc:sldMk cId="1503337822" sldId="1430"/>
            <ac:spMk id="29" creationId="{6B0B2A4C-42BF-4626-B2DA-6BCBB944F7F9}"/>
          </ac:spMkLst>
        </pc:spChg>
        <pc:spChg chg="add mod">
          <ac:chgData name="Del Manso Martina" userId="513a9d34-6994-41b9-901c-f28dde9905db" providerId="ADAL" clId="{A253DD98-877C-4B9B-915A-69D411C0FDA7}" dt="2022-03-10T16:43:33.575" v="519" actId="404"/>
          <ac:spMkLst>
            <pc:docMk/>
            <pc:sldMk cId="1503337822" sldId="1430"/>
            <ac:spMk id="31" creationId="{D762ACF0-183B-4DD6-8172-6D1FB8AA3C35}"/>
          </ac:spMkLst>
        </pc:spChg>
        <pc:picChg chg="del mod">
          <ac:chgData name="Del Manso Martina" userId="513a9d34-6994-41b9-901c-f28dde9905db" providerId="ADAL" clId="{A253DD98-877C-4B9B-915A-69D411C0FDA7}" dt="2022-03-10T16:26:36.759" v="255" actId="478"/>
          <ac:picMkLst>
            <pc:docMk/>
            <pc:sldMk cId="1503337822" sldId="1430"/>
            <ac:picMk id="21" creationId="{E5D3B8AE-9301-408E-9B55-0D3F9CEAD9B6}"/>
          </ac:picMkLst>
        </pc:picChg>
        <pc:picChg chg="add mod">
          <ac:chgData name="Del Manso Martina" userId="513a9d34-6994-41b9-901c-f28dde9905db" providerId="ADAL" clId="{A253DD98-877C-4B9B-915A-69D411C0FDA7}" dt="2022-03-10T16:43:37.501" v="520" actId="14100"/>
          <ac:picMkLst>
            <pc:docMk/>
            <pc:sldMk cId="1503337822" sldId="1430"/>
            <ac:picMk id="2050" creationId="{364D99E4-4958-4BAD-B2C5-50B654CF7A0D}"/>
          </ac:picMkLst>
        </pc:picChg>
      </pc:sldChg>
      <pc:sldChg chg="addSp delSp modSp mod">
        <pc:chgData name="Del Manso Martina" userId="513a9d34-6994-41b9-901c-f28dde9905db" providerId="ADAL" clId="{A253DD98-877C-4B9B-915A-69D411C0FDA7}" dt="2022-03-10T16:12:41.465" v="225" actId="1076"/>
        <pc:sldMkLst>
          <pc:docMk/>
          <pc:sldMk cId="667948361" sldId="1432"/>
        </pc:sldMkLst>
        <pc:spChg chg="mod">
          <ac:chgData name="Del Manso Martina" userId="513a9d34-6994-41b9-901c-f28dde9905db" providerId="ADAL" clId="{A253DD98-877C-4B9B-915A-69D411C0FDA7}" dt="2022-03-10T14:38:32.377" v="6"/>
          <ac:spMkLst>
            <pc:docMk/>
            <pc:sldMk cId="667948361" sldId="1432"/>
            <ac:spMk id="11" creationId="{A9A68309-04FD-445B-A57F-974E726FA86F}"/>
          </ac:spMkLst>
        </pc:spChg>
        <pc:spChg chg="mod">
          <ac:chgData name="Del Manso Martina" userId="513a9d34-6994-41b9-901c-f28dde9905db" providerId="ADAL" clId="{A253DD98-877C-4B9B-915A-69D411C0FDA7}" dt="2022-03-10T14:38:32.377" v="6"/>
          <ac:spMkLst>
            <pc:docMk/>
            <pc:sldMk cId="667948361" sldId="1432"/>
            <ac:spMk id="12" creationId="{206D841D-92A0-41B7-8962-1B50CE109D61}"/>
          </ac:spMkLst>
        </pc:spChg>
        <pc:spChg chg="mod">
          <ac:chgData name="Del Manso Martina" userId="513a9d34-6994-41b9-901c-f28dde9905db" providerId="ADAL" clId="{A253DD98-877C-4B9B-915A-69D411C0FDA7}" dt="2022-03-10T16:11:10.632" v="205" actId="20577"/>
          <ac:spMkLst>
            <pc:docMk/>
            <pc:sldMk cId="667948361" sldId="1432"/>
            <ac:spMk id="14" creationId="{C0442A7E-E0E0-41F7-823F-CD84EBFCD35D}"/>
          </ac:spMkLst>
        </pc:spChg>
        <pc:picChg chg="del">
          <ac:chgData name="Del Manso Martina" userId="513a9d34-6994-41b9-901c-f28dde9905db" providerId="ADAL" clId="{A253DD98-877C-4B9B-915A-69D411C0FDA7}" dt="2022-03-10T16:11:32.602" v="214" actId="478"/>
          <ac:picMkLst>
            <pc:docMk/>
            <pc:sldMk cId="667948361" sldId="1432"/>
            <ac:picMk id="3" creationId="{2DB8DC3B-E675-408E-B663-A349CF4A6AE8}"/>
          </ac:picMkLst>
        </pc:picChg>
        <pc:picChg chg="add del mod">
          <ac:chgData name="Del Manso Martina" userId="513a9d34-6994-41b9-901c-f28dde9905db" providerId="ADAL" clId="{A253DD98-877C-4B9B-915A-69D411C0FDA7}" dt="2022-03-10T16:12:27.775" v="222" actId="478"/>
          <ac:picMkLst>
            <pc:docMk/>
            <pc:sldMk cId="667948361" sldId="1432"/>
            <ac:picMk id="4" creationId="{A1C4F0C9-7248-4BDB-8824-7690072E2537}"/>
          </ac:picMkLst>
        </pc:picChg>
        <pc:picChg chg="mod">
          <ac:chgData name="Del Manso Martina" userId="513a9d34-6994-41b9-901c-f28dde9905db" providerId="ADAL" clId="{A253DD98-877C-4B9B-915A-69D411C0FDA7}" dt="2022-03-10T16:11:34.854" v="215" actId="1076"/>
          <ac:picMkLst>
            <pc:docMk/>
            <pc:sldMk cId="667948361" sldId="1432"/>
            <ac:picMk id="6" creationId="{B6B9D7FD-8F74-4B32-9BF3-EA7492C30A93}"/>
          </ac:picMkLst>
        </pc:picChg>
        <pc:picChg chg="add mod">
          <ac:chgData name="Del Manso Martina" userId="513a9d34-6994-41b9-901c-f28dde9905db" providerId="ADAL" clId="{A253DD98-877C-4B9B-915A-69D411C0FDA7}" dt="2022-03-10T16:12:41.465" v="225" actId="1076"/>
          <ac:picMkLst>
            <pc:docMk/>
            <pc:sldMk cId="667948361" sldId="1432"/>
            <ac:picMk id="7" creationId="{76FB5070-CD9E-4A36-B2D0-50AEE2375947}"/>
          </ac:picMkLst>
        </pc:picChg>
      </pc:sldChg>
      <pc:sldChg chg="addSp delSp modSp mod">
        <pc:chgData name="Del Manso Martina" userId="513a9d34-6994-41b9-901c-f28dde9905db" providerId="ADAL" clId="{A253DD98-877C-4B9B-915A-69D411C0FDA7}" dt="2022-03-10T16:12:11.863" v="219" actId="1076"/>
        <pc:sldMkLst>
          <pc:docMk/>
          <pc:sldMk cId="95590468" sldId="1433"/>
        </pc:sldMkLst>
        <pc:spChg chg="mod">
          <ac:chgData name="Del Manso Martina" userId="513a9d34-6994-41b9-901c-f28dde9905db" providerId="ADAL" clId="{A253DD98-877C-4B9B-915A-69D411C0FDA7}" dt="2022-03-10T14:38:32.377" v="6"/>
          <ac:spMkLst>
            <pc:docMk/>
            <pc:sldMk cId="95590468" sldId="1433"/>
            <ac:spMk id="10" creationId="{3A8F100F-4487-4F11-8A6D-61C9761B8323}"/>
          </ac:spMkLst>
        </pc:spChg>
        <pc:spChg chg="mod">
          <ac:chgData name="Del Manso Martina" userId="513a9d34-6994-41b9-901c-f28dde9905db" providerId="ADAL" clId="{A253DD98-877C-4B9B-915A-69D411C0FDA7}" dt="2022-03-10T14:38:32.377" v="6"/>
          <ac:spMkLst>
            <pc:docMk/>
            <pc:sldMk cId="95590468" sldId="1433"/>
            <ac:spMk id="11" creationId="{879BDA3D-B06E-4B2E-88D4-5C6065FDB0B6}"/>
          </ac:spMkLst>
        </pc:spChg>
        <pc:spChg chg="mod">
          <ac:chgData name="Del Manso Martina" userId="513a9d34-6994-41b9-901c-f28dde9905db" providerId="ADAL" clId="{A253DD98-877C-4B9B-915A-69D411C0FDA7}" dt="2022-03-10T16:11:20.566" v="211" actId="20577"/>
          <ac:spMkLst>
            <pc:docMk/>
            <pc:sldMk cId="95590468" sldId="1433"/>
            <ac:spMk id="14" creationId="{376FDE93-E4B3-4CAC-8B08-E316C0A77C5D}"/>
          </ac:spMkLst>
        </pc:spChg>
        <pc:picChg chg="del">
          <ac:chgData name="Del Manso Martina" userId="513a9d34-6994-41b9-901c-f28dde9905db" providerId="ADAL" clId="{A253DD98-877C-4B9B-915A-69D411C0FDA7}" dt="2022-03-10T16:11:27.225" v="212" actId="478"/>
          <ac:picMkLst>
            <pc:docMk/>
            <pc:sldMk cId="95590468" sldId="1433"/>
            <ac:picMk id="3" creationId="{36A8FA6B-5939-4203-8D43-C8E2891F06B4}"/>
          </ac:picMkLst>
        </pc:picChg>
        <pc:picChg chg="mod">
          <ac:chgData name="Del Manso Martina" userId="513a9d34-6994-41b9-901c-f28dde9905db" providerId="ADAL" clId="{A253DD98-877C-4B9B-915A-69D411C0FDA7}" dt="2022-03-10T16:11:30.976" v="213" actId="1076"/>
          <ac:picMkLst>
            <pc:docMk/>
            <pc:sldMk cId="95590468" sldId="1433"/>
            <ac:picMk id="4" creationId="{3A50DA3D-A024-43CC-A510-8A0D1E2A17A1}"/>
          </ac:picMkLst>
        </pc:picChg>
        <pc:picChg chg="add mod">
          <ac:chgData name="Del Manso Martina" userId="513a9d34-6994-41b9-901c-f28dde9905db" providerId="ADAL" clId="{A253DD98-877C-4B9B-915A-69D411C0FDA7}" dt="2022-03-10T16:12:11.863" v="219" actId="1076"/>
          <ac:picMkLst>
            <pc:docMk/>
            <pc:sldMk cId="95590468" sldId="1433"/>
            <ac:picMk id="5" creationId="{522C430D-6503-4893-8EBB-AC88240CB053}"/>
          </ac:picMkLst>
        </pc:picChg>
      </pc:sldChg>
      <pc:sldChg chg="modSp mod">
        <pc:chgData name="Del Manso Martina" userId="513a9d34-6994-41b9-901c-f28dde9905db" providerId="ADAL" clId="{A253DD98-877C-4B9B-915A-69D411C0FDA7}" dt="2022-03-10T16:09:33.499" v="196" actId="14826"/>
        <pc:sldMkLst>
          <pc:docMk/>
          <pc:sldMk cId="3146680826" sldId="1435"/>
        </pc:sldMkLst>
        <pc:spChg chg="mod">
          <ac:chgData name="Del Manso Martina" userId="513a9d34-6994-41b9-901c-f28dde9905db" providerId="ADAL" clId="{A253DD98-877C-4B9B-915A-69D411C0FDA7}" dt="2022-03-10T14:38:32.377" v="6"/>
          <ac:spMkLst>
            <pc:docMk/>
            <pc:sldMk cId="3146680826" sldId="1435"/>
            <ac:spMk id="13" creationId="{E7776058-B94D-432C-A9E8-125AE28A6B8A}"/>
          </ac:spMkLst>
        </pc:spChg>
        <pc:picChg chg="mod">
          <ac:chgData name="Del Manso Martina" userId="513a9d34-6994-41b9-901c-f28dde9905db" providerId="ADAL" clId="{A253DD98-877C-4B9B-915A-69D411C0FDA7}" dt="2022-03-10T16:09:33.499" v="196" actId="14826"/>
          <ac:picMkLst>
            <pc:docMk/>
            <pc:sldMk cId="3146680826" sldId="1435"/>
            <ac:picMk id="2" creationId="{9BF8B2E1-CA01-4505-88DB-565A686CE7C7}"/>
          </ac:picMkLst>
        </pc:picChg>
      </pc:sldChg>
      <pc:sldChg chg="modSp mod">
        <pc:chgData name="Del Manso Martina" userId="513a9d34-6994-41b9-901c-f28dde9905db" providerId="ADAL" clId="{A253DD98-877C-4B9B-915A-69D411C0FDA7}" dt="2022-03-11T08:19:01.202" v="633" actId="13926"/>
        <pc:sldMkLst>
          <pc:docMk/>
          <pc:sldMk cId="1363598916" sldId="1436"/>
        </pc:sldMkLst>
        <pc:spChg chg="mod">
          <ac:chgData name="Del Manso Martina" userId="513a9d34-6994-41b9-901c-f28dde9905db" providerId="ADAL" clId="{A253DD98-877C-4B9B-915A-69D411C0FDA7}" dt="2022-03-11T08:19:01.202" v="633" actId="13926"/>
          <ac:spMkLst>
            <pc:docMk/>
            <pc:sldMk cId="1363598916" sldId="1436"/>
            <ac:spMk id="3" creationId="{3CE4702D-0AB5-4E67-AD7C-079C3B347205}"/>
          </ac:spMkLst>
        </pc:spChg>
        <pc:spChg chg="mod">
          <ac:chgData name="Del Manso Martina" userId="513a9d34-6994-41b9-901c-f28dde9905db" providerId="ADAL" clId="{A253DD98-877C-4B9B-915A-69D411C0FDA7}" dt="2022-03-10T14:38:32.377" v="6"/>
          <ac:spMkLst>
            <pc:docMk/>
            <pc:sldMk cId="1363598916" sldId="1436"/>
            <ac:spMk id="4" creationId="{C436C9B4-0598-4BC7-8D20-3BCE1F1E349C}"/>
          </ac:spMkLst>
        </pc:spChg>
        <pc:picChg chg="mod">
          <ac:chgData name="Del Manso Martina" userId="513a9d34-6994-41b9-901c-f28dde9905db" providerId="ADAL" clId="{A253DD98-877C-4B9B-915A-69D411C0FDA7}" dt="2022-03-11T08:18:57.034" v="632" actId="14826"/>
          <ac:picMkLst>
            <pc:docMk/>
            <pc:sldMk cId="1363598916" sldId="1436"/>
            <ac:picMk id="6" creationId="{ECF500F9-F29E-4960-B541-F45DB5292AE0}"/>
          </ac:picMkLst>
        </pc:picChg>
      </pc:sldChg>
      <pc:sldChg chg="modSp">
        <pc:chgData name="Del Manso Martina" userId="513a9d34-6994-41b9-901c-f28dde9905db" providerId="ADAL" clId="{A253DD98-877C-4B9B-915A-69D411C0FDA7}" dt="2022-03-10T16:09:48.201" v="197" actId="14826"/>
        <pc:sldMkLst>
          <pc:docMk/>
          <pc:sldMk cId="2689876419" sldId="1438"/>
        </pc:sldMkLst>
        <pc:spChg chg="mod">
          <ac:chgData name="Del Manso Martina" userId="513a9d34-6994-41b9-901c-f28dde9905db" providerId="ADAL" clId="{A253DD98-877C-4B9B-915A-69D411C0FDA7}" dt="2022-03-10T14:38:32.377" v="6"/>
          <ac:spMkLst>
            <pc:docMk/>
            <pc:sldMk cId="2689876419" sldId="1438"/>
            <ac:spMk id="13" creationId="{E7776058-B94D-432C-A9E8-125AE28A6B8A}"/>
          </ac:spMkLst>
        </pc:spChg>
        <pc:picChg chg="mod">
          <ac:chgData name="Del Manso Martina" userId="513a9d34-6994-41b9-901c-f28dde9905db" providerId="ADAL" clId="{A253DD98-877C-4B9B-915A-69D411C0FDA7}" dt="2022-03-10T16:09:48.201" v="197" actId="14826"/>
          <ac:picMkLst>
            <pc:docMk/>
            <pc:sldMk cId="2689876419" sldId="1438"/>
            <ac:picMk id="1026" creationId="{AF15E9EE-7245-4A85-A846-215E1829E2F1}"/>
          </ac:picMkLst>
        </pc:picChg>
      </pc:sldChg>
      <pc:sldChg chg="modSp mod">
        <pc:chgData name="Del Manso Martina" userId="513a9d34-6994-41b9-901c-f28dde9905db" providerId="ADAL" clId="{A253DD98-877C-4B9B-915A-69D411C0FDA7}" dt="2022-03-10T16:10:47.924" v="200" actId="20577"/>
        <pc:sldMkLst>
          <pc:docMk/>
          <pc:sldMk cId="3024650233" sldId="1443"/>
        </pc:sldMkLst>
        <pc:spChg chg="mod">
          <ac:chgData name="Del Manso Martina" userId="513a9d34-6994-41b9-901c-f28dde9905db" providerId="ADAL" clId="{A253DD98-877C-4B9B-915A-69D411C0FDA7}" dt="2022-03-10T16:10:47.924" v="200" actId="20577"/>
          <ac:spMkLst>
            <pc:docMk/>
            <pc:sldMk cId="3024650233" sldId="1443"/>
            <ac:spMk id="9" creationId="{853EB532-9503-48AE-8364-7F7C9B64A96B}"/>
          </ac:spMkLst>
        </pc:spChg>
        <pc:spChg chg="mod">
          <ac:chgData name="Del Manso Martina" userId="513a9d34-6994-41b9-901c-f28dde9905db" providerId="ADAL" clId="{A253DD98-877C-4B9B-915A-69D411C0FDA7}" dt="2022-03-10T16:10:39.585" v="199" actId="20577"/>
          <ac:spMkLst>
            <pc:docMk/>
            <pc:sldMk cId="3024650233" sldId="1443"/>
            <ac:spMk id="11" creationId="{14DFEC8D-29E6-4B94-89E1-521383F14EE5}"/>
          </ac:spMkLst>
        </pc:spChg>
        <pc:spChg chg="mod">
          <ac:chgData name="Del Manso Martina" userId="513a9d34-6994-41b9-901c-f28dde9905db" providerId="ADAL" clId="{A253DD98-877C-4B9B-915A-69D411C0FDA7}" dt="2022-03-10T14:38:32.377" v="6"/>
          <ac:spMkLst>
            <pc:docMk/>
            <pc:sldMk cId="3024650233" sldId="1443"/>
            <ac:spMk id="13" creationId="{E7776058-B94D-432C-A9E8-125AE28A6B8A}"/>
          </ac:spMkLst>
        </pc:spChg>
        <pc:picChg chg="mod">
          <ac:chgData name="Del Manso Martina" userId="513a9d34-6994-41b9-901c-f28dde9905db" providerId="ADAL" clId="{A253DD98-877C-4B9B-915A-69D411C0FDA7}" dt="2022-03-10T16:10:11.148" v="198" actId="14826"/>
          <ac:picMkLst>
            <pc:docMk/>
            <pc:sldMk cId="3024650233" sldId="1443"/>
            <ac:picMk id="2050" creationId="{7128A75E-73E4-44CE-AF25-A904816CBB49}"/>
          </ac:picMkLst>
        </pc:picChg>
      </pc:sldChg>
      <pc:sldChg chg="del">
        <pc:chgData name="Del Manso Martina" userId="513a9d34-6994-41b9-901c-f28dde9905db" providerId="ADAL" clId="{A253DD98-877C-4B9B-915A-69D411C0FDA7}" dt="2022-03-11T08:31:33.587" v="661" actId="47"/>
        <pc:sldMkLst>
          <pc:docMk/>
          <pc:sldMk cId="366490955" sldId="1444"/>
        </pc:sldMkLst>
      </pc:sldChg>
      <pc:sldChg chg="del">
        <pc:chgData name="Del Manso Martina" userId="513a9d34-6994-41b9-901c-f28dde9905db" providerId="ADAL" clId="{A253DD98-877C-4B9B-915A-69D411C0FDA7}" dt="2022-03-11T08:31:33.587" v="661" actId="47"/>
        <pc:sldMkLst>
          <pc:docMk/>
          <pc:sldMk cId="1572897666" sldId="1445"/>
        </pc:sldMkLst>
      </pc:sldChg>
    </pc:docChg>
  </pc:docChgLst>
  <pc:docChgLst>
    <pc:chgData name="Matteo Spuri" userId="6f5ebfc6-c5d8-4d03-a94d-57c7edae318a" providerId="ADAL" clId="{36CD6453-BA49-4E91-9C1A-359141486A36}"/>
    <pc:docChg chg="undo redo custSel modSld">
      <pc:chgData name="Matteo Spuri" userId="6f5ebfc6-c5d8-4d03-a94d-57c7edae318a" providerId="ADAL" clId="{36CD6453-BA49-4E91-9C1A-359141486A36}" dt="2022-01-06T19:31:23.597" v="91"/>
      <pc:docMkLst>
        <pc:docMk/>
      </pc:docMkLst>
      <pc:sldChg chg="addSp delSp modSp mod">
        <pc:chgData name="Matteo Spuri" userId="6f5ebfc6-c5d8-4d03-a94d-57c7edae318a" providerId="ADAL" clId="{36CD6453-BA49-4E91-9C1A-359141486A36}" dt="2022-01-06T19:29:52.550" v="63"/>
        <pc:sldMkLst>
          <pc:docMk/>
          <pc:sldMk cId="3634802200" sldId="1428"/>
        </pc:sldMkLst>
        <pc:spChg chg="mod">
          <ac:chgData name="Matteo Spuri" userId="6f5ebfc6-c5d8-4d03-a94d-57c7edae318a" providerId="ADAL" clId="{36CD6453-BA49-4E91-9C1A-359141486A36}" dt="2022-01-06T19:29:35.410" v="54" actId="13926"/>
          <ac:spMkLst>
            <pc:docMk/>
            <pc:sldMk cId="3634802200" sldId="1428"/>
            <ac:spMk id="3" creationId="{9AE7991F-227C-4D1D-963F-5DF7512E9B72}"/>
          </ac:spMkLst>
        </pc:spChg>
        <pc:spChg chg="mod">
          <ac:chgData name="Matteo Spuri" userId="6f5ebfc6-c5d8-4d03-a94d-57c7edae318a" providerId="ADAL" clId="{36CD6453-BA49-4E91-9C1A-359141486A36}" dt="2022-01-06T19:29:52.550" v="63"/>
          <ac:spMkLst>
            <pc:docMk/>
            <pc:sldMk cId="3634802200" sldId="1428"/>
            <ac:spMk id="6" creationId="{8AD2EF5A-25A6-455A-BA76-27EA36FDA34E}"/>
          </ac:spMkLst>
        </pc:spChg>
        <pc:picChg chg="add del mod">
          <ac:chgData name="Matteo Spuri" userId="6f5ebfc6-c5d8-4d03-a94d-57c7edae318a" providerId="ADAL" clId="{36CD6453-BA49-4E91-9C1A-359141486A36}" dt="2022-01-06T19:26:03.731" v="6"/>
          <ac:picMkLst>
            <pc:docMk/>
            <pc:sldMk cId="3634802200" sldId="1428"/>
            <ac:picMk id="4" creationId="{70C1FF28-53DB-4D1C-A6E8-DA86B73EE577}"/>
          </ac:picMkLst>
        </pc:picChg>
        <pc:picChg chg="del mod">
          <ac:chgData name="Matteo Spuri" userId="6f5ebfc6-c5d8-4d03-a94d-57c7edae318a" providerId="ADAL" clId="{36CD6453-BA49-4E91-9C1A-359141486A36}" dt="2022-01-06T19:26:08.230" v="8" actId="478"/>
          <ac:picMkLst>
            <pc:docMk/>
            <pc:sldMk cId="3634802200" sldId="1428"/>
            <ac:picMk id="8" creationId="{C33444F5-3FED-4F1E-843B-7B9DD266771B}"/>
          </ac:picMkLst>
        </pc:picChg>
        <pc:picChg chg="add mod">
          <ac:chgData name="Matteo Spuri" userId="6f5ebfc6-c5d8-4d03-a94d-57c7edae318a" providerId="ADAL" clId="{36CD6453-BA49-4E91-9C1A-359141486A36}" dt="2022-01-06T19:26:21.896" v="15" actId="1076"/>
          <ac:picMkLst>
            <pc:docMk/>
            <pc:sldMk cId="3634802200" sldId="1428"/>
            <ac:picMk id="9" creationId="{1E21157B-E479-4939-A25B-9FAD21D24FD7}"/>
          </ac:picMkLst>
        </pc:picChg>
      </pc:sldChg>
      <pc:sldChg chg="addSp delSp modSp mod">
        <pc:chgData name="Matteo Spuri" userId="6f5ebfc6-c5d8-4d03-a94d-57c7edae318a" providerId="ADAL" clId="{36CD6453-BA49-4E91-9C1A-359141486A36}" dt="2022-01-06T19:31:23.597" v="91"/>
        <pc:sldMkLst>
          <pc:docMk/>
          <pc:sldMk cId="3254352924" sldId="1429"/>
        </pc:sldMkLst>
        <pc:spChg chg="mod">
          <ac:chgData name="Matteo Spuri" userId="6f5ebfc6-c5d8-4d03-a94d-57c7edae318a" providerId="ADAL" clId="{36CD6453-BA49-4E91-9C1A-359141486A36}" dt="2022-01-06T19:30:53.656" v="82"/>
          <ac:spMkLst>
            <pc:docMk/>
            <pc:sldMk cId="3254352924" sldId="1429"/>
            <ac:spMk id="3" creationId="{9AE7991F-227C-4D1D-963F-5DF7512E9B72}"/>
          </ac:spMkLst>
        </pc:spChg>
        <pc:spChg chg="mod">
          <ac:chgData name="Matteo Spuri" userId="6f5ebfc6-c5d8-4d03-a94d-57c7edae318a" providerId="ADAL" clId="{36CD6453-BA49-4E91-9C1A-359141486A36}" dt="2022-01-06T19:31:23.597" v="91"/>
          <ac:spMkLst>
            <pc:docMk/>
            <pc:sldMk cId="3254352924" sldId="1429"/>
            <ac:spMk id="6" creationId="{C0E3834D-83F4-4161-9CFE-5070D55D5F1B}"/>
          </ac:spMkLst>
        </pc:spChg>
        <pc:picChg chg="add mod">
          <ac:chgData name="Matteo Spuri" userId="6f5ebfc6-c5d8-4d03-a94d-57c7edae318a" providerId="ADAL" clId="{36CD6453-BA49-4E91-9C1A-359141486A36}" dt="2022-01-06T19:30:31.079" v="71" actId="1076"/>
          <ac:picMkLst>
            <pc:docMk/>
            <pc:sldMk cId="3254352924" sldId="1429"/>
            <ac:picMk id="4" creationId="{09B1DEC2-492E-463D-8F48-D592BD14833E}"/>
          </ac:picMkLst>
        </pc:picChg>
        <pc:picChg chg="del">
          <ac:chgData name="Matteo Spuri" userId="6f5ebfc6-c5d8-4d03-a94d-57c7edae318a" providerId="ADAL" clId="{36CD6453-BA49-4E91-9C1A-359141486A36}" dt="2022-01-06T19:30:01.763" v="65" actId="478"/>
          <ac:picMkLst>
            <pc:docMk/>
            <pc:sldMk cId="3254352924" sldId="1429"/>
            <ac:picMk id="7" creationId="{D6591FA8-8A6B-49EF-92B3-6EB62CF154C0}"/>
          </ac:picMkLst>
        </pc:picChg>
      </pc:sldChg>
    </pc:docChg>
  </pc:docChgLst>
  <pc:docChgLst>
    <pc:chgData name="Del Manso Martina" userId="513a9d34-6994-41b9-901c-f28dde9905db" providerId="ADAL" clId="{E8C418E9-C489-4214-A27D-D76237509704}"/>
    <pc:docChg chg="undo custSel addSld delSld modSld">
      <pc:chgData name="Del Manso Martina" userId="513a9d34-6994-41b9-901c-f28dde9905db" providerId="ADAL" clId="{E8C418E9-C489-4214-A27D-D76237509704}" dt="2022-04-22T08:17:50.668" v="580" actId="1076"/>
      <pc:docMkLst>
        <pc:docMk/>
      </pc:docMkLst>
      <pc:sldChg chg="add">
        <pc:chgData name="Del Manso Martina" userId="513a9d34-6994-41b9-901c-f28dde9905db" providerId="ADAL" clId="{E8C418E9-C489-4214-A27D-D76237509704}" dt="2022-04-21T13:56:11.652" v="155"/>
        <pc:sldMkLst>
          <pc:docMk/>
          <pc:sldMk cId="0" sldId="256"/>
        </pc:sldMkLst>
      </pc:sldChg>
      <pc:sldChg chg="add">
        <pc:chgData name="Del Manso Martina" userId="513a9d34-6994-41b9-901c-f28dde9905db" providerId="ADAL" clId="{E8C418E9-C489-4214-A27D-D76237509704}" dt="2022-04-21T13:56:11.652" v="155"/>
        <pc:sldMkLst>
          <pc:docMk/>
          <pc:sldMk cId="3770233742" sldId="257"/>
        </pc:sldMkLst>
      </pc:sldChg>
      <pc:sldChg chg="addSp delSp modSp mod">
        <pc:chgData name="Del Manso Martina" userId="513a9d34-6994-41b9-901c-f28dde9905db" providerId="ADAL" clId="{E8C418E9-C489-4214-A27D-D76237509704}" dt="2022-04-21T13:39:40.415" v="89" actId="1076"/>
        <pc:sldMkLst>
          <pc:docMk/>
          <pc:sldMk cId="558278552" sldId="259"/>
        </pc:sldMkLst>
        <pc:spChg chg="del">
          <ac:chgData name="Del Manso Martina" userId="513a9d34-6994-41b9-901c-f28dde9905db" providerId="ADAL" clId="{E8C418E9-C489-4214-A27D-D76237509704}" dt="2022-04-21T13:37:22.778" v="39" actId="478"/>
          <ac:spMkLst>
            <pc:docMk/>
            <pc:sldMk cId="558278552" sldId="259"/>
            <ac:spMk id="4" creationId="{B3270578-6B2D-4AFF-A567-63DA67997770}"/>
          </ac:spMkLst>
        </pc:spChg>
        <pc:spChg chg="mod">
          <ac:chgData name="Del Manso Martina" userId="513a9d34-6994-41b9-901c-f28dde9905db" providerId="ADAL" clId="{E8C418E9-C489-4214-A27D-D76237509704}" dt="2022-04-21T13:39:40.415" v="89" actId="1076"/>
          <ac:spMkLst>
            <pc:docMk/>
            <pc:sldMk cId="558278552" sldId="259"/>
            <ac:spMk id="8" creationId="{30D2BD75-176A-45F8-A3B1-71B284903107}"/>
          </ac:spMkLst>
        </pc:spChg>
        <pc:spChg chg="del">
          <ac:chgData name="Del Manso Martina" userId="513a9d34-6994-41b9-901c-f28dde9905db" providerId="ADAL" clId="{E8C418E9-C489-4214-A27D-D76237509704}" dt="2022-04-21T13:37:19.541" v="37" actId="478"/>
          <ac:spMkLst>
            <pc:docMk/>
            <pc:sldMk cId="558278552" sldId="259"/>
            <ac:spMk id="10" creationId="{F97FF066-9EA2-4204-B387-60FD93E3BCE1}"/>
          </ac:spMkLst>
        </pc:spChg>
        <pc:spChg chg="add mod">
          <ac:chgData name="Del Manso Martina" userId="513a9d34-6994-41b9-901c-f28dde9905db" providerId="ADAL" clId="{E8C418E9-C489-4214-A27D-D76237509704}" dt="2022-04-21T13:37:19.772" v="38"/>
          <ac:spMkLst>
            <pc:docMk/>
            <pc:sldMk cId="558278552" sldId="259"/>
            <ac:spMk id="11" creationId="{8415E381-4BB9-4845-B71F-8858E993001E}"/>
          </ac:spMkLst>
        </pc:spChg>
        <pc:spChg chg="mod">
          <ac:chgData name="Del Manso Martina" userId="513a9d34-6994-41b9-901c-f28dde9905db" providerId="ADAL" clId="{E8C418E9-C489-4214-A27D-D76237509704}" dt="2022-04-21T13:31:40.491" v="3"/>
          <ac:spMkLst>
            <pc:docMk/>
            <pc:sldMk cId="558278552" sldId="259"/>
            <ac:spMk id="13" creationId="{E7776058-B94D-432C-A9E8-125AE28A6B8A}"/>
          </ac:spMkLst>
        </pc:spChg>
        <pc:picChg chg="mod">
          <ac:chgData name="Del Manso Martina" userId="513a9d34-6994-41b9-901c-f28dde9905db" providerId="ADAL" clId="{E8C418E9-C489-4214-A27D-D76237509704}" dt="2022-04-21T13:38:35.074" v="56" actId="14826"/>
          <ac:picMkLst>
            <pc:docMk/>
            <pc:sldMk cId="558278552" sldId="259"/>
            <ac:picMk id="2050" creationId="{67B47942-7F7D-413F-8EBB-BD98F62C7903}"/>
          </ac:picMkLst>
        </pc:picChg>
      </pc:sldChg>
      <pc:sldChg chg="addSp delSp modSp mod">
        <pc:chgData name="Del Manso Martina" userId="513a9d34-6994-41b9-901c-f28dde9905db" providerId="ADAL" clId="{E8C418E9-C489-4214-A27D-D76237509704}" dt="2022-04-21T13:51:41.771" v="137" actId="20577"/>
        <pc:sldMkLst>
          <pc:docMk/>
          <pc:sldMk cId="3310883101" sldId="261"/>
        </pc:sldMkLst>
        <pc:spChg chg="mod">
          <ac:chgData name="Del Manso Martina" userId="513a9d34-6994-41b9-901c-f28dde9905db" providerId="ADAL" clId="{E8C418E9-C489-4214-A27D-D76237509704}" dt="2022-04-21T13:31:40.491" v="3"/>
          <ac:spMkLst>
            <pc:docMk/>
            <pc:sldMk cId="3310883101" sldId="261"/>
            <ac:spMk id="5" creationId="{A5BE4D16-0C7B-441B-894E-231233E4FE0D}"/>
          </ac:spMkLst>
        </pc:spChg>
        <pc:spChg chg="mod">
          <ac:chgData name="Del Manso Martina" userId="513a9d34-6994-41b9-901c-f28dde9905db" providerId="ADAL" clId="{E8C418E9-C489-4214-A27D-D76237509704}" dt="2022-04-21T13:51:23.015" v="127" actId="20577"/>
          <ac:spMkLst>
            <pc:docMk/>
            <pc:sldMk cId="3310883101" sldId="261"/>
            <ac:spMk id="6" creationId="{FDD407F9-D97C-40C4-9D32-E19852D92C02}"/>
          </ac:spMkLst>
        </pc:spChg>
        <pc:spChg chg="mod">
          <ac:chgData name="Del Manso Martina" userId="513a9d34-6994-41b9-901c-f28dde9905db" providerId="ADAL" clId="{E8C418E9-C489-4214-A27D-D76237509704}" dt="2022-04-21T13:51:00.338" v="115" actId="20577"/>
          <ac:spMkLst>
            <pc:docMk/>
            <pc:sldMk cId="3310883101" sldId="261"/>
            <ac:spMk id="8" creationId="{49C5373A-585E-420D-9426-FA7A20EA58D9}"/>
          </ac:spMkLst>
        </pc:spChg>
        <pc:spChg chg="add del mod">
          <ac:chgData name="Del Manso Martina" userId="513a9d34-6994-41b9-901c-f28dde9905db" providerId="ADAL" clId="{E8C418E9-C489-4214-A27D-D76237509704}" dt="2022-04-21T13:51:25.866" v="128" actId="478"/>
          <ac:spMkLst>
            <pc:docMk/>
            <pc:sldMk cId="3310883101" sldId="261"/>
            <ac:spMk id="9" creationId="{6043E594-F133-4FD7-9E05-916AC2D8635C}"/>
          </ac:spMkLst>
        </pc:spChg>
        <pc:spChg chg="mod">
          <ac:chgData name="Del Manso Martina" userId="513a9d34-6994-41b9-901c-f28dde9905db" providerId="ADAL" clId="{E8C418E9-C489-4214-A27D-D76237509704}" dt="2022-04-21T13:50:39.195" v="108" actId="20577"/>
          <ac:spMkLst>
            <pc:docMk/>
            <pc:sldMk cId="3310883101" sldId="261"/>
            <ac:spMk id="10" creationId="{A0168411-B05F-4E38-B014-86F92D6456B7}"/>
          </ac:spMkLst>
        </pc:spChg>
        <pc:spChg chg="mod">
          <ac:chgData name="Del Manso Martina" userId="513a9d34-6994-41b9-901c-f28dde9905db" providerId="ADAL" clId="{E8C418E9-C489-4214-A27D-D76237509704}" dt="2022-04-21T13:51:41.771" v="137" actId="20577"/>
          <ac:spMkLst>
            <pc:docMk/>
            <pc:sldMk cId="3310883101" sldId="261"/>
            <ac:spMk id="170" creationId="{9F928B8A-3EB1-4DF1-BFCE-1A2F9A1160CD}"/>
          </ac:spMkLst>
        </pc:spChg>
        <pc:picChg chg="mod">
          <ac:chgData name="Del Manso Martina" userId="513a9d34-6994-41b9-901c-f28dde9905db" providerId="ADAL" clId="{E8C418E9-C489-4214-A27D-D76237509704}" dt="2022-04-21T13:48:12.879" v="94" actId="1076"/>
          <ac:picMkLst>
            <pc:docMk/>
            <pc:sldMk cId="3310883101" sldId="261"/>
            <ac:picMk id="3074" creationId="{1B45FD16-964E-4370-8AB9-40B6B1E0C1DD}"/>
          </ac:picMkLst>
        </pc:picChg>
      </pc:sldChg>
      <pc:sldChg chg="addSp delSp modSp mod">
        <pc:chgData name="Del Manso Martina" userId="513a9d34-6994-41b9-901c-f28dde9905db" providerId="ADAL" clId="{E8C418E9-C489-4214-A27D-D76237509704}" dt="2022-04-21T13:31:52.979" v="4"/>
        <pc:sldMkLst>
          <pc:docMk/>
          <pc:sldMk cId="1175944865" sldId="263"/>
        </pc:sldMkLst>
        <pc:spChg chg="mod">
          <ac:chgData name="Del Manso Martina" userId="513a9d34-6994-41b9-901c-f28dde9905db" providerId="ADAL" clId="{E8C418E9-C489-4214-A27D-D76237509704}" dt="2022-04-21T13:31:52.979" v="4"/>
          <ac:spMkLst>
            <pc:docMk/>
            <pc:sldMk cId="1175944865" sldId="263"/>
            <ac:spMk id="4" creationId="{00000000-0000-0000-0000-000000000000}"/>
          </ac:spMkLst>
        </pc:spChg>
        <pc:picChg chg="add mod">
          <ac:chgData name="Del Manso Martina" userId="513a9d34-6994-41b9-901c-f28dde9905db" providerId="ADAL" clId="{E8C418E9-C489-4214-A27D-D76237509704}" dt="2022-04-21T13:31:26.186" v="2" actId="14100"/>
          <ac:picMkLst>
            <pc:docMk/>
            <pc:sldMk cId="1175944865" sldId="263"/>
            <ac:picMk id="5" creationId="{D2143BC6-4479-49F1-AA7E-FDA1A202025D}"/>
          </ac:picMkLst>
        </pc:picChg>
        <pc:picChg chg="del">
          <ac:chgData name="Del Manso Martina" userId="513a9d34-6994-41b9-901c-f28dde9905db" providerId="ADAL" clId="{E8C418E9-C489-4214-A27D-D76237509704}" dt="2022-04-21T13:31:21.648" v="0" actId="478"/>
          <ac:picMkLst>
            <pc:docMk/>
            <pc:sldMk cId="1175944865" sldId="263"/>
            <ac:picMk id="6" creationId="{2A5002A4-70DA-4D9B-B6DA-C1D324C493DC}"/>
          </ac:picMkLst>
        </pc:picChg>
      </pc:sldChg>
      <pc:sldChg chg="addSp delSp modSp mod">
        <pc:chgData name="Del Manso Martina" userId="513a9d34-6994-41b9-901c-f28dde9905db" providerId="ADAL" clId="{E8C418E9-C489-4214-A27D-D76237509704}" dt="2022-04-21T14:03:17.526" v="227" actId="14100"/>
        <pc:sldMkLst>
          <pc:docMk/>
          <pc:sldMk cId="645375001" sldId="264"/>
        </pc:sldMkLst>
        <pc:spChg chg="mod">
          <ac:chgData name="Del Manso Martina" userId="513a9d34-6994-41b9-901c-f28dde9905db" providerId="ADAL" clId="{E8C418E9-C489-4214-A27D-D76237509704}" dt="2022-04-21T13:31:40.491" v="3"/>
          <ac:spMkLst>
            <pc:docMk/>
            <pc:sldMk cId="645375001" sldId="264"/>
            <ac:spMk id="11" creationId="{3231EEE5-2111-4A0E-AA2B-A2BEEFFE4FD6}"/>
          </ac:spMkLst>
        </pc:spChg>
        <pc:picChg chg="del">
          <ac:chgData name="Del Manso Martina" userId="513a9d34-6994-41b9-901c-f28dde9905db" providerId="ADAL" clId="{E8C418E9-C489-4214-A27D-D76237509704}" dt="2022-04-21T14:02:47.687" v="219" actId="478"/>
          <ac:picMkLst>
            <pc:docMk/>
            <pc:sldMk cId="645375001" sldId="264"/>
            <ac:picMk id="4" creationId="{BC26636C-294C-4D2E-8F04-A9334AC53F59}"/>
          </ac:picMkLst>
        </pc:picChg>
        <pc:picChg chg="add mod">
          <ac:chgData name="Del Manso Martina" userId="513a9d34-6994-41b9-901c-f28dde9905db" providerId="ADAL" clId="{E8C418E9-C489-4214-A27D-D76237509704}" dt="2022-04-21T14:03:17.526" v="227" actId="14100"/>
          <ac:picMkLst>
            <pc:docMk/>
            <pc:sldMk cId="645375001" sldId="264"/>
            <ac:picMk id="5" creationId="{B8C5DEA5-A6C3-40F7-B568-6083EFE6B4F4}"/>
          </ac:picMkLst>
        </pc:picChg>
        <pc:picChg chg="del">
          <ac:chgData name="Del Manso Martina" userId="513a9d34-6994-41b9-901c-f28dde9905db" providerId="ADAL" clId="{E8C418E9-C489-4214-A27D-D76237509704}" dt="2022-04-21T14:02:47.687" v="219" actId="478"/>
          <ac:picMkLst>
            <pc:docMk/>
            <pc:sldMk cId="645375001" sldId="264"/>
            <ac:picMk id="6" creationId="{8ADADD78-43B7-4F55-B2B3-7B0677D58FDA}"/>
          </ac:picMkLst>
        </pc:picChg>
        <pc:picChg chg="add mod">
          <ac:chgData name="Del Manso Martina" userId="513a9d34-6994-41b9-901c-f28dde9905db" providerId="ADAL" clId="{E8C418E9-C489-4214-A27D-D76237509704}" dt="2022-04-21T14:03:07.930" v="225" actId="1076"/>
          <ac:picMkLst>
            <pc:docMk/>
            <pc:sldMk cId="645375001" sldId="264"/>
            <ac:picMk id="10" creationId="{0B3700CD-87DE-4D8B-BB64-2B5C443367B9}"/>
          </ac:picMkLst>
        </pc:picChg>
      </pc:sldChg>
      <pc:sldChg chg="addSp delSp modSp mod">
        <pc:chgData name="Del Manso Martina" userId="513a9d34-6994-41b9-901c-f28dde9905db" providerId="ADAL" clId="{E8C418E9-C489-4214-A27D-D76237509704}" dt="2022-04-21T19:55:05.605" v="417" actId="1076"/>
        <pc:sldMkLst>
          <pc:docMk/>
          <pc:sldMk cId="1055586143" sldId="265"/>
        </pc:sldMkLst>
        <pc:picChg chg="add mod">
          <ac:chgData name="Del Manso Martina" userId="513a9d34-6994-41b9-901c-f28dde9905db" providerId="ADAL" clId="{E8C418E9-C489-4214-A27D-D76237509704}" dt="2022-04-21T19:55:05.605" v="417" actId="1076"/>
          <ac:picMkLst>
            <pc:docMk/>
            <pc:sldMk cId="1055586143" sldId="265"/>
            <ac:picMk id="3" creationId="{7E20E6D1-0736-4538-B0CF-807AD69B4443}"/>
          </ac:picMkLst>
        </pc:picChg>
        <pc:picChg chg="del">
          <ac:chgData name="Del Manso Martina" userId="513a9d34-6994-41b9-901c-f28dde9905db" providerId="ADAL" clId="{E8C418E9-C489-4214-A27D-D76237509704}" dt="2022-04-21T19:54:58.174" v="414" actId="478"/>
          <ac:picMkLst>
            <pc:docMk/>
            <pc:sldMk cId="1055586143" sldId="265"/>
            <ac:picMk id="7" creationId="{3B9484D4-53EA-4C2E-A013-7BDB7E8A5149}"/>
          </ac:picMkLst>
        </pc:picChg>
      </pc:sldChg>
      <pc:sldChg chg="addSp delSp modSp mod">
        <pc:chgData name="Del Manso Martina" userId="513a9d34-6994-41b9-901c-f28dde9905db" providerId="ADAL" clId="{E8C418E9-C489-4214-A27D-D76237509704}" dt="2022-04-21T14:07:14.343" v="248" actId="14100"/>
        <pc:sldMkLst>
          <pc:docMk/>
          <pc:sldMk cId="692312143" sldId="266"/>
        </pc:sldMkLst>
        <pc:spChg chg="mod">
          <ac:chgData name="Del Manso Martina" userId="513a9d34-6994-41b9-901c-f28dde9905db" providerId="ADAL" clId="{E8C418E9-C489-4214-A27D-D76237509704}" dt="2022-04-21T13:31:52.979" v="4"/>
          <ac:spMkLst>
            <pc:docMk/>
            <pc:sldMk cId="692312143" sldId="266"/>
            <ac:spMk id="11" creationId="{189E36C3-A602-4BE8-8EE5-D5562593EB2B}"/>
          </ac:spMkLst>
        </pc:spChg>
        <pc:spChg chg="mod">
          <ac:chgData name="Del Manso Martina" userId="513a9d34-6994-41b9-901c-f28dde9905db" providerId="ADAL" clId="{E8C418E9-C489-4214-A27D-D76237509704}" dt="2022-04-21T14:06:00.740" v="242" actId="20577"/>
          <ac:spMkLst>
            <pc:docMk/>
            <pc:sldMk cId="692312143" sldId="266"/>
            <ac:spMk id="14" creationId="{03A2767E-37F5-4A8E-9D2B-51706AD3979F}"/>
          </ac:spMkLst>
        </pc:spChg>
        <pc:picChg chg="del">
          <ac:chgData name="Del Manso Martina" userId="513a9d34-6994-41b9-901c-f28dde9905db" providerId="ADAL" clId="{E8C418E9-C489-4214-A27D-D76237509704}" dt="2022-04-21T14:05:55.925" v="240" actId="478"/>
          <ac:picMkLst>
            <pc:docMk/>
            <pc:sldMk cId="692312143" sldId="266"/>
            <ac:picMk id="3" creationId="{DDA17387-3A29-4122-A765-3C2CB9F978BD}"/>
          </ac:picMkLst>
        </pc:picChg>
        <pc:picChg chg="mod">
          <ac:chgData name="Del Manso Martina" userId="513a9d34-6994-41b9-901c-f28dde9905db" providerId="ADAL" clId="{E8C418E9-C489-4214-A27D-D76237509704}" dt="2022-04-21T14:07:14.343" v="248" actId="14100"/>
          <ac:picMkLst>
            <pc:docMk/>
            <pc:sldMk cId="692312143" sldId="266"/>
            <ac:picMk id="4" creationId="{AC6E1BBC-3068-44E1-8A76-E68F996D4BEF}"/>
          </ac:picMkLst>
        </pc:picChg>
        <pc:picChg chg="add mod">
          <ac:chgData name="Del Manso Martina" userId="513a9d34-6994-41b9-901c-f28dde9905db" providerId="ADAL" clId="{E8C418E9-C489-4214-A27D-D76237509704}" dt="2022-04-21T14:07:14.343" v="248" actId="14100"/>
          <ac:picMkLst>
            <pc:docMk/>
            <pc:sldMk cId="692312143" sldId="266"/>
            <ac:picMk id="1026" creationId="{A5A43F3B-3AFC-45D9-807D-DB6BE6D2F422}"/>
          </ac:picMkLst>
        </pc:picChg>
      </pc:sldChg>
      <pc:sldChg chg="modSp mod">
        <pc:chgData name="Del Manso Martina" userId="513a9d34-6994-41b9-901c-f28dde9905db" providerId="ADAL" clId="{E8C418E9-C489-4214-A27D-D76237509704}" dt="2022-04-21T14:07:34.026" v="249" actId="14826"/>
        <pc:sldMkLst>
          <pc:docMk/>
          <pc:sldMk cId="937019017" sldId="267"/>
        </pc:sldMkLst>
        <pc:spChg chg="mod">
          <ac:chgData name="Del Manso Martina" userId="513a9d34-6994-41b9-901c-f28dde9905db" providerId="ADAL" clId="{E8C418E9-C489-4214-A27D-D76237509704}" dt="2022-04-21T13:31:52.979" v="4"/>
          <ac:spMkLst>
            <pc:docMk/>
            <pc:sldMk cId="937019017" sldId="267"/>
            <ac:spMk id="8" creationId="{120FA03F-51ED-409D-B36B-F721E225D251}"/>
          </ac:spMkLst>
        </pc:spChg>
        <pc:spChg chg="mod">
          <ac:chgData name="Del Manso Martina" userId="513a9d34-6994-41b9-901c-f28dde9905db" providerId="ADAL" clId="{E8C418E9-C489-4214-A27D-D76237509704}" dt="2022-04-21T13:31:52.979" v="4"/>
          <ac:spMkLst>
            <pc:docMk/>
            <pc:sldMk cId="937019017" sldId="267"/>
            <ac:spMk id="9" creationId="{B6B0C2BC-A003-439A-A5C1-E5F5DE52EA1F}"/>
          </ac:spMkLst>
        </pc:spChg>
        <pc:picChg chg="mod">
          <ac:chgData name="Del Manso Martina" userId="513a9d34-6994-41b9-901c-f28dde9905db" providerId="ADAL" clId="{E8C418E9-C489-4214-A27D-D76237509704}" dt="2022-04-21T14:07:34.026" v="249" actId="14826"/>
          <ac:picMkLst>
            <pc:docMk/>
            <pc:sldMk cId="937019017" sldId="267"/>
            <ac:picMk id="3" creationId="{A1C3345A-D9FE-4766-9271-D4CF27048507}"/>
          </ac:picMkLst>
        </pc:picChg>
      </pc:sldChg>
      <pc:sldChg chg="modSp mod">
        <pc:chgData name="Del Manso Martina" userId="513a9d34-6994-41b9-901c-f28dde9905db" providerId="ADAL" clId="{E8C418E9-C489-4214-A27D-D76237509704}" dt="2022-04-21T21:12:17.611" v="567" actId="13926"/>
        <pc:sldMkLst>
          <pc:docMk/>
          <pc:sldMk cId="1757230229" sldId="274"/>
        </pc:sldMkLst>
        <pc:spChg chg="mod">
          <ac:chgData name="Del Manso Martina" userId="513a9d34-6994-41b9-901c-f28dde9905db" providerId="ADAL" clId="{E8C418E9-C489-4214-A27D-D76237509704}" dt="2022-04-21T19:14:23.236" v="411" actId="20577"/>
          <ac:spMkLst>
            <pc:docMk/>
            <pc:sldMk cId="1757230229" sldId="274"/>
            <ac:spMk id="5" creationId="{FFEDA254-651F-4E7C-A6D4-10298A165D9B}"/>
          </ac:spMkLst>
        </pc:spChg>
        <pc:spChg chg="mod">
          <ac:chgData name="Del Manso Martina" userId="513a9d34-6994-41b9-901c-f28dde9905db" providerId="ADAL" clId="{E8C418E9-C489-4214-A27D-D76237509704}" dt="2022-04-21T21:12:17.611" v="567" actId="13926"/>
          <ac:spMkLst>
            <pc:docMk/>
            <pc:sldMk cId="1757230229" sldId="274"/>
            <ac:spMk id="7" creationId="{B5246C89-4ADC-4AAD-A9DF-1C9AD991900A}"/>
          </ac:spMkLst>
        </pc:spChg>
        <pc:graphicFrameChg chg="mod modGraphic">
          <ac:chgData name="Del Manso Martina" userId="513a9d34-6994-41b9-901c-f28dde9905db" providerId="ADAL" clId="{E8C418E9-C489-4214-A27D-D76237509704}" dt="2022-04-21T21:12:12.367" v="566" actId="20577"/>
          <ac:graphicFrameMkLst>
            <pc:docMk/>
            <pc:sldMk cId="1757230229" sldId="274"/>
            <ac:graphicFrameMk id="2" creationId="{1DFD4509-ED61-4699-8379-E08B93765468}"/>
          </ac:graphicFrameMkLst>
        </pc:graphicFrameChg>
        <pc:picChg chg="mod">
          <ac:chgData name="Del Manso Martina" userId="513a9d34-6994-41b9-901c-f28dde9905db" providerId="ADAL" clId="{E8C418E9-C489-4214-A27D-D76237509704}" dt="2022-04-21T19:14:11.986" v="409" actId="14100"/>
          <ac:picMkLst>
            <pc:docMk/>
            <pc:sldMk cId="1757230229" sldId="274"/>
            <ac:picMk id="8" creationId="{A1B04045-E251-4FE9-972C-596F535763D7}"/>
          </ac:picMkLst>
        </pc:picChg>
      </pc:sldChg>
      <pc:sldChg chg="modSp mod">
        <pc:chgData name="Del Manso Martina" userId="513a9d34-6994-41b9-901c-f28dde9905db" providerId="ADAL" clId="{E8C418E9-C489-4214-A27D-D76237509704}" dt="2022-04-22T07:56:59.622" v="570" actId="13926"/>
        <pc:sldMkLst>
          <pc:docMk/>
          <pc:sldMk cId="1393109582" sldId="276"/>
        </pc:sldMkLst>
        <pc:spChg chg="mod">
          <ac:chgData name="Del Manso Martina" userId="513a9d34-6994-41b9-901c-f28dde9905db" providerId="ADAL" clId="{E8C418E9-C489-4214-A27D-D76237509704}" dt="2022-04-22T07:56:59.622" v="570" actId="13926"/>
          <ac:spMkLst>
            <pc:docMk/>
            <pc:sldMk cId="1393109582" sldId="276"/>
            <ac:spMk id="3" creationId="{46B1FEDA-143A-4056-8586-6BEC18D7A754}"/>
          </ac:spMkLst>
        </pc:spChg>
        <pc:spChg chg="mod">
          <ac:chgData name="Del Manso Martina" userId="513a9d34-6994-41b9-901c-f28dde9905db" providerId="ADAL" clId="{E8C418E9-C489-4214-A27D-D76237509704}" dt="2022-04-22T07:56:57.286" v="569" actId="1076"/>
          <ac:spMkLst>
            <pc:docMk/>
            <pc:sldMk cId="1393109582" sldId="276"/>
            <ac:spMk id="6" creationId="{AAE37481-9F71-4A84-85F9-605D50E8F62B}"/>
          </ac:spMkLst>
        </pc:spChg>
      </pc:sldChg>
      <pc:sldChg chg="modSp mod">
        <pc:chgData name="Del Manso Martina" userId="513a9d34-6994-41b9-901c-f28dde9905db" providerId="ADAL" clId="{E8C418E9-C489-4214-A27D-D76237509704}" dt="2022-04-21T13:37:07.208" v="34" actId="20577"/>
        <pc:sldMkLst>
          <pc:docMk/>
          <pc:sldMk cId="596980194" sldId="278"/>
        </pc:sldMkLst>
        <pc:spChg chg="mod">
          <ac:chgData name="Del Manso Martina" userId="513a9d34-6994-41b9-901c-f28dde9905db" providerId="ADAL" clId="{E8C418E9-C489-4214-A27D-D76237509704}" dt="2022-04-21T13:35:39.990" v="22" actId="20577"/>
          <ac:spMkLst>
            <pc:docMk/>
            <pc:sldMk cId="596980194" sldId="278"/>
            <ac:spMk id="9" creationId="{9062F9CD-CE96-4997-888D-12FBC44B69AD}"/>
          </ac:spMkLst>
        </pc:spChg>
        <pc:spChg chg="mod">
          <ac:chgData name="Del Manso Martina" userId="513a9d34-6994-41b9-901c-f28dde9905db" providerId="ADAL" clId="{E8C418E9-C489-4214-A27D-D76237509704}" dt="2022-04-21T13:37:07.208" v="34" actId="20577"/>
          <ac:spMkLst>
            <pc:docMk/>
            <pc:sldMk cId="596980194" sldId="278"/>
            <ac:spMk id="12" creationId="{52C5F38A-A292-4646-A061-A3CF8D48CFE7}"/>
          </ac:spMkLst>
        </pc:spChg>
        <pc:spChg chg="mod">
          <ac:chgData name="Del Manso Martina" userId="513a9d34-6994-41b9-901c-f28dde9905db" providerId="ADAL" clId="{E8C418E9-C489-4214-A27D-D76237509704}" dt="2022-04-21T13:31:40.491" v="3"/>
          <ac:spMkLst>
            <pc:docMk/>
            <pc:sldMk cId="596980194" sldId="278"/>
            <ac:spMk id="17" creationId="{462B6211-349A-4E55-9BA6-1003FB842C0A}"/>
          </ac:spMkLst>
        </pc:spChg>
        <pc:picChg chg="mod">
          <ac:chgData name="Del Manso Martina" userId="513a9d34-6994-41b9-901c-f28dde9905db" providerId="ADAL" clId="{E8C418E9-C489-4214-A27D-D76237509704}" dt="2022-04-21T13:34:12.535" v="8" actId="14826"/>
          <ac:picMkLst>
            <pc:docMk/>
            <pc:sldMk cId="596980194" sldId="278"/>
            <ac:picMk id="2" creationId="{AF82171E-FAE6-40F0-802E-C1CBFED00980}"/>
          </ac:picMkLst>
        </pc:picChg>
        <pc:picChg chg="mod">
          <ac:chgData name="Del Manso Martina" userId="513a9d34-6994-41b9-901c-f28dde9905db" providerId="ADAL" clId="{E8C418E9-C489-4214-A27D-D76237509704}" dt="2022-04-21T13:33:25.064" v="6" actId="14826"/>
          <ac:picMkLst>
            <pc:docMk/>
            <pc:sldMk cId="596980194" sldId="278"/>
            <ac:picMk id="1028" creationId="{D01947A2-63F0-4FD0-8BDF-C4543E0873F5}"/>
          </ac:picMkLst>
        </pc:picChg>
      </pc:sldChg>
      <pc:sldChg chg="modSp mod">
        <pc:chgData name="Del Manso Martina" userId="513a9d34-6994-41b9-901c-f28dde9905db" providerId="ADAL" clId="{E8C418E9-C489-4214-A27D-D76237509704}" dt="2022-04-21T14:13:32.603" v="312" actId="20577"/>
        <pc:sldMkLst>
          <pc:docMk/>
          <pc:sldMk cId="3284697636" sldId="1278"/>
        </pc:sldMkLst>
        <pc:spChg chg="mod">
          <ac:chgData name="Del Manso Martina" userId="513a9d34-6994-41b9-901c-f28dde9905db" providerId="ADAL" clId="{E8C418E9-C489-4214-A27D-D76237509704}" dt="2022-04-21T14:13:32.603" v="312" actId="20577"/>
          <ac:spMkLst>
            <pc:docMk/>
            <pc:sldMk cId="3284697636" sldId="1278"/>
            <ac:spMk id="2" creationId="{71B7A1A9-40FC-4B1A-BC71-6C2C2DFC8700}"/>
          </ac:spMkLst>
        </pc:spChg>
      </pc:sldChg>
      <pc:sldChg chg="delSp modSp mod">
        <pc:chgData name="Del Manso Martina" userId="513a9d34-6994-41b9-901c-f28dde9905db" providerId="ADAL" clId="{E8C418E9-C489-4214-A27D-D76237509704}" dt="2022-04-21T13:53:25.333" v="144" actId="20577"/>
        <pc:sldMkLst>
          <pc:docMk/>
          <pc:sldMk cId="0" sldId="1307"/>
        </pc:sldMkLst>
        <pc:spChg chg="mod">
          <ac:chgData name="Del Manso Martina" userId="513a9d34-6994-41b9-901c-f28dde9905db" providerId="ADAL" clId="{E8C418E9-C489-4214-A27D-D76237509704}" dt="2022-04-21T13:31:40.491" v="3"/>
          <ac:spMkLst>
            <pc:docMk/>
            <pc:sldMk cId="0" sldId="1307"/>
            <ac:spMk id="5" creationId="{A5BE4D16-0C7B-441B-894E-231233E4FE0D}"/>
          </ac:spMkLst>
        </pc:spChg>
        <pc:spChg chg="mod">
          <ac:chgData name="Del Manso Martina" userId="513a9d34-6994-41b9-901c-f28dde9905db" providerId="ADAL" clId="{E8C418E9-C489-4214-A27D-D76237509704}" dt="2022-04-21T13:53:25.333" v="144" actId="20577"/>
          <ac:spMkLst>
            <pc:docMk/>
            <pc:sldMk cId="0" sldId="1307"/>
            <ac:spMk id="170" creationId="{9F928B8A-3EB1-4DF1-BFCE-1A2F9A1160CD}"/>
          </ac:spMkLst>
        </pc:spChg>
        <pc:picChg chg="mod">
          <ac:chgData name="Del Manso Martina" userId="513a9d34-6994-41b9-901c-f28dde9905db" providerId="ADAL" clId="{E8C418E9-C489-4214-A27D-D76237509704}" dt="2022-04-21T13:53:15.348" v="140" actId="1076"/>
          <ac:picMkLst>
            <pc:docMk/>
            <pc:sldMk cId="0" sldId="1307"/>
            <ac:picMk id="2" creationId="{21D50586-047D-4355-A494-301D36755346}"/>
          </ac:picMkLst>
        </pc:picChg>
        <pc:picChg chg="del">
          <ac:chgData name="Del Manso Martina" userId="513a9d34-6994-41b9-901c-f28dde9905db" providerId="ADAL" clId="{E8C418E9-C489-4214-A27D-D76237509704}" dt="2022-04-21T13:53:02.138" v="138" actId="478"/>
          <ac:picMkLst>
            <pc:docMk/>
            <pc:sldMk cId="0" sldId="1307"/>
            <ac:picMk id="3" creationId="{8E07175D-87C1-4265-996D-713FFDA2F621}"/>
          </ac:picMkLst>
        </pc:picChg>
      </pc:sldChg>
      <pc:sldChg chg="modSp mod">
        <pc:chgData name="Del Manso Martina" userId="513a9d34-6994-41b9-901c-f28dde9905db" providerId="ADAL" clId="{E8C418E9-C489-4214-A27D-D76237509704}" dt="2022-04-21T20:05:11.645" v="436"/>
        <pc:sldMkLst>
          <pc:docMk/>
          <pc:sldMk cId="2366445357" sldId="1308"/>
        </pc:sldMkLst>
        <pc:spChg chg="mod">
          <ac:chgData name="Del Manso Martina" userId="513a9d34-6994-41b9-901c-f28dde9905db" providerId="ADAL" clId="{E8C418E9-C489-4214-A27D-D76237509704}" dt="2022-04-21T20:04:50.796" v="433" actId="13926"/>
          <ac:spMkLst>
            <pc:docMk/>
            <pc:sldMk cId="2366445357" sldId="1308"/>
            <ac:spMk id="5" creationId="{DF970081-94DA-4076-80A9-CF7BC0ABB794}"/>
          </ac:spMkLst>
        </pc:spChg>
        <pc:spChg chg="mod">
          <ac:chgData name="Del Manso Martina" userId="513a9d34-6994-41b9-901c-f28dde9905db" providerId="ADAL" clId="{E8C418E9-C489-4214-A27D-D76237509704}" dt="2022-04-21T20:05:11.645" v="436"/>
          <ac:spMkLst>
            <pc:docMk/>
            <pc:sldMk cId="2366445357" sldId="1308"/>
            <ac:spMk id="6" creationId="{49A4387E-07D3-4F77-AF9B-1459F2FE7FE7}"/>
          </ac:spMkLst>
        </pc:spChg>
        <pc:graphicFrameChg chg="mod modGraphic">
          <ac:chgData name="Del Manso Martina" userId="513a9d34-6994-41b9-901c-f28dde9905db" providerId="ADAL" clId="{E8C418E9-C489-4214-A27D-D76237509704}" dt="2022-04-21T20:04:17.122" v="432" actId="207"/>
          <ac:graphicFrameMkLst>
            <pc:docMk/>
            <pc:sldMk cId="2366445357" sldId="1308"/>
            <ac:graphicFrameMk id="4" creationId="{7E52DAF0-4802-46B0-B1FC-4C61729263BF}"/>
          </ac:graphicFrameMkLst>
        </pc:graphicFrameChg>
      </pc:sldChg>
      <pc:sldChg chg="modSp mod">
        <pc:chgData name="Del Manso Martina" userId="513a9d34-6994-41b9-901c-f28dde9905db" providerId="ADAL" clId="{E8C418E9-C489-4214-A27D-D76237509704}" dt="2022-04-21T20:06:08.704" v="441"/>
        <pc:sldMkLst>
          <pc:docMk/>
          <pc:sldMk cId="4206354991" sldId="1351"/>
        </pc:sldMkLst>
        <pc:spChg chg="mod">
          <ac:chgData name="Del Manso Martina" userId="513a9d34-6994-41b9-901c-f28dde9905db" providerId="ADAL" clId="{E8C418E9-C489-4214-A27D-D76237509704}" dt="2022-04-21T20:05:41.918" v="440" actId="13926"/>
          <ac:spMkLst>
            <pc:docMk/>
            <pc:sldMk cId="4206354991" sldId="1351"/>
            <ac:spMk id="5" creationId="{38B01666-2935-48B4-9011-A72052A4AD72}"/>
          </ac:spMkLst>
        </pc:spChg>
        <pc:graphicFrameChg chg="mod">
          <ac:chgData name="Del Manso Martina" userId="513a9d34-6994-41b9-901c-f28dde9905db" providerId="ADAL" clId="{E8C418E9-C489-4214-A27D-D76237509704}" dt="2022-04-21T20:06:08.704" v="441"/>
          <ac:graphicFrameMkLst>
            <pc:docMk/>
            <pc:sldMk cId="4206354991" sldId="1351"/>
            <ac:graphicFrameMk id="4" creationId="{E64B6E5F-F932-4132-9EC2-96F683F9B6AF}"/>
          </ac:graphicFrameMkLst>
        </pc:graphicFrameChg>
      </pc:sldChg>
      <pc:sldChg chg="modSp">
        <pc:chgData name="Del Manso Martina" userId="513a9d34-6994-41b9-901c-f28dde9905db" providerId="ADAL" clId="{E8C418E9-C489-4214-A27D-D76237509704}" dt="2022-04-21T14:04:43.817" v="235" actId="14826"/>
        <pc:sldMkLst>
          <pc:docMk/>
          <pc:sldMk cId="3003740372" sldId="1383"/>
        </pc:sldMkLst>
        <pc:spChg chg="mod">
          <ac:chgData name="Del Manso Martina" userId="513a9d34-6994-41b9-901c-f28dde9905db" providerId="ADAL" clId="{E8C418E9-C489-4214-A27D-D76237509704}" dt="2022-04-21T13:31:40.491" v="3"/>
          <ac:spMkLst>
            <pc:docMk/>
            <pc:sldMk cId="3003740372" sldId="1383"/>
            <ac:spMk id="6" creationId="{377DD524-A054-4AD5-82A7-D17EF5D7D724}"/>
          </ac:spMkLst>
        </pc:spChg>
        <pc:picChg chg="mod">
          <ac:chgData name="Del Manso Martina" userId="513a9d34-6994-41b9-901c-f28dde9905db" providerId="ADAL" clId="{E8C418E9-C489-4214-A27D-D76237509704}" dt="2022-04-21T14:04:43.817" v="235" actId="14826"/>
          <ac:picMkLst>
            <pc:docMk/>
            <pc:sldMk cId="3003740372" sldId="1383"/>
            <ac:picMk id="8194" creationId="{36F2DCDA-AC77-466A-9E27-F2843157FE53}"/>
          </ac:picMkLst>
        </pc:picChg>
      </pc:sldChg>
      <pc:sldChg chg="modSp">
        <pc:chgData name="Del Manso Martina" userId="513a9d34-6994-41b9-901c-f28dde9905db" providerId="ADAL" clId="{E8C418E9-C489-4214-A27D-D76237509704}" dt="2022-04-21T14:05:12.995" v="238" actId="1076"/>
        <pc:sldMkLst>
          <pc:docMk/>
          <pc:sldMk cId="1771034633" sldId="1387"/>
        </pc:sldMkLst>
        <pc:spChg chg="mod">
          <ac:chgData name="Del Manso Martina" userId="513a9d34-6994-41b9-901c-f28dde9905db" providerId="ADAL" clId="{E8C418E9-C489-4214-A27D-D76237509704}" dt="2022-04-21T13:31:40.491" v="3"/>
          <ac:spMkLst>
            <pc:docMk/>
            <pc:sldMk cId="1771034633" sldId="1387"/>
            <ac:spMk id="5" creationId="{B6EC2D5E-D138-4ADE-BA42-5636B5CCC698}"/>
          </ac:spMkLst>
        </pc:spChg>
        <pc:picChg chg="mod">
          <ac:chgData name="Del Manso Martina" userId="513a9d34-6994-41b9-901c-f28dde9905db" providerId="ADAL" clId="{E8C418E9-C489-4214-A27D-D76237509704}" dt="2022-04-21T14:05:12.995" v="238" actId="1076"/>
          <ac:picMkLst>
            <pc:docMk/>
            <pc:sldMk cId="1771034633" sldId="1387"/>
            <ac:picMk id="9218" creationId="{307ECD45-F8FF-4013-8DD0-E16A8007E809}"/>
          </ac:picMkLst>
        </pc:picChg>
      </pc:sldChg>
      <pc:sldChg chg="modSp mod">
        <pc:chgData name="Del Manso Martina" userId="513a9d34-6994-41b9-901c-f28dde9905db" providerId="ADAL" clId="{E8C418E9-C489-4214-A27D-D76237509704}" dt="2022-04-21T14:04:08.057" v="234" actId="14100"/>
        <pc:sldMkLst>
          <pc:docMk/>
          <pc:sldMk cId="937493020" sldId="1416"/>
        </pc:sldMkLst>
        <pc:spChg chg="mod">
          <ac:chgData name="Del Manso Martina" userId="513a9d34-6994-41b9-901c-f28dde9905db" providerId="ADAL" clId="{E8C418E9-C489-4214-A27D-D76237509704}" dt="2022-04-21T13:31:40.491" v="3"/>
          <ac:spMkLst>
            <pc:docMk/>
            <pc:sldMk cId="937493020" sldId="1416"/>
            <ac:spMk id="7" creationId="{FC91FC3B-77DC-41B9-A150-90199CCE4D7C}"/>
          </ac:spMkLst>
        </pc:spChg>
        <pc:picChg chg="mod">
          <ac:chgData name="Del Manso Martina" userId="513a9d34-6994-41b9-901c-f28dde9905db" providerId="ADAL" clId="{E8C418E9-C489-4214-A27D-D76237509704}" dt="2022-04-21T14:04:08.057" v="234" actId="14100"/>
          <ac:picMkLst>
            <pc:docMk/>
            <pc:sldMk cId="937493020" sldId="1416"/>
            <ac:picMk id="8" creationId="{E5313C8A-DE4C-4FD6-B9C4-77705C9FCD7E}"/>
          </ac:picMkLst>
        </pc:picChg>
      </pc:sldChg>
      <pc:sldChg chg="modSp">
        <pc:chgData name="Del Manso Martina" userId="513a9d34-6994-41b9-901c-f28dde9905db" providerId="ADAL" clId="{E8C418E9-C489-4214-A27D-D76237509704}" dt="2022-04-21T13:31:40.491" v="3"/>
        <pc:sldMkLst>
          <pc:docMk/>
          <pc:sldMk cId="638701303" sldId="1418"/>
        </pc:sldMkLst>
        <pc:spChg chg="mod">
          <ac:chgData name="Del Manso Martina" userId="513a9d34-6994-41b9-901c-f28dde9905db" providerId="ADAL" clId="{E8C418E9-C489-4214-A27D-D76237509704}" dt="2022-04-21T13:31:40.491" v="3"/>
          <ac:spMkLst>
            <pc:docMk/>
            <pc:sldMk cId="638701303" sldId="1418"/>
            <ac:spMk id="9" creationId="{02D42140-243D-4064-9F67-4AB0E0B3DB7E}"/>
          </ac:spMkLst>
        </pc:spChg>
      </pc:sldChg>
      <pc:sldChg chg="modSp mod">
        <pc:chgData name="Del Manso Martina" userId="513a9d34-6994-41b9-901c-f28dde9905db" providerId="ADAL" clId="{E8C418E9-C489-4214-A27D-D76237509704}" dt="2022-04-21T20:15:52.420" v="550" actId="13926"/>
        <pc:sldMkLst>
          <pc:docMk/>
          <pc:sldMk cId="3634802200" sldId="1428"/>
        </pc:sldMkLst>
        <pc:spChg chg="mod">
          <ac:chgData name="Del Manso Martina" userId="513a9d34-6994-41b9-901c-f28dde9905db" providerId="ADAL" clId="{E8C418E9-C489-4214-A27D-D76237509704}" dt="2022-04-21T20:15:52.420" v="550" actId="13926"/>
          <ac:spMkLst>
            <pc:docMk/>
            <pc:sldMk cId="3634802200" sldId="1428"/>
            <ac:spMk id="3" creationId="{9AE7991F-227C-4D1D-963F-5DF7512E9B72}"/>
          </ac:spMkLst>
        </pc:spChg>
        <pc:spChg chg="mod">
          <ac:chgData name="Del Manso Martina" userId="513a9d34-6994-41b9-901c-f28dde9905db" providerId="ADAL" clId="{E8C418E9-C489-4214-A27D-D76237509704}" dt="2022-04-21T20:15:46.421" v="549" actId="20577"/>
          <ac:spMkLst>
            <pc:docMk/>
            <pc:sldMk cId="3634802200" sldId="1428"/>
            <ac:spMk id="6" creationId="{8AD2EF5A-25A6-455A-BA76-27EA36FDA34E}"/>
          </ac:spMkLst>
        </pc:spChg>
        <pc:spChg chg="mod">
          <ac:chgData name="Del Manso Martina" userId="513a9d34-6994-41b9-901c-f28dde9905db" providerId="ADAL" clId="{E8C418E9-C489-4214-A27D-D76237509704}" dt="2022-04-21T13:31:52.979" v="4"/>
          <ac:spMkLst>
            <pc:docMk/>
            <pc:sldMk cId="3634802200" sldId="1428"/>
            <ac:spMk id="8" creationId="{D19FD01C-F0BE-4584-B011-F99236902183}"/>
          </ac:spMkLst>
        </pc:spChg>
        <pc:picChg chg="mod">
          <ac:chgData name="Del Manso Martina" userId="513a9d34-6994-41b9-901c-f28dde9905db" providerId="ADAL" clId="{E8C418E9-C489-4214-A27D-D76237509704}" dt="2022-04-21T20:14:14.333" v="493" actId="14100"/>
          <ac:picMkLst>
            <pc:docMk/>
            <pc:sldMk cId="3634802200" sldId="1428"/>
            <ac:picMk id="9" creationId="{69143AF4-08B2-4EA2-93B7-D15E0E1C1212}"/>
          </ac:picMkLst>
        </pc:picChg>
      </pc:sldChg>
      <pc:sldChg chg="modSp mod">
        <pc:chgData name="Del Manso Martina" userId="513a9d34-6994-41b9-901c-f28dde9905db" providerId="ADAL" clId="{E8C418E9-C489-4214-A27D-D76237509704}" dt="2022-04-21T20:16:20.071" v="561" actId="13926"/>
        <pc:sldMkLst>
          <pc:docMk/>
          <pc:sldMk cId="3254352924" sldId="1429"/>
        </pc:sldMkLst>
        <pc:spChg chg="mod">
          <ac:chgData name="Del Manso Martina" userId="513a9d34-6994-41b9-901c-f28dde9905db" providerId="ADAL" clId="{E8C418E9-C489-4214-A27D-D76237509704}" dt="2022-04-21T20:16:20.071" v="561" actId="13926"/>
          <ac:spMkLst>
            <pc:docMk/>
            <pc:sldMk cId="3254352924" sldId="1429"/>
            <ac:spMk id="3" creationId="{9AE7991F-227C-4D1D-963F-5DF7512E9B72}"/>
          </ac:spMkLst>
        </pc:spChg>
        <pc:spChg chg="mod">
          <ac:chgData name="Del Manso Martina" userId="513a9d34-6994-41b9-901c-f28dde9905db" providerId="ADAL" clId="{E8C418E9-C489-4214-A27D-D76237509704}" dt="2022-04-21T20:16:04.481" v="556" actId="13926"/>
          <ac:spMkLst>
            <pc:docMk/>
            <pc:sldMk cId="3254352924" sldId="1429"/>
            <ac:spMk id="6" creationId="{C0E3834D-83F4-4161-9CFE-5070D55D5F1B}"/>
          </ac:spMkLst>
        </pc:spChg>
        <pc:spChg chg="mod">
          <ac:chgData name="Del Manso Martina" userId="513a9d34-6994-41b9-901c-f28dde9905db" providerId="ADAL" clId="{E8C418E9-C489-4214-A27D-D76237509704}" dt="2022-04-21T13:31:52.979" v="4"/>
          <ac:spMkLst>
            <pc:docMk/>
            <pc:sldMk cId="3254352924" sldId="1429"/>
            <ac:spMk id="12" creationId="{FB3F566F-A3EF-422A-AE72-6F32EC59B93A}"/>
          </ac:spMkLst>
        </pc:spChg>
        <pc:picChg chg="mod">
          <ac:chgData name="Del Manso Martina" userId="513a9d34-6994-41b9-901c-f28dde9905db" providerId="ADAL" clId="{E8C418E9-C489-4214-A27D-D76237509704}" dt="2022-04-21T20:12:37.968" v="443" actId="1076"/>
          <ac:picMkLst>
            <pc:docMk/>
            <pc:sldMk cId="3254352924" sldId="1429"/>
            <ac:picMk id="8" creationId="{91E7B624-8F56-4931-9926-2E935335D61D}"/>
          </ac:picMkLst>
        </pc:picChg>
      </pc:sldChg>
      <pc:sldChg chg="addSp delSp modSp mod">
        <pc:chgData name="Del Manso Martina" userId="513a9d34-6994-41b9-901c-f28dde9905db" providerId="ADAL" clId="{E8C418E9-C489-4214-A27D-D76237509704}" dt="2022-04-21T19:13:17.761" v="404" actId="14100"/>
        <pc:sldMkLst>
          <pc:docMk/>
          <pc:sldMk cId="1503337822" sldId="1430"/>
        </pc:sldMkLst>
        <pc:spChg chg="mod">
          <ac:chgData name="Del Manso Martina" userId="513a9d34-6994-41b9-901c-f28dde9905db" providerId="ADAL" clId="{E8C418E9-C489-4214-A27D-D76237509704}" dt="2022-04-21T13:31:40.491" v="3"/>
          <ac:spMkLst>
            <pc:docMk/>
            <pc:sldMk cId="1503337822" sldId="1430"/>
            <ac:spMk id="6" creationId="{23167014-F99B-4102-9FDF-70714DE9EB3C}"/>
          </ac:spMkLst>
        </pc:spChg>
        <pc:spChg chg="mod">
          <ac:chgData name="Del Manso Martina" userId="513a9d34-6994-41b9-901c-f28dde9905db" providerId="ADAL" clId="{E8C418E9-C489-4214-A27D-D76237509704}" dt="2022-04-21T14:16:42.497" v="316" actId="20577"/>
          <ac:spMkLst>
            <pc:docMk/>
            <pc:sldMk cId="1503337822" sldId="1430"/>
            <ac:spMk id="7" creationId="{521C454B-F5E8-4456-B826-7D75278D9657}"/>
          </ac:spMkLst>
        </pc:spChg>
        <pc:spChg chg="mod">
          <ac:chgData name="Del Manso Martina" userId="513a9d34-6994-41b9-901c-f28dde9905db" providerId="ADAL" clId="{E8C418E9-C489-4214-A27D-D76237509704}" dt="2022-04-21T19:11:09.202" v="346" actId="20577"/>
          <ac:spMkLst>
            <pc:docMk/>
            <pc:sldMk cId="1503337822" sldId="1430"/>
            <ac:spMk id="12" creationId="{C38C7F7B-BB50-4EF1-B675-C18FAB25E91D}"/>
          </ac:spMkLst>
        </pc:spChg>
        <pc:spChg chg="mod">
          <ac:chgData name="Del Manso Martina" userId="513a9d34-6994-41b9-901c-f28dde9905db" providerId="ADAL" clId="{E8C418E9-C489-4214-A27D-D76237509704}" dt="2022-04-21T19:10:58.337" v="338" actId="20577"/>
          <ac:spMkLst>
            <pc:docMk/>
            <pc:sldMk cId="1503337822" sldId="1430"/>
            <ac:spMk id="20" creationId="{16455BC2-3EEC-465F-BFC7-69E0D30CE390}"/>
          </ac:spMkLst>
        </pc:spChg>
        <pc:spChg chg="mod">
          <ac:chgData name="Del Manso Martina" userId="513a9d34-6994-41b9-901c-f28dde9905db" providerId="ADAL" clId="{E8C418E9-C489-4214-A27D-D76237509704}" dt="2022-04-21T19:11:37.102" v="360" actId="20577"/>
          <ac:spMkLst>
            <pc:docMk/>
            <pc:sldMk cId="1503337822" sldId="1430"/>
            <ac:spMk id="23" creationId="{1916299F-6F0B-41A0-B266-329199B98D1D}"/>
          </ac:spMkLst>
        </pc:spChg>
        <pc:spChg chg="mod">
          <ac:chgData name="Del Manso Martina" userId="513a9d34-6994-41b9-901c-f28dde9905db" providerId="ADAL" clId="{E8C418E9-C489-4214-A27D-D76237509704}" dt="2022-04-21T19:11:24.206" v="354" actId="20577"/>
          <ac:spMkLst>
            <pc:docMk/>
            <pc:sldMk cId="1503337822" sldId="1430"/>
            <ac:spMk id="24" creationId="{E74C75E4-D3C3-4199-B3B7-E5CE64741945}"/>
          </ac:spMkLst>
        </pc:spChg>
        <pc:spChg chg="mod">
          <ac:chgData name="Del Manso Martina" userId="513a9d34-6994-41b9-901c-f28dde9905db" providerId="ADAL" clId="{E8C418E9-C489-4214-A27D-D76237509704}" dt="2022-04-21T19:11:51.433" v="368" actId="20577"/>
          <ac:spMkLst>
            <pc:docMk/>
            <pc:sldMk cId="1503337822" sldId="1430"/>
            <ac:spMk id="25" creationId="{2A50A42D-7861-4F67-ABF7-B56D3E1416D8}"/>
          </ac:spMkLst>
        </pc:spChg>
        <pc:spChg chg="mod">
          <ac:chgData name="Del Manso Martina" userId="513a9d34-6994-41b9-901c-f28dde9905db" providerId="ADAL" clId="{E8C418E9-C489-4214-A27D-D76237509704}" dt="2022-04-21T19:12:23.338" v="386" actId="20577"/>
          <ac:spMkLst>
            <pc:docMk/>
            <pc:sldMk cId="1503337822" sldId="1430"/>
            <ac:spMk id="26" creationId="{17B8BD54-C49A-4DF1-BBE2-6315E6CC2BD6}"/>
          </ac:spMkLst>
        </pc:spChg>
        <pc:spChg chg="mod">
          <ac:chgData name="Del Manso Martina" userId="513a9d34-6994-41b9-901c-f28dde9905db" providerId="ADAL" clId="{E8C418E9-C489-4214-A27D-D76237509704}" dt="2022-04-21T19:12:07.161" v="376" actId="20577"/>
          <ac:spMkLst>
            <pc:docMk/>
            <pc:sldMk cId="1503337822" sldId="1430"/>
            <ac:spMk id="27" creationId="{3D620C99-C7B9-49E6-9F1F-B55959BD649D}"/>
          </ac:spMkLst>
        </pc:spChg>
        <pc:spChg chg="mod">
          <ac:chgData name="Del Manso Martina" userId="513a9d34-6994-41b9-901c-f28dde9905db" providerId="ADAL" clId="{E8C418E9-C489-4214-A27D-D76237509704}" dt="2022-04-21T19:13:06.741" v="403" actId="20577"/>
          <ac:spMkLst>
            <pc:docMk/>
            <pc:sldMk cId="1503337822" sldId="1430"/>
            <ac:spMk id="28" creationId="{E84D0256-A48B-432B-B8ED-89AB73710437}"/>
          </ac:spMkLst>
        </pc:spChg>
        <pc:spChg chg="mod">
          <ac:chgData name="Del Manso Martina" userId="513a9d34-6994-41b9-901c-f28dde9905db" providerId="ADAL" clId="{E8C418E9-C489-4214-A27D-D76237509704}" dt="2022-04-21T19:12:45.088" v="395" actId="20577"/>
          <ac:spMkLst>
            <pc:docMk/>
            <pc:sldMk cId="1503337822" sldId="1430"/>
            <ac:spMk id="29" creationId="{6B0B2A4C-42BF-4626-B2DA-6BCBB944F7F9}"/>
          </ac:spMkLst>
        </pc:spChg>
        <pc:picChg chg="add mod modCrop">
          <ac:chgData name="Del Manso Martina" userId="513a9d34-6994-41b9-901c-f28dde9905db" providerId="ADAL" clId="{E8C418E9-C489-4214-A27D-D76237509704}" dt="2022-04-21T19:13:17.761" v="404" actId="14100"/>
          <ac:picMkLst>
            <pc:docMk/>
            <pc:sldMk cId="1503337822" sldId="1430"/>
            <ac:picMk id="2" creationId="{36479180-265B-486F-BE0C-06576C821947}"/>
          </ac:picMkLst>
        </pc:picChg>
        <pc:picChg chg="del">
          <ac:chgData name="Del Manso Martina" userId="513a9d34-6994-41b9-901c-f28dde9905db" providerId="ADAL" clId="{E8C418E9-C489-4214-A27D-D76237509704}" dt="2022-04-21T14:17:42.495" v="317" actId="478"/>
          <ac:picMkLst>
            <pc:docMk/>
            <pc:sldMk cId="1503337822" sldId="1430"/>
            <ac:picMk id="2050" creationId="{49FE4609-9651-4A29-970C-E17706233B82}"/>
          </ac:picMkLst>
        </pc:picChg>
      </pc:sldChg>
      <pc:sldChg chg="addSp delSp modSp mod">
        <pc:chgData name="Del Manso Martina" userId="513a9d34-6994-41b9-901c-f28dde9905db" providerId="ADAL" clId="{E8C418E9-C489-4214-A27D-D76237509704}" dt="2022-04-21T14:02:11.694" v="213" actId="1076"/>
        <pc:sldMkLst>
          <pc:docMk/>
          <pc:sldMk cId="667948361" sldId="1432"/>
        </pc:sldMkLst>
        <pc:spChg chg="mod">
          <ac:chgData name="Del Manso Martina" userId="513a9d34-6994-41b9-901c-f28dde9905db" providerId="ADAL" clId="{E8C418E9-C489-4214-A27D-D76237509704}" dt="2022-04-21T13:59:02.661" v="198" actId="20577"/>
          <ac:spMkLst>
            <pc:docMk/>
            <pc:sldMk cId="667948361" sldId="1432"/>
            <ac:spMk id="10" creationId="{AECB18DB-5313-4DCC-B3B8-3097ABADC49B}"/>
          </ac:spMkLst>
        </pc:spChg>
        <pc:spChg chg="mod">
          <ac:chgData name="Del Manso Martina" userId="513a9d34-6994-41b9-901c-f28dde9905db" providerId="ADAL" clId="{E8C418E9-C489-4214-A27D-D76237509704}" dt="2022-04-21T13:58:55.672" v="192" actId="1076"/>
          <ac:spMkLst>
            <pc:docMk/>
            <pc:sldMk cId="667948361" sldId="1432"/>
            <ac:spMk id="11" creationId="{A9A68309-04FD-445B-A57F-974E726FA86F}"/>
          </ac:spMkLst>
        </pc:spChg>
        <pc:spChg chg="mod">
          <ac:chgData name="Del Manso Martina" userId="513a9d34-6994-41b9-901c-f28dde9905db" providerId="ADAL" clId="{E8C418E9-C489-4214-A27D-D76237509704}" dt="2022-04-21T13:31:40.491" v="3"/>
          <ac:spMkLst>
            <pc:docMk/>
            <pc:sldMk cId="667948361" sldId="1432"/>
            <ac:spMk id="12" creationId="{206D841D-92A0-41B7-8962-1B50CE109D61}"/>
          </ac:spMkLst>
        </pc:spChg>
        <pc:picChg chg="mod">
          <ac:chgData name="Del Manso Martina" userId="513a9d34-6994-41b9-901c-f28dde9905db" providerId="ADAL" clId="{E8C418E9-C489-4214-A27D-D76237509704}" dt="2022-04-21T14:00:02.200" v="203" actId="1076"/>
          <ac:picMkLst>
            <pc:docMk/>
            <pc:sldMk cId="667948361" sldId="1432"/>
            <ac:picMk id="3" creationId="{A839D482-4D9E-4D00-9433-8BAD6F7C64BA}"/>
          </ac:picMkLst>
        </pc:picChg>
        <pc:picChg chg="del">
          <ac:chgData name="Del Manso Martina" userId="513a9d34-6994-41b9-901c-f28dde9905db" providerId="ADAL" clId="{E8C418E9-C489-4214-A27D-D76237509704}" dt="2022-04-21T13:58:41.231" v="188" actId="478"/>
          <ac:picMkLst>
            <pc:docMk/>
            <pc:sldMk cId="667948361" sldId="1432"/>
            <ac:picMk id="9" creationId="{A173DF6D-C419-490A-A70F-B6420BEA3EED}"/>
          </ac:picMkLst>
        </pc:picChg>
        <pc:picChg chg="add mod">
          <ac:chgData name="Del Manso Martina" userId="513a9d34-6994-41b9-901c-f28dde9905db" providerId="ADAL" clId="{E8C418E9-C489-4214-A27D-D76237509704}" dt="2022-04-21T14:02:11.694" v="213" actId="1076"/>
          <ac:picMkLst>
            <pc:docMk/>
            <pc:sldMk cId="667948361" sldId="1432"/>
            <ac:picMk id="13" creationId="{28671BAD-C6D2-47B1-813E-A2DE03D72BE2}"/>
          </ac:picMkLst>
        </pc:picChg>
      </pc:sldChg>
      <pc:sldChg chg="addSp delSp modSp mod">
        <pc:chgData name="Del Manso Martina" userId="513a9d34-6994-41b9-901c-f28dde9905db" providerId="ADAL" clId="{E8C418E9-C489-4214-A27D-D76237509704}" dt="2022-04-21T14:01:59.515" v="209" actId="1076"/>
        <pc:sldMkLst>
          <pc:docMk/>
          <pc:sldMk cId="95590468" sldId="1433"/>
        </pc:sldMkLst>
        <pc:spChg chg="mod">
          <ac:chgData name="Del Manso Martina" userId="513a9d34-6994-41b9-901c-f28dde9905db" providerId="ADAL" clId="{E8C418E9-C489-4214-A27D-D76237509704}" dt="2022-04-21T13:59:09.079" v="202" actId="20577"/>
          <ac:spMkLst>
            <pc:docMk/>
            <pc:sldMk cId="95590468" sldId="1433"/>
            <ac:spMk id="8" creationId="{AD7FEA1D-86C0-4C8F-B085-83F3341BD2F4}"/>
          </ac:spMkLst>
        </pc:spChg>
        <pc:spChg chg="mod">
          <ac:chgData name="Del Manso Martina" userId="513a9d34-6994-41b9-901c-f28dde9905db" providerId="ADAL" clId="{E8C418E9-C489-4214-A27D-D76237509704}" dt="2022-04-21T13:31:40.491" v="3"/>
          <ac:spMkLst>
            <pc:docMk/>
            <pc:sldMk cId="95590468" sldId="1433"/>
            <ac:spMk id="10" creationId="{3A8F100F-4487-4F11-8A6D-61C9761B8323}"/>
          </ac:spMkLst>
        </pc:spChg>
        <pc:spChg chg="mod">
          <ac:chgData name="Del Manso Martina" userId="513a9d34-6994-41b9-901c-f28dde9905db" providerId="ADAL" clId="{E8C418E9-C489-4214-A27D-D76237509704}" dt="2022-04-21T13:31:40.491" v="3"/>
          <ac:spMkLst>
            <pc:docMk/>
            <pc:sldMk cId="95590468" sldId="1433"/>
            <ac:spMk id="11" creationId="{879BDA3D-B06E-4B2E-88D4-5C6065FDB0B6}"/>
          </ac:spMkLst>
        </pc:spChg>
        <pc:picChg chg="add del mod">
          <ac:chgData name="Del Manso Martina" userId="513a9d34-6994-41b9-901c-f28dde9905db" providerId="ADAL" clId="{E8C418E9-C489-4214-A27D-D76237509704}" dt="2022-04-21T14:01:50.363" v="206" actId="21"/>
          <ac:picMkLst>
            <pc:docMk/>
            <pc:sldMk cId="95590468" sldId="1433"/>
            <ac:picMk id="3" creationId="{B2CE4FA6-BA8E-440E-A1C1-7F1A2D6DFB11}"/>
          </ac:picMkLst>
        </pc:picChg>
        <pc:picChg chg="mod">
          <ac:chgData name="Del Manso Martina" userId="513a9d34-6994-41b9-901c-f28dde9905db" providerId="ADAL" clId="{E8C418E9-C489-4214-A27D-D76237509704}" dt="2022-04-21T13:59:06.582" v="199" actId="1076"/>
          <ac:picMkLst>
            <pc:docMk/>
            <pc:sldMk cId="95590468" sldId="1433"/>
            <ac:picMk id="4" creationId="{C11F633E-2DDF-4FA4-A2EA-E937711DBE22}"/>
          </ac:picMkLst>
        </pc:picChg>
        <pc:picChg chg="add mod">
          <ac:chgData name="Del Manso Martina" userId="513a9d34-6994-41b9-901c-f28dde9905db" providerId="ADAL" clId="{E8C418E9-C489-4214-A27D-D76237509704}" dt="2022-04-21T14:01:59.515" v="209" actId="1076"/>
          <ac:picMkLst>
            <pc:docMk/>
            <pc:sldMk cId="95590468" sldId="1433"/>
            <ac:picMk id="6" creationId="{F1F376B4-A376-478B-8209-DD2E51C0926D}"/>
          </ac:picMkLst>
        </pc:picChg>
        <pc:picChg chg="del">
          <ac:chgData name="Del Manso Martina" userId="513a9d34-6994-41b9-901c-f28dde9905db" providerId="ADAL" clId="{E8C418E9-C489-4214-A27D-D76237509704}" dt="2022-04-21T13:58:42.919" v="189" actId="478"/>
          <ac:picMkLst>
            <pc:docMk/>
            <pc:sldMk cId="95590468" sldId="1433"/>
            <ac:picMk id="12" creationId="{E5EDFDAA-B561-4759-9CE1-916C316A8346}"/>
          </ac:picMkLst>
        </pc:picChg>
      </pc:sldChg>
      <pc:sldChg chg="modSp">
        <pc:chgData name="Del Manso Martina" userId="513a9d34-6994-41b9-901c-f28dde9905db" providerId="ADAL" clId="{E8C418E9-C489-4214-A27D-D76237509704}" dt="2022-04-21T13:54:00.617" v="146" actId="1076"/>
        <pc:sldMkLst>
          <pc:docMk/>
          <pc:sldMk cId="3146680826" sldId="1435"/>
        </pc:sldMkLst>
        <pc:spChg chg="mod">
          <ac:chgData name="Del Manso Martina" userId="513a9d34-6994-41b9-901c-f28dde9905db" providerId="ADAL" clId="{E8C418E9-C489-4214-A27D-D76237509704}" dt="2022-04-21T13:31:40.491" v="3"/>
          <ac:spMkLst>
            <pc:docMk/>
            <pc:sldMk cId="3146680826" sldId="1435"/>
            <ac:spMk id="13" creationId="{E7776058-B94D-432C-A9E8-125AE28A6B8A}"/>
          </ac:spMkLst>
        </pc:spChg>
        <pc:picChg chg="mod">
          <ac:chgData name="Del Manso Martina" userId="513a9d34-6994-41b9-901c-f28dde9905db" providerId="ADAL" clId="{E8C418E9-C489-4214-A27D-D76237509704}" dt="2022-04-21T13:54:00.617" v="146" actId="1076"/>
          <ac:picMkLst>
            <pc:docMk/>
            <pc:sldMk cId="3146680826" sldId="1435"/>
            <ac:picMk id="4098" creationId="{36AC328A-FBAE-4930-B4F4-169F876BB0C9}"/>
          </ac:picMkLst>
        </pc:picChg>
      </pc:sldChg>
      <pc:sldChg chg="modSp">
        <pc:chgData name="Del Manso Martina" userId="513a9d34-6994-41b9-901c-f28dde9905db" providerId="ADAL" clId="{E8C418E9-C489-4214-A27D-D76237509704}" dt="2022-04-21T14:05:46.601" v="239" actId="14826"/>
        <pc:sldMkLst>
          <pc:docMk/>
          <pc:sldMk cId="1363598916" sldId="1436"/>
        </pc:sldMkLst>
        <pc:spChg chg="mod">
          <ac:chgData name="Del Manso Martina" userId="513a9d34-6994-41b9-901c-f28dde9905db" providerId="ADAL" clId="{E8C418E9-C489-4214-A27D-D76237509704}" dt="2022-04-21T13:31:40.491" v="3"/>
          <ac:spMkLst>
            <pc:docMk/>
            <pc:sldMk cId="1363598916" sldId="1436"/>
            <ac:spMk id="4" creationId="{C436C9B4-0598-4BC7-8D20-3BCE1F1E349C}"/>
          </ac:spMkLst>
        </pc:spChg>
        <pc:picChg chg="mod">
          <ac:chgData name="Del Manso Martina" userId="513a9d34-6994-41b9-901c-f28dde9905db" providerId="ADAL" clId="{E8C418E9-C489-4214-A27D-D76237509704}" dt="2022-04-21T14:05:46.601" v="239" actId="14826"/>
          <ac:picMkLst>
            <pc:docMk/>
            <pc:sldMk cId="1363598916" sldId="1436"/>
            <ac:picMk id="1026" creationId="{32B3213B-D8BE-432B-90FE-A047AFD3C020}"/>
          </ac:picMkLst>
        </pc:picChg>
      </pc:sldChg>
      <pc:sldChg chg="modSp">
        <pc:chgData name="Del Manso Martina" userId="513a9d34-6994-41b9-901c-f28dde9905db" providerId="ADAL" clId="{E8C418E9-C489-4214-A27D-D76237509704}" dt="2022-04-21T13:54:26.928" v="147" actId="14826"/>
        <pc:sldMkLst>
          <pc:docMk/>
          <pc:sldMk cId="2689876419" sldId="1438"/>
        </pc:sldMkLst>
        <pc:spChg chg="mod">
          <ac:chgData name="Del Manso Martina" userId="513a9d34-6994-41b9-901c-f28dde9905db" providerId="ADAL" clId="{E8C418E9-C489-4214-A27D-D76237509704}" dt="2022-04-21T13:31:40.491" v="3"/>
          <ac:spMkLst>
            <pc:docMk/>
            <pc:sldMk cId="2689876419" sldId="1438"/>
            <ac:spMk id="13" creationId="{E7776058-B94D-432C-A9E8-125AE28A6B8A}"/>
          </ac:spMkLst>
        </pc:spChg>
        <pc:picChg chg="mod">
          <ac:chgData name="Del Manso Martina" userId="513a9d34-6994-41b9-901c-f28dde9905db" providerId="ADAL" clId="{E8C418E9-C489-4214-A27D-D76237509704}" dt="2022-04-21T13:54:26.928" v="147" actId="14826"/>
          <ac:picMkLst>
            <pc:docMk/>
            <pc:sldMk cId="2689876419" sldId="1438"/>
            <ac:picMk id="5122" creationId="{F5E12D12-EB2C-47BD-A654-A955B48A4C15}"/>
          </ac:picMkLst>
        </pc:picChg>
      </pc:sldChg>
      <pc:sldChg chg="modSp mod">
        <pc:chgData name="Del Manso Martina" userId="513a9d34-6994-41b9-901c-f28dde9905db" providerId="ADAL" clId="{E8C418E9-C489-4214-A27D-D76237509704}" dt="2022-04-21T13:55:10.140" v="151" actId="20577"/>
        <pc:sldMkLst>
          <pc:docMk/>
          <pc:sldMk cId="3024650233" sldId="1443"/>
        </pc:sldMkLst>
        <pc:spChg chg="mod">
          <ac:chgData name="Del Manso Martina" userId="513a9d34-6994-41b9-901c-f28dde9905db" providerId="ADAL" clId="{E8C418E9-C489-4214-A27D-D76237509704}" dt="2022-04-21T13:54:59.084" v="149" actId="20577"/>
          <ac:spMkLst>
            <pc:docMk/>
            <pc:sldMk cId="3024650233" sldId="1443"/>
            <ac:spMk id="2" creationId="{AD8B7316-7A59-4F04-A5C4-B4F4AAD794FF}"/>
          </ac:spMkLst>
        </pc:spChg>
        <pc:spChg chg="mod">
          <ac:chgData name="Del Manso Martina" userId="513a9d34-6994-41b9-901c-f28dde9905db" providerId="ADAL" clId="{E8C418E9-C489-4214-A27D-D76237509704}" dt="2022-04-21T13:55:10.140" v="151" actId="20577"/>
          <ac:spMkLst>
            <pc:docMk/>
            <pc:sldMk cId="3024650233" sldId="1443"/>
            <ac:spMk id="9" creationId="{853EB532-9503-48AE-8364-7F7C9B64A96B}"/>
          </ac:spMkLst>
        </pc:spChg>
        <pc:spChg chg="mod">
          <ac:chgData name="Del Manso Martina" userId="513a9d34-6994-41b9-901c-f28dde9905db" providerId="ADAL" clId="{E8C418E9-C489-4214-A27D-D76237509704}" dt="2022-04-21T13:55:05.923" v="150" actId="20577"/>
          <ac:spMkLst>
            <pc:docMk/>
            <pc:sldMk cId="3024650233" sldId="1443"/>
            <ac:spMk id="10" creationId="{0BD037C3-7E0E-4F44-9B42-DA601C69B26E}"/>
          </ac:spMkLst>
        </pc:spChg>
        <pc:spChg chg="mod">
          <ac:chgData name="Del Manso Martina" userId="513a9d34-6994-41b9-901c-f28dde9905db" providerId="ADAL" clId="{E8C418E9-C489-4214-A27D-D76237509704}" dt="2022-04-21T13:31:40.491" v="3"/>
          <ac:spMkLst>
            <pc:docMk/>
            <pc:sldMk cId="3024650233" sldId="1443"/>
            <ac:spMk id="13" creationId="{E7776058-B94D-432C-A9E8-125AE28A6B8A}"/>
          </ac:spMkLst>
        </pc:spChg>
        <pc:picChg chg="mod">
          <ac:chgData name="Del Manso Martina" userId="513a9d34-6994-41b9-901c-f28dde9905db" providerId="ADAL" clId="{E8C418E9-C489-4214-A27D-D76237509704}" dt="2022-04-21T13:54:51.939" v="148" actId="14826"/>
          <ac:picMkLst>
            <pc:docMk/>
            <pc:sldMk cId="3024650233" sldId="1443"/>
            <ac:picMk id="6146" creationId="{3B2467D0-95AB-4349-9144-A9BBBC34A0C4}"/>
          </ac:picMkLst>
        </pc:picChg>
      </pc:sldChg>
      <pc:sldChg chg="addSp delSp modSp mod">
        <pc:chgData name="Del Manso Martina" userId="513a9d34-6994-41b9-901c-f28dde9905db" providerId="ADAL" clId="{E8C418E9-C489-4214-A27D-D76237509704}" dt="2022-04-22T08:17:50.668" v="580" actId="1076"/>
        <pc:sldMkLst>
          <pc:docMk/>
          <pc:sldMk cId="1147603769" sldId="1444"/>
        </pc:sldMkLst>
        <pc:spChg chg="mod">
          <ac:chgData name="Del Manso Martina" userId="513a9d34-6994-41b9-901c-f28dde9905db" providerId="ADAL" clId="{E8C418E9-C489-4214-A27D-D76237509704}" dt="2022-04-22T08:17:48.497" v="579" actId="13926"/>
          <ac:spMkLst>
            <pc:docMk/>
            <pc:sldMk cId="1147603769" sldId="1444"/>
            <ac:spMk id="4" creationId="{8D35ECE6-539E-4FA0-8B22-4D9ADA9856D5}"/>
          </ac:spMkLst>
        </pc:spChg>
        <pc:spChg chg="mod">
          <ac:chgData name="Del Manso Martina" userId="513a9d34-6994-41b9-901c-f28dde9905db" providerId="ADAL" clId="{E8C418E9-C489-4214-A27D-D76237509704}" dt="2022-04-21T13:31:40.491" v="3"/>
          <ac:spMkLst>
            <pc:docMk/>
            <pc:sldMk cId="1147603769" sldId="1444"/>
            <ac:spMk id="5" creationId="{E88FD8F2-B9B6-48BA-A9A2-C4A670987212}"/>
          </ac:spMkLst>
        </pc:spChg>
        <pc:picChg chg="add del">
          <ac:chgData name="Del Manso Martina" userId="513a9d34-6994-41b9-901c-f28dde9905db" providerId="ADAL" clId="{E8C418E9-C489-4214-A27D-D76237509704}" dt="2022-04-22T08:17:42.013" v="575" actId="478"/>
          <ac:picMkLst>
            <pc:docMk/>
            <pc:sldMk cId="1147603769" sldId="1444"/>
            <ac:picMk id="1026" creationId="{035962EB-1D0B-4633-A999-16B3F3161F2E}"/>
          </ac:picMkLst>
        </pc:picChg>
        <pc:picChg chg="add del mod">
          <ac:chgData name="Del Manso Martina" userId="513a9d34-6994-41b9-901c-f28dde9905db" providerId="ADAL" clId="{E8C418E9-C489-4214-A27D-D76237509704}" dt="2022-04-22T08:17:50.668" v="580" actId="1076"/>
          <ac:picMkLst>
            <pc:docMk/>
            <pc:sldMk cId="1147603769" sldId="1444"/>
            <ac:picMk id="2050" creationId="{EB909066-C04C-4978-8311-56D331ECBE2F}"/>
          </ac:picMkLst>
        </pc:picChg>
      </pc:sldChg>
      <pc:sldChg chg="addSp delSp modSp mod">
        <pc:chgData name="Del Manso Martina" userId="513a9d34-6994-41b9-901c-f28dde9905db" providerId="ADAL" clId="{E8C418E9-C489-4214-A27D-D76237509704}" dt="2022-04-21T13:38:16.479" v="55" actId="20577"/>
        <pc:sldMkLst>
          <pc:docMk/>
          <pc:sldMk cId="2828064428" sldId="1447"/>
        </pc:sldMkLst>
        <pc:spChg chg="mod">
          <ac:chgData name="Del Manso Martina" userId="513a9d34-6994-41b9-901c-f28dde9905db" providerId="ADAL" clId="{E8C418E9-C489-4214-A27D-D76237509704}" dt="2022-04-21T13:31:40.491" v="3"/>
          <ac:spMkLst>
            <pc:docMk/>
            <pc:sldMk cId="2828064428" sldId="1447"/>
            <ac:spMk id="6" creationId="{12C85AE0-1517-41C9-A8BC-074E9F8CFAF2}"/>
          </ac:spMkLst>
        </pc:spChg>
        <pc:spChg chg="mod">
          <ac:chgData name="Del Manso Martina" userId="513a9d34-6994-41b9-901c-f28dde9905db" providerId="ADAL" clId="{E8C418E9-C489-4214-A27D-D76237509704}" dt="2022-04-21T13:38:16.479" v="55" actId="20577"/>
          <ac:spMkLst>
            <pc:docMk/>
            <pc:sldMk cId="2828064428" sldId="1447"/>
            <ac:spMk id="8" creationId="{8C2958E9-2E9E-4413-8AD5-8213BE053169}"/>
          </ac:spMkLst>
        </pc:spChg>
        <pc:spChg chg="del">
          <ac:chgData name="Del Manso Martina" userId="513a9d34-6994-41b9-901c-f28dde9905db" providerId="ADAL" clId="{E8C418E9-C489-4214-A27D-D76237509704}" dt="2022-04-21T13:37:13.572" v="35" actId="478"/>
          <ac:spMkLst>
            <pc:docMk/>
            <pc:sldMk cId="2828064428" sldId="1447"/>
            <ac:spMk id="9" creationId="{5B6414F6-BFA9-48C5-A976-DD3E3F6D6873}"/>
          </ac:spMkLst>
        </pc:spChg>
        <pc:spChg chg="add mod">
          <ac:chgData name="Del Manso Martina" userId="513a9d34-6994-41b9-901c-f28dde9905db" providerId="ADAL" clId="{E8C418E9-C489-4214-A27D-D76237509704}" dt="2022-04-21T13:37:13.866" v="36"/>
          <ac:spMkLst>
            <pc:docMk/>
            <pc:sldMk cId="2828064428" sldId="1447"/>
            <ac:spMk id="10" creationId="{B24D6122-87B2-462A-BCC7-60AFE43FE7B7}"/>
          </ac:spMkLst>
        </pc:spChg>
        <pc:picChg chg="mod">
          <ac:chgData name="Del Manso Martina" userId="513a9d34-6994-41b9-901c-f28dde9905db" providerId="ADAL" clId="{E8C418E9-C489-4214-A27D-D76237509704}" dt="2022-04-21T13:37:52.516" v="40" actId="14826"/>
          <ac:picMkLst>
            <pc:docMk/>
            <pc:sldMk cId="2828064428" sldId="1447"/>
            <ac:picMk id="1026" creationId="{F996C1B5-8807-40AB-AAC3-E59867FD80E4}"/>
          </ac:picMkLst>
        </pc:picChg>
      </pc:sldChg>
      <pc:sldChg chg="modSp">
        <pc:chgData name="Del Manso Martina" userId="513a9d34-6994-41b9-901c-f28dde9905db" providerId="ADAL" clId="{E8C418E9-C489-4214-A27D-D76237509704}" dt="2022-04-21T14:07:57.449" v="250" actId="14826"/>
        <pc:sldMkLst>
          <pc:docMk/>
          <pc:sldMk cId="1823789670" sldId="1448"/>
        </pc:sldMkLst>
        <pc:spChg chg="mod">
          <ac:chgData name="Del Manso Martina" userId="513a9d34-6994-41b9-901c-f28dde9905db" providerId="ADAL" clId="{E8C418E9-C489-4214-A27D-D76237509704}" dt="2022-04-21T13:31:40.491" v="3"/>
          <ac:spMkLst>
            <pc:docMk/>
            <pc:sldMk cId="1823789670" sldId="1448"/>
            <ac:spMk id="17" creationId="{462B6211-349A-4E55-9BA6-1003FB842C0A}"/>
          </ac:spMkLst>
        </pc:spChg>
        <pc:picChg chg="mod">
          <ac:chgData name="Del Manso Martina" userId="513a9d34-6994-41b9-901c-f28dde9905db" providerId="ADAL" clId="{E8C418E9-C489-4214-A27D-D76237509704}" dt="2022-04-21T14:07:57.449" v="250" actId="14826"/>
          <ac:picMkLst>
            <pc:docMk/>
            <pc:sldMk cId="1823789670" sldId="1448"/>
            <ac:picMk id="1026" creationId="{B5BF7F41-5719-4586-922B-3A0A8364F7B8}"/>
          </ac:picMkLst>
        </pc:picChg>
      </pc:sldChg>
      <pc:sldChg chg="modSp">
        <pc:chgData name="Del Manso Martina" userId="513a9d34-6994-41b9-901c-f28dde9905db" providerId="ADAL" clId="{E8C418E9-C489-4214-A27D-D76237509704}" dt="2022-04-21T14:08:39.691" v="251" actId="14826"/>
        <pc:sldMkLst>
          <pc:docMk/>
          <pc:sldMk cId="72076053" sldId="1449"/>
        </pc:sldMkLst>
        <pc:spChg chg="mod">
          <ac:chgData name="Del Manso Martina" userId="513a9d34-6994-41b9-901c-f28dde9905db" providerId="ADAL" clId="{E8C418E9-C489-4214-A27D-D76237509704}" dt="2022-04-21T13:31:40.491" v="3"/>
          <ac:spMkLst>
            <pc:docMk/>
            <pc:sldMk cId="72076053" sldId="1449"/>
            <ac:spMk id="7" creationId="{B19C27D1-E516-4C71-A621-1979389C97C6}"/>
          </ac:spMkLst>
        </pc:spChg>
        <pc:picChg chg="mod">
          <ac:chgData name="Del Manso Martina" userId="513a9d34-6994-41b9-901c-f28dde9905db" providerId="ADAL" clId="{E8C418E9-C489-4214-A27D-D76237509704}" dt="2022-04-21T14:08:39.691" v="251" actId="14826"/>
          <ac:picMkLst>
            <pc:docMk/>
            <pc:sldMk cId="72076053" sldId="1449"/>
            <ac:picMk id="2050" creationId="{B7A723E0-31F4-4273-80E8-3D3C233D22D7}"/>
          </ac:picMkLst>
        </pc:picChg>
      </pc:sldChg>
      <pc:sldChg chg="modSp mod">
        <pc:chgData name="Del Manso Martina" userId="513a9d34-6994-41b9-901c-f28dde9905db" providerId="ADAL" clId="{E8C418E9-C489-4214-A27D-D76237509704}" dt="2022-04-21T14:09:38.617" v="270" actId="20577"/>
        <pc:sldMkLst>
          <pc:docMk/>
          <pc:sldMk cId="1955187715" sldId="1450"/>
        </pc:sldMkLst>
        <pc:graphicFrameChg chg="mod modGraphic">
          <ac:chgData name="Del Manso Martina" userId="513a9d34-6994-41b9-901c-f28dde9905db" providerId="ADAL" clId="{E8C418E9-C489-4214-A27D-D76237509704}" dt="2022-04-21T14:09:38.617" v="270" actId="20577"/>
          <ac:graphicFrameMkLst>
            <pc:docMk/>
            <pc:sldMk cId="1955187715" sldId="1450"/>
            <ac:graphicFrameMk id="3" creationId="{26F4C05A-4F17-4187-8B46-B6A5174B2764}"/>
          </ac:graphicFrameMkLst>
        </pc:graphicFrameChg>
      </pc:sldChg>
      <pc:sldChg chg="modSp mod">
        <pc:chgData name="Del Manso Martina" userId="513a9d34-6994-41b9-901c-f28dde9905db" providerId="ADAL" clId="{E8C418E9-C489-4214-A27D-D76237509704}" dt="2022-04-21T14:25:24.091" v="332" actId="20577"/>
        <pc:sldMkLst>
          <pc:docMk/>
          <pc:sldMk cId="4211151259" sldId="1451"/>
        </pc:sldMkLst>
        <pc:spChg chg="mod">
          <ac:chgData name="Del Manso Martina" userId="513a9d34-6994-41b9-901c-f28dde9905db" providerId="ADAL" clId="{E8C418E9-C489-4214-A27D-D76237509704}" dt="2022-04-21T14:10:59.672" v="310" actId="20577"/>
          <ac:spMkLst>
            <pc:docMk/>
            <pc:sldMk cId="4211151259" sldId="1451"/>
            <ac:spMk id="9" creationId="{9062F9CD-CE96-4997-888D-12FBC44B69AD}"/>
          </ac:spMkLst>
        </pc:spChg>
        <pc:graphicFrameChg chg="mod modGraphic">
          <ac:chgData name="Del Manso Martina" userId="513a9d34-6994-41b9-901c-f28dde9905db" providerId="ADAL" clId="{E8C418E9-C489-4214-A27D-D76237509704}" dt="2022-04-21T14:25:24.091" v="332" actId="20577"/>
          <ac:graphicFrameMkLst>
            <pc:docMk/>
            <pc:sldMk cId="4211151259" sldId="1451"/>
            <ac:graphicFrameMk id="3" creationId="{FE9E7721-DB83-4980-9159-EB210C8F867C}"/>
          </ac:graphicFrameMkLst>
        </pc:graphicFrameChg>
      </pc:sldChg>
      <pc:sldChg chg="delSp modSp add mod">
        <pc:chgData name="Del Manso Martina" userId="513a9d34-6994-41b9-901c-f28dde9905db" providerId="ADAL" clId="{E8C418E9-C489-4214-A27D-D76237509704}" dt="2022-04-21T13:57:01.323" v="187" actId="20577"/>
        <pc:sldMkLst>
          <pc:docMk/>
          <pc:sldMk cId="282536721" sldId="1452"/>
        </pc:sldMkLst>
        <pc:spChg chg="mod">
          <ac:chgData name="Del Manso Martina" userId="513a9d34-6994-41b9-901c-f28dde9905db" providerId="ADAL" clId="{E8C418E9-C489-4214-A27D-D76237509704}" dt="2022-04-21T13:57:01.323" v="187" actId="20577"/>
          <ac:spMkLst>
            <pc:docMk/>
            <pc:sldMk cId="282536721" sldId="1452"/>
            <ac:spMk id="2" creationId="{71B7A1A9-40FC-4B1A-BC71-6C2C2DFC8700}"/>
          </ac:spMkLst>
        </pc:spChg>
        <pc:spChg chg="del">
          <ac:chgData name="Del Manso Martina" userId="513a9d34-6994-41b9-901c-f28dde9905db" providerId="ADAL" clId="{E8C418E9-C489-4214-A27D-D76237509704}" dt="2022-04-21T13:56:53.148" v="186" actId="478"/>
          <ac:spMkLst>
            <pc:docMk/>
            <pc:sldMk cId="282536721" sldId="1452"/>
            <ac:spMk id="4" creationId="{EB83E4BA-6C2E-456F-894A-63A27B475E4D}"/>
          </ac:spMkLst>
        </pc:spChg>
      </pc:sldChg>
      <pc:sldChg chg="modSp del">
        <pc:chgData name="Del Manso Martina" userId="513a9d34-6994-41b9-901c-f28dde9905db" providerId="ADAL" clId="{E8C418E9-C489-4214-A27D-D76237509704}" dt="2022-04-21T13:56:05.262" v="154" actId="47"/>
        <pc:sldMkLst>
          <pc:docMk/>
          <pc:sldMk cId="4013455663" sldId="1452"/>
        </pc:sldMkLst>
        <pc:spChg chg="mod">
          <ac:chgData name="Del Manso Martina" userId="513a9d34-6994-41b9-901c-f28dde9905db" providerId="ADAL" clId="{E8C418E9-C489-4214-A27D-D76237509704}" dt="2022-04-21T13:31:52.979" v="4"/>
          <ac:spMkLst>
            <pc:docMk/>
            <pc:sldMk cId="4013455663" sldId="1452"/>
            <ac:spMk id="5" creationId="{E88FD8F2-B9B6-48BA-A9A2-C4A670987212}"/>
          </ac:spMkLst>
        </pc:spChg>
      </pc:sldChg>
    </pc:docChg>
  </pc:docChgLst>
  <pc:docChgLst>
    <pc:chgData name="Del Manso Martina" userId="513a9d34-6994-41b9-901c-f28dde9905db" providerId="ADAL" clId="{BC3A53DB-CD3A-46D9-9594-1EA51402DD6F}"/>
    <pc:docChg chg="undo redo custSel delSld modSld sldOrd">
      <pc:chgData name="Del Manso Martina" userId="513a9d34-6994-41b9-901c-f28dde9905db" providerId="ADAL" clId="{BC3A53DB-CD3A-46D9-9594-1EA51402DD6F}" dt="2022-02-25T09:20:21.099" v="492" actId="20577"/>
      <pc:docMkLst>
        <pc:docMk/>
      </pc:docMkLst>
      <pc:sldChg chg="modSp mod">
        <pc:chgData name="Del Manso Martina" userId="513a9d34-6994-41b9-901c-f28dde9905db" providerId="ADAL" clId="{BC3A53DB-CD3A-46D9-9594-1EA51402DD6F}" dt="2022-02-25T09:19:48.776" v="487" actId="6549"/>
        <pc:sldMkLst>
          <pc:docMk/>
          <pc:sldMk cId="558278552" sldId="259"/>
        </pc:sldMkLst>
        <pc:spChg chg="mod">
          <ac:chgData name="Del Manso Martina" userId="513a9d34-6994-41b9-901c-f28dde9905db" providerId="ADAL" clId="{BC3A53DB-CD3A-46D9-9594-1EA51402DD6F}" dt="2022-02-25T09:19:48.776" v="487" actId="6549"/>
          <ac:spMkLst>
            <pc:docMk/>
            <pc:sldMk cId="558278552" sldId="259"/>
            <ac:spMk id="9" creationId="{9062F9CD-CE96-4997-888D-12FBC44B69AD}"/>
          </ac:spMkLst>
        </pc:spChg>
        <pc:spChg chg="mod">
          <ac:chgData name="Del Manso Martina" userId="513a9d34-6994-41b9-901c-f28dde9905db" providerId="ADAL" clId="{BC3A53DB-CD3A-46D9-9594-1EA51402DD6F}" dt="2022-02-24T14:22:08.341" v="43" actId="20577"/>
          <ac:spMkLst>
            <pc:docMk/>
            <pc:sldMk cId="558278552" sldId="259"/>
            <ac:spMk id="10" creationId="{F97FF066-9EA2-4204-B387-60FD93E3BCE1}"/>
          </ac:spMkLst>
        </pc:spChg>
        <pc:spChg chg="mod">
          <ac:chgData name="Del Manso Martina" userId="513a9d34-6994-41b9-901c-f28dde9905db" providerId="ADAL" clId="{BC3A53DB-CD3A-46D9-9594-1EA51402DD6F}" dt="2022-02-24T14:14:38.335" v="12"/>
          <ac:spMkLst>
            <pc:docMk/>
            <pc:sldMk cId="558278552" sldId="259"/>
            <ac:spMk id="13" creationId="{E7776058-B94D-432C-A9E8-125AE28A6B8A}"/>
          </ac:spMkLst>
        </pc:spChg>
        <pc:picChg chg="mod">
          <ac:chgData name="Del Manso Martina" userId="513a9d34-6994-41b9-901c-f28dde9905db" providerId="ADAL" clId="{BC3A53DB-CD3A-46D9-9594-1EA51402DD6F}" dt="2022-02-24T14:22:23.195" v="44" actId="14826"/>
          <ac:picMkLst>
            <pc:docMk/>
            <pc:sldMk cId="558278552" sldId="259"/>
            <ac:picMk id="2" creationId="{BBE19B82-FEF8-4F1D-89B4-0FD1C9A74E40}"/>
          </ac:picMkLst>
        </pc:picChg>
      </pc:sldChg>
      <pc:sldChg chg="addSp delSp modSp mod">
        <pc:chgData name="Del Manso Martina" userId="513a9d34-6994-41b9-901c-f28dde9905db" providerId="ADAL" clId="{BC3A53DB-CD3A-46D9-9594-1EA51402DD6F}" dt="2022-02-25T09:19:59.564" v="490" actId="20577"/>
        <pc:sldMkLst>
          <pc:docMk/>
          <pc:sldMk cId="3310883101" sldId="261"/>
        </pc:sldMkLst>
        <pc:spChg chg="del">
          <ac:chgData name="Del Manso Martina" userId="513a9d34-6994-41b9-901c-f28dde9905db" providerId="ADAL" clId="{BC3A53DB-CD3A-46D9-9594-1EA51402DD6F}" dt="2022-02-24T14:22:48.481" v="46" actId="478"/>
          <ac:spMkLst>
            <pc:docMk/>
            <pc:sldMk cId="3310883101" sldId="261"/>
            <ac:spMk id="2" creationId="{B4CAB657-AE3C-495C-8340-D9AD41FCB685}"/>
          </ac:spMkLst>
        </pc:spChg>
        <pc:spChg chg="mod">
          <ac:chgData name="Del Manso Martina" userId="513a9d34-6994-41b9-901c-f28dde9905db" providerId="ADAL" clId="{BC3A53DB-CD3A-46D9-9594-1EA51402DD6F}" dt="2022-02-24T14:14:38.335" v="12"/>
          <ac:spMkLst>
            <pc:docMk/>
            <pc:sldMk cId="3310883101" sldId="261"/>
            <ac:spMk id="5" creationId="{A5BE4D16-0C7B-441B-894E-231233E4FE0D}"/>
          </ac:spMkLst>
        </pc:spChg>
        <pc:spChg chg="mod">
          <ac:chgData name="Del Manso Martina" userId="513a9d34-6994-41b9-901c-f28dde9905db" providerId="ADAL" clId="{BC3A53DB-CD3A-46D9-9594-1EA51402DD6F}" dt="2022-02-25T09:19:59.564" v="490" actId="20577"/>
          <ac:spMkLst>
            <pc:docMk/>
            <pc:sldMk cId="3310883101" sldId="261"/>
            <ac:spMk id="6" creationId="{FDD407F9-D97C-40C4-9D32-E19852D92C02}"/>
          </ac:spMkLst>
        </pc:spChg>
        <pc:spChg chg="mod">
          <ac:chgData name="Del Manso Martina" userId="513a9d34-6994-41b9-901c-f28dde9905db" providerId="ADAL" clId="{BC3A53DB-CD3A-46D9-9594-1EA51402DD6F}" dt="2022-02-24T14:25:34.059" v="71" actId="20577"/>
          <ac:spMkLst>
            <pc:docMk/>
            <pc:sldMk cId="3310883101" sldId="261"/>
            <ac:spMk id="8" creationId="{49C5373A-585E-420D-9426-FA7A20EA58D9}"/>
          </ac:spMkLst>
        </pc:spChg>
        <pc:spChg chg="mod">
          <ac:chgData name="Del Manso Martina" userId="513a9d34-6994-41b9-901c-f28dde9905db" providerId="ADAL" clId="{BC3A53DB-CD3A-46D9-9594-1EA51402DD6F}" dt="2022-02-24T14:25:14.247" v="62" actId="20577"/>
          <ac:spMkLst>
            <pc:docMk/>
            <pc:sldMk cId="3310883101" sldId="261"/>
            <ac:spMk id="10" creationId="{A0168411-B05F-4E38-B014-86F92D6456B7}"/>
          </ac:spMkLst>
        </pc:spChg>
        <pc:spChg chg="add del mod">
          <ac:chgData name="Del Manso Martina" userId="513a9d34-6994-41b9-901c-f28dde9905db" providerId="ADAL" clId="{BC3A53DB-CD3A-46D9-9594-1EA51402DD6F}" dt="2022-02-24T14:26:17.629" v="82" actId="478"/>
          <ac:spMkLst>
            <pc:docMk/>
            <pc:sldMk cId="3310883101" sldId="261"/>
            <ac:spMk id="11" creationId="{F54317D2-ACD9-4FFB-B32E-23584BE8FF16}"/>
          </ac:spMkLst>
        </pc:spChg>
        <pc:spChg chg="mod">
          <ac:chgData name="Del Manso Martina" userId="513a9d34-6994-41b9-901c-f28dde9905db" providerId="ADAL" clId="{BC3A53DB-CD3A-46D9-9594-1EA51402DD6F}" dt="2022-02-24T14:24:44.723" v="55"/>
          <ac:spMkLst>
            <pc:docMk/>
            <pc:sldMk cId="3310883101" sldId="261"/>
            <ac:spMk id="170" creationId="{9F928B8A-3EB1-4DF1-BFCE-1A2F9A1160CD}"/>
          </ac:spMkLst>
        </pc:spChg>
        <pc:picChg chg="mod">
          <ac:chgData name="Del Manso Martina" userId="513a9d34-6994-41b9-901c-f28dde9905db" providerId="ADAL" clId="{BC3A53DB-CD3A-46D9-9594-1EA51402DD6F}" dt="2022-02-24T14:22:39.674" v="45" actId="14826"/>
          <ac:picMkLst>
            <pc:docMk/>
            <pc:sldMk cId="3310883101" sldId="261"/>
            <ac:picMk id="1026" creationId="{E837D2EE-6CD2-4BDB-9E6F-A62566FDBF26}"/>
          </ac:picMkLst>
        </pc:picChg>
      </pc:sldChg>
      <pc:sldChg chg="addSp delSp modSp mod">
        <pc:chgData name="Del Manso Martina" userId="513a9d34-6994-41b9-901c-f28dde9905db" providerId="ADAL" clId="{BC3A53DB-CD3A-46D9-9594-1EA51402DD6F}" dt="2022-02-24T14:14:38.335" v="12"/>
        <pc:sldMkLst>
          <pc:docMk/>
          <pc:sldMk cId="1175944865" sldId="263"/>
        </pc:sldMkLst>
        <pc:spChg chg="mod">
          <ac:chgData name="Del Manso Martina" userId="513a9d34-6994-41b9-901c-f28dde9905db" providerId="ADAL" clId="{BC3A53DB-CD3A-46D9-9594-1EA51402DD6F}" dt="2022-02-24T14:14:38.335" v="12"/>
          <ac:spMkLst>
            <pc:docMk/>
            <pc:sldMk cId="1175944865" sldId="263"/>
            <ac:spMk id="4" creationId="{00000000-0000-0000-0000-000000000000}"/>
          </ac:spMkLst>
        </pc:spChg>
        <pc:picChg chg="del">
          <ac:chgData name="Del Manso Martina" userId="513a9d34-6994-41b9-901c-f28dde9905db" providerId="ADAL" clId="{BC3A53DB-CD3A-46D9-9594-1EA51402DD6F}" dt="2022-02-24T14:14:19.055" v="8" actId="478"/>
          <ac:picMkLst>
            <pc:docMk/>
            <pc:sldMk cId="1175944865" sldId="263"/>
            <ac:picMk id="5" creationId="{2EA22316-E669-44D7-8237-4ED26BE679AC}"/>
          </ac:picMkLst>
        </pc:picChg>
        <pc:picChg chg="add mod">
          <ac:chgData name="Del Manso Martina" userId="513a9d34-6994-41b9-901c-f28dde9905db" providerId="ADAL" clId="{BC3A53DB-CD3A-46D9-9594-1EA51402DD6F}" dt="2022-02-24T14:14:24.194" v="11" actId="14100"/>
          <ac:picMkLst>
            <pc:docMk/>
            <pc:sldMk cId="1175944865" sldId="263"/>
            <ac:picMk id="6" creationId="{3E39DF8D-C81D-4FBC-B880-BA4E3A5EC012}"/>
          </ac:picMkLst>
        </pc:picChg>
      </pc:sldChg>
      <pc:sldChg chg="addSp delSp modSp mod">
        <pc:chgData name="Del Manso Martina" userId="513a9d34-6994-41b9-901c-f28dde9905db" providerId="ADAL" clId="{BC3A53DB-CD3A-46D9-9594-1EA51402DD6F}" dt="2022-02-24T15:20:30.010" v="180" actId="1036"/>
        <pc:sldMkLst>
          <pc:docMk/>
          <pc:sldMk cId="645375001" sldId="264"/>
        </pc:sldMkLst>
        <pc:spChg chg="mod">
          <ac:chgData name="Del Manso Martina" userId="513a9d34-6994-41b9-901c-f28dde9905db" providerId="ADAL" clId="{BC3A53DB-CD3A-46D9-9594-1EA51402DD6F}" dt="2022-02-24T14:14:38.335" v="12"/>
          <ac:spMkLst>
            <pc:docMk/>
            <pc:sldMk cId="645375001" sldId="264"/>
            <ac:spMk id="11" creationId="{3231EEE5-2111-4A0E-AA2B-A2BEEFFE4FD6}"/>
          </ac:spMkLst>
        </pc:spChg>
        <pc:spChg chg="mod">
          <ac:chgData name="Del Manso Martina" userId="513a9d34-6994-41b9-901c-f28dde9905db" providerId="ADAL" clId="{BC3A53DB-CD3A-46D9-9594-1EA51402DD6F}" dt="2022-02-24T15:20:30.010" v="180" actId="1036"/>
          <ac:spMkLst>
            <pc:docMk/>
            <pc:sldMk cId="645375001" sldId="264"/>
            <ac:spMk id="12" creationId="{F44E84C3-E185-4B41-84FF-1FD81B3F306D}"/>
          </ac:spMkLst>
        </pc:spChg>
        <pc:spChg chg="del">
          <ac:chgData name="Del Manso Martina" userId="513a9d34-6994-41b9-901c-f28dde9905db" providerId="ADAL" clId="{BC3A53DB-CD3A-46D9-9594-1EA51402DD6F}" dt="2022-02-24T15:20:23.319" v="160" actId="478"/>
          <ac:spMkLst>
            <pc:docMk/>
            <pc:sldMk cId="645375001" sldId="264"/>
            <ac:spMk id="13" creationId="{6E3A1C83-B89F-4C0A-B9C3-91697C4A00B2}"/>
          </ac:spMkLst>
        </pc:spChg>
        <pc:spChg chg="mod">
          <ac:chgData name="Del Manso Martina" userId="513a9d34-6994-41b9-901c-f28dde9905db" providerId="ADAL" clId="{BC3A53DB-CD3A-46D9-9594-1EA51402DD6F}" dt="2022-02-24T15:20:30.010" v="180" actId="1036"/>
          <ac:spMkLst>
            <pc:docMk/>
            <pc:sldMk cId="645375001" sldId="264"/>
            <ac:spMk id="20" creationId="{EEB640E9-80B7-4E9B-855B-849C43AA8E20}"/>
          </ac:spMkLst>
        </pc:spChg>
        <pc:picChg chg="del">
          <ac:chgData name="Del Manso Martina" userId="513a9d34-6994-41b9-901c-f28dde9905db" providerId="ADAL" clId="{BC3A53DB-CD3A-46D9-9594-1EA51402DD6F}" dt="2022-02-24T15:19:52.039" v="148" actId="478"/>
          <ac:picMkLst>
            <pc:docMk/>
            <pc:sldMk cId="645375001" sldId="264"/>
            <ac:picMk id="4" creationId="{7B6D849B-E31E-484B-9AEE-588B7E8E0475}"/>
          </ac:picMkLst>
        </pc:picChg>
        <pc:picChg chg="add mod">
          <ac:chgData name="Del Manso Martina" userId="513a9d34-6994-41b9-901c-f28dde9905db" providerId="ADAL" clId="{BC3A53DB-CD3A-46D9-9594-1EA51402DD6F}" dt="2022-02-24T15:20:19.343" v="159" actId="14100"/>
          <ac:picMkLst>
            <pc:docMk/>
            <pc:sldMk cId="645375001" sldId="264"/>
            <ac:picMk id="5" creationId="{AB854485-1D43-4877-8838-25B2E321E770}"/>
          </ac:picMkLst>
        </pc:picChg>
        <pc:picChg chg="del">
          <ac:chgData name="Del Manso Martina" userId="513a9d34-6994-41b9-901c-f28dde9905db" providerId="ADAL" clId="{BC3A53DB-CD3A-46D9-9594-1EA51402DD6F}" dt="2022-02-24T15:19:52.039" v="148" actId="478"/>
          <ac:picMkLst>
            <pc:docMk/>
            <pc:sldMk cId="645375001" sldId="264"/>
            <ac:picMk id="7" creationId="{25345B75-8116-447B-94AB-17CEB46F1DD2}"/>
          </ac:picMkLst>
        </pc:picChg>
        <pc:picChg chg="add mod">
          <ac:chgData name="Del Manso Martina" userId="513a9d34-6994-41b9-901c-f28dde9905db" providerId="ADAL" clId="{BC3A53DB-CD3A-46D9-9594-1EA51402DD6F}" dt="2022-02-24T15:20:13.026" v="157" actId="14100"/>
          <ac:picMkLst>
            <pc:docMk/>
            <pc:sldMk cId="645375001" sldId="264"/>
            <ac:picMk id="10" creationId="{A62F4687-C6B3-4695-AEB7-643659E0EC9B}"/>
          </ac:picMkLst>
        </pc:picChg>
        <pc:picChg chg="mod">
          <ac:chgData name="Del Manso Martina" userId="513a9d34-6994-41b9-901c-f28dde9905db" providerId="ADAL" clId="{BC3A53DB-CD3A-46D9-9594-1EA51402DD6F}" dt="2022-02-24T15:20:30.010" v="180" actId="1036"/>
          <ac:picMkLst>
            <pc:docMk/>
            <pc:sldMk cId="645375001" sldId="264"/>
            <ac:picMk id="16" creationId="{56394606-93C3-482D-8B26-C596A5D4CF14}"/>
          </ac:picMkLst>
        </pc:picChg>
        <pc:picChg chg="mod">
          <ac:chgData name="Del Manso Martina" userId="513a9d34-6994-41b9-901c-f28dde9905db" providerId="ADAL" clId="{BC3A53DB-CD3A-46D9-9594-1EA51402DD6F}" dt="2022-02-24T15:20:30.010" v="180" actId="1036"/>
          <ac:picMkLst>
            <pc:docMk/>
            <pc:sldMk cId="645375001" sldId="264"/>
            <ac:picMk id="18" creationId="{5EF25A35-F609-4E16-A468-1F320C63449C}"/>
          </ac:picMkLst>
        </pc:picChg>
      </pc:sldChg>
      <pc:sldChg chg="addSp delSp modSp mod">
        <pc:chgData name="Del Manso Martina" userId="513a9d34-6994-41b9-901c-f28dde9905db" providerId="ADAL" clId="{BC3A53DB-CD3A-46D9-9594-1EA51402DD6F}" dt="2022-02-25T08:54:45.465" v="464" actId="14100"/>
        <pc:sldMkLst>
          <pc:docMk/>
          <pc:sldMk cId="1055586143" sldId="265"/>
        </pc:sldMkLst>
        <pc:spChg chg="mod">
          <ac:chgData name="Del Manso Martina" userId="513a9d34-6994-41b9-901c-f28dde9905db" providerId="ADAL" clId="{BC3A53DB-CD3A-46D9-9594-1EA51402DD6F}" dt="2022-02-25T08:46:10.226" v="446" actId="13926"/>
          <ac:spMkLst>
            <pc:docMk/>
            <pc:sldMk cId="1055586143" sldId="265"/>
            <ac:spMk id="6" creationId="{18B3654A-7DA2-42C6-9E9B-3690B637422E}"/>
          </ac:spMkLst>
        </pc:spChg>
        <pc:spChg chg="mod">
          <ac:chgData name="Del Manso Martina" userId="513a9d34-6994-41b9-901c-f28dde9905db" providerId="ADAL" clId="{BC3A53DB-CD3A-46D9-9594-1EA51402DD6F}" dt="2022-02-25T08:54:45.465" v="464" actId="14100"/>
          <ac:spMkLst>
            <pc:docMk/>
            <pc:sldMk cId="1055586143" sldId="265"/>
            <ac:spMk id="9" creationId="{0F5728B3-7C52-4171-97CC-BBBAC22D9D60}"/>
          </ac:spMkLst>
        </pc:spChg>
        <pc:picChg chg="del">
          <ac:chgData name="Del Manso Martina" userId="513a9d34-6994-41b9-901c-f28dde9905db" providerId="ADAL" clId="{BC3A53DB-CD3A-46D9-9594-1EA51402DD6F}" dt="2022-02-25T08:42:12.617" v="435" actId="478"/>
          <ac:picMkLst>
            <pc:docMk/>
            <pc:sldMk cId="1055586143" sldId="265"/>
            <ac:picMk id="3" creationId="{057C80F8-1FC0-493C-942B-894A6E9C5ECB}"/>
          </ac:picMkLst>
        </pc:picChg>
        <pc:picChg chg="add mod">
          <ac:chgData name="Del Manso Martina" userId="513a9d34-6994-41b9-901c-f28dde9905db" providerId="ADAL" clId="{BC3A53DB-CD3A-46D9-9594-1EA51402DD6F}" dt="2022-02-25T08:54:33.622" v="461" actId="1076"/>
          <ac:picMkLst>
            <pc:docMk/>
            <pc:sldMk cId="1055586143" sldId="265"/>
            <ac:picMk id="4" creationId="{890EF83A-6F2D-423D-865E-0FDA9E263A97}"/>
          </ac:picMkLst>
        </pc:picChg>
      </pc:sldChg>
      <pc:sldChg chg="addSp delSp modSp mod">
        <pc:chgData name="Del Manso Martina" userId="513a9d34-6994-41b9-901c-f28dde9905db" providerId="ADAL" clId="{BC3A53DB-CD3A-46D9-9594-1EA51402DD6F}" dt="2022-02-24T15:52:50.566" v="198" actId="1076"/>
        <pc:sldMkLst>
          <pc:docMk/>
          <pc:sldMk cId="692312143" sldId="266"/>
        </pc:sldMkLst>
        <pc:spChg chg="mod">
          <ac:chgData name="Del Manso Martina" userId="513a9d34-6994-41b9-901c-f28dde9905db" providerId="ADAL" clId="{BC3A53DB-CD3A-46D9-9594-1EA51402DD6F}" dt="2022-02-24T15:52:01.166" v="189" actId="20577"/>
          <ac:spMkLst>
            <pc:docMk/>
            <pc:sldMk cId="692312143" sldId="266"/>
            <ac:spMk id="11" creationId="{EE5A5D46-3143-4C24-AD4F-63810B024032}"/>
          </ac:spMkLst>
        </pc:spChg>
        <pc:spChg chg="mod">
          <ac:chgData name="Del Manso Martina" userId="513a9d34-6994-41b9-901c-f28dde9905db" providerId="ADAL" clId="{BC3A53DB-CD3A-46D9-9594-1EA51402DD6F}" dt="2022-02-24T15:52:04.906" v="191" actId="20577"/>
          <ac:spMkLst>
            <pc:docMk/>
            <pc:sldMk cId="692312143" sldId="266"/>
            <ac:spMk id="12" creationId="{38C332F7-B0B5-4352-BE73-95CB5CC3BD54}"/>
          </ac:spMkLst>
        </pc:spChg>
        <pc:picChg chg="add mod">
          <ac:chgData name="Del Manso Martina" userId="513a9d34-6994-41b9-901c-f28dde9905db" providerId="ADAL" clId="{BC3A53DB-CD3A-46D9-9594-1EA51402DD6F}" dt="2022-02-24T15:52:50.566" v="198" actId="1076"/>
          <ac:picMkLst>
            <pc:docMk/>
            <pc:sldMk cId="692312143" sldId="266"/>
            <ac:picMk id="2" creationId="{177CD15C-E641-4CED-9466-D9B86C307EC3}"/>
          </ac:picMkLst>
        </pc:picChg>
        <pc:picChg chg="del">
          <ac:chgData name="Del Manso Martina" userId="513a9d34-6994-41b9-901c-f28dde9905db" providerId="ADAL" clId="{BC3A53DB-CD3A-46D9-9594-1EA51402DD6F}" dt="2022-02-24T15:52:15.171" v="192" actId="478"/>
          <ac:picMkLst>
            <pc:docMk/>
            <pc:sldMk cId="692312143" sldId="266"/>
            <ac:picMk id="4" creationId="{142061E2-6338-479D-B44E-87CA4D0D762D}"/>
          </ac:picMkLst>
        </pc:picChg>
        <pc:picChg chg="mod">
          <ac:chgData name="Del Manso Martina" userId="513a9d34-6994-41b9-901c-f28dde9905db" providerId="ADAL" clId="{BC3A53DB-CD3A-46D9-9594-1EA51402DD6F}" dt="2022-02-24T15:52:18.987" v="194" actId="1076"/>
          <ac:picMkLst>
            <pc:docMk/>
            <pc:sldMk cId="692312143" sldId="266"/>
            <ac:picMk id="1026" creationId="{126846FB-0305-4E11-8ECC-B3E0C34182AC}"/>
          </ac:picMkLst>
        </pc:picChg>
      </pc:sldChg>
      <pc:sldChg chg="modSp mod">
        <pc:chgData name="Del Manso Martina" userId="513a9d34-6994-41b9-901c-f28dde9905db" providerId="ADAL" clId="{BC3A53DB-CD3A-46D9-9594-1EA51402DD6F}" dt="2022-02-25T08:48:00.223" v="456" actId="20577"/>
        <pc:sldMkLst>
          <pc:docMk/>
          <pc:sldMk cId="937019017" sldId="267"/>
        </pc:sldMkLst>
        <pc:spChg chg="mod">
          <ac:chgData name="Del Manso Martina" userId="513a9d34-6994-41b9-901c-f28dde9905db" providerId="ADAL" clId="{BC3A53DB-CD3A-46D9-9594-1EA51402DD6F}" dt="2022-02-25T08:48:00.223" v="456" actId="20577"/>
          <ac:spMkLst>
            <pc:docMk/>
            <pc:sldMk cId="937019017" sldId="267"/>
            <ac:spMk id="8" creationId="{120FA03F-51ED-409D-B36B-F721E225D251}"/>
          </ac:spMkLst>
        </pc:spChg>
        <pc:spChg chg="mod">
          <ac:chgData name="Del Manso Martina" userId="513a9d34-6994-41b9-901c-f28dde9905db" providerId="ADAL" clId="{BC3A53DB-CD3A-46D9-9594-1EA51402DD6F}" dt="2022-02-24T14:14:38.335" v="12"/>
          <ac:spMkLst>
            <pc:docMk/>
            <pc:sldMk cId="937019017" sldId="267"/>
            <ac:spMk id="9" creationId="{B6B0C2BC-A003-439A-A5C1-E5F5DE52EA1F}"/>
          </ac:spMkLst>
        </pc:spChg>
        <pc:picChg chg="mod">
          <ac:chgData name="Del Manso Martina" userId="513a9d34-6994-41b9-901c-f28dde9905db" providerId="ADAL" clId="{BC3A53DB-CD3A-46D9-9594-1EA51402DD6F}" dt="2022-02-25T08:16:06.277" v="427" actId="14826"/>
          <ac:picMkLst>
            <pc:docMk/>
            <pc:sldMk cId="937019017" sldId="267"/>
            <ac:picMk id="3" creationId="{3B36C06E-9BCC-4236-866F-173F16415D9C}"/>
          </ac:picMkLst>
        </pc:picChg>
      </pc:sldChg>
      <pc:sldChg chg="addSp delSp modSp mod">
        <pc:chgData name="Del Manso Martina" userId="513a9d34-6994-41b9-901c-f28dde9905db" providerId="ADAL" clId="{BC3A53DB-CD3A-46D9-9594-1EA51402DD6F}" dt="2022-02-25T09:18:14.960" v="468" actId="1076"/>
        <pc:sldMkLst>
          <pc:docMk/>
          <pc:sldMk cId="1757230229" sldId="274"/>
        </pc:sldMkLst>
        <pc:spChg chg="mod">
          <ac:chgData name="Del Manso Martina" userId="513a9d34-6994-41b9-901c-f28dde9905db" providerId="ADAL" clId="{BC3A53DB-CD3A-46D9-9594-1EA51402DD6F}" dt="2022-02-24T16:02:58.328" v="291" actId="20577"/>
          <ac:spMkLst>
            <pc:docMk/>
            <pc:sldMk cId="1757230229" sldId="274"/>
            <ac:spMk id="5" creationId="{FFEDA254-651F-4E7C-A6D4-10298A165D9B}"/>
          </ac:spMkLst>
        </pc:spChg>
        <pc:spChg chg="mod">
          <ac:chgData name="Del Manso Martina" userId="513a9d34-6994-41b9-901c-f28dde9905db" providerId="ADAL" clId="{BC3A53DB-CD3A-46D9-9594-1EA51402DD6F}" dt="2022-02-24T16:03:33.184" v="295" actId="6549"/>
          <ac:spMkLst>
            <pc:docMk/>
            <pc:sldMk cId="1757230229" sldId="274"/>
            <ac:spMk id="11" creationId="{3982B7D5-7FC1-4805-AA7F-68A753A02A5B}"/>
          </ac:spMkLst>
        </pc:spChg>
        <pc:graphicFrameChg chg="mod modGraphic">
          <ac:chgData name="Del Manso Martina" userId="513a9d34-6994-41b9-901c-f28dde9905db" providerId="ADAL" clId="{BC3A53DB-CD3A-46D9-9594-1EA51402DD6F}" dt="2022-02-24T16:02:32.697" v="286" actId="113"/>
          <ac:graphicFrameMkLst>
            <pc:docMk/>
            <pc:sldMk cId="1757230229" sldId="274"/>
            <ac:graphicFrameMk id="2" creationId="{1DFD4509-ED61-4699-8379-E08B93765468}"/>
          </ac:graphicFrameMkLst>
        </pc:graphicFrameChg>
        <pc:picChg chg="add mod">
          <ac:chgData name="Del Manso Martina" userId="513a9d34-6994-41b9-901c-f28dde9905db" providerId="ADAL" clId="{BC3A53DB-CD3A-46D9-9594-1EA51402DD6F}" dt="2022-02-25T09:18:14.960" v="468" actId="1076"/>
          <ac:picMkLst>
            <pc:docMk/>
            <pc:sldMk cId="1757230229" sldId="274"/>
            <ac:picMk id="4" creationId="{7AD08C09-9EBC-44C3-9798-329EC8A41772}"/>
          </ac:picMkLst>
        </pc:picChg>
        <pc:picChg chg="del">
          <ac:chgData name="Del Manso Martina" userId="513a9d34-6994-41b9-901c-f28dde9905db" providerId="ADAL" clId="{BC3A53DB-CD3A-46D9-9594-1EA51402DD6F}" dt="2022-02-24T16:01:32.529" v="279" actId="478"/>
          <ac:picMkLst>
            <pc:docMk/>
            <pc:sldMk cId="1757230229" sldId="274"/>
            <ac:picMk id="1026" creationId="{E681B295-5FC9-44C9-99A0-FE111936A6B0}"/>
          </ac:picMkLst>
        </pc:picChg>
      </pc:sldChg>
      <pc:sldChg chg="modSp mod">
        <pc:chgData name="Del Manso Martina" userId="513a9d34-6994-41b9-901c-f28dde9905db" providerId="ADAL" clId="{BC3A53DB-CD3A-46D9-9594-1EA51402DD6F}" dt="2022-02-25T09:20:21.099" v="492" actId="20577"/>
        <pc:sldMkLst>
          <pc:docMk/>
          <pc:sldMk cId="1393109582" sldId="276"/>
        </pc:sldMkLst>
        <pc:spChg chg="mod">
          <ac:chgData name="Del Manso Martina" userId="513a9d34-6994-41b9-901c-f28dde9905db" providerId="ADAL" clId="{BC3A53DB-CD3A-46D9-9594-1EA51402DD6F}" dt="2022-02-25T09:20:21.099" v="492" actId="20577"/>
          <ac:spMkLst>
            <pc:docMk/>
            <pc:sldMk cId="1393109582" sldId="276"/>
            <ac:spMk id="3" creationId="{46B1FEDA-143A-4056-8586-6BEC18D7A754}"/>
          </ac:spMkLst>
        </pc:spChg>
        <pc:spChg chg="mod">
          <ac:chgData name="Del Manso Martina" userId="513a9d34-6994-41b9-901c-f28dde9905db" providerId="ADAL" clId="{BC3A53DB-CD3A-46D9-9594-1EA51402DD6F}" dt="2022-02-25T08:47:35.786" v="447"/>
          <ac:spMkLst>
            <pc:docMk/>
            <pc:sldMk cId="1393109582" sldId="276"/>
            <ac:spMk id="6" creationId="{AAE37481-9F71-4A84-85F9-605D50E8F62B}"/>
          </ac:spMkLst>
        </pc:spChg>
      </pc:sldChg>
      <pc:sldChg chg="delSp modSp mod">
        <pc:chgData name="Del Manso Martina" userId="513a9d34-6994-41b9-901c-f28dde9905db" providerId="ADAL" clId="{BC3A53DB-CD3A-46D9-9594-1EA51402DD6F}" dt="2022-02-24T14:20:29.149" v="38" actId="1076"/>
        <pc:sldMkLst>
          <pc:docMk/>
          <pc:sldMk cId="596980194" sldId="278"/>
        </pc:sldMkLst>
        <pc:spChg chg="del">
          <ac:chgData name="Del Manso Martina" userId="513a9d34-6994-41b9-901c-f28dde9905db" providerId="ADAL" clId="{BC3A53DB-CD3A-46D9-9594-1EA51402DD6F}" dt="2022-02-24T14:14:44.065" v="13" actId="478"/>
          <ac:spMkLst>
            <pc:docMk/>
            <pc:sldMk cId="596980194" sldId="278"/>
            <ac:spMk id="2" creationId="{2A45B2D7-458E-4552-96AB-E8717845C595}"/>
          </ac:spMkLst>
        </pc:spChg>
        <pc:spChg chg="mod">
          <ac:chgData name="Del Manso Martina" userId="513a9d34-6994-41b9-901c-f28dde9905db" providerId="ADAL" clId="{BC3A53DB-CD3A-46D9-9594-1EA51402DD6F}" dt="2022-02-24T14:19:41.103" v="33" actId="20577"/>
          <ac:spMkLst>
            <pc:docMk/>
            <pc:sldMk cId="596980194" sldId="278"/>
            <ac:spMk id="9" creationId="{9062F9CD-CE96-4997-888D-12FBC44B69AD}"/>
          </ac:spMkLst>
        </pc:spChg>
        <pc:spChg chg="mod">
          <ac:chgData name="Del Manso Martina" userId="513a9d34-6994-41b9-901c-f28dde9905db" providerId="ADAL" clId="{BC3A53DB-CD3A-46D9-9594-1EA51402DD6F}" dt="2022-02-24T14:20:29.149" v="38" actId="1076"/>
          <ac:spMkLst>
            <pc:docMk/>
            <pc:sldMk cId="596980194" sldId="278"/>
            <ac:spMk id="12" creationId="{52C5F38A-A292-4646-A061-A3CF8D48CFE7}"/>
          </ac:spMkLst>
        </pc:spChg>
        <pc:spChg chg="mod">
          <ac:chgData name="Del Manso Martina" userId="513a9d34-6994-41b9-901c-f28dde9905db" providerId="ADAL" clId="{BC3A53DB-CD3A-46D9-9594-1EA51402DD6F}" dt="2022-02-24T14:14:38.335" v="12"/>
          <ac:spMkLst>
            <pc:docMk/>
            <pc:sldMk cId="596980194" sldId="278"/>
            <ac:spMk id="17" creationId="{462B6211-349A-4E55-9BA6-1003FB842C0A}"/>
          </ac:spMkLst>
        </pc:spChg>
        <pc:picChg chg="mod">
          <ac:chgData name="Del Manso Martina" userId="513a9d34-6994-41b9-901c-f28dde9905db" providerId="ADAL" clId="{BC3A53DB-CD3A-46D9-9594-1EA51402DD6F}" dt="2022-02-24T14:17:52.949" v="15" actId="14826"/>
          <ac:picMkLst>
            <pc:docMk/>
            <pc:sldMk cId="596980194" sldId="278"/>
            <ac:picMk id="10" creationId="{3BBAFBC4-7C7A-4073-85A2-4785F5F99066}"/>
          </ac:picMkLst>
        </pc:picChg>
        <pc:picChg chg="mod">
          <ac:chgData name="Del Manso Martina" userId="513a9d34-6994-41b9-901c-f28dde9905db" providerId="ADAL" clId="{BC3A53DB-CD3A-46D9-9594-1EA51402DD6F}" dt="2022-02-24T14:18:26.414" v="16" actId="14826"/>
          <ac:picMkLst>
            <pc:docMk/>
            <pc:sldMk cId="596980194" sldId="278"/>
            <ac:picMk id="1026" creationId="{650A4B6F-6EA9-4E81-80D3-073D838A9A85}"/>
          </ac:picMkLst>
        </pc:picChg>
        <pc:cxnChg chg="del">
          <ac:chgData name="Del Manso Martina" userId="513a9d34-6994-41b9-901c-f28dde9905db" providerId="ADAL" clId="{BC3A53DB-CD3A-46D9-9594-1EA51402DD6F}" dt="2022-02-24T14:14:46.302" v="14" actId="478"/>
          <ac:cxnSpMkLst>
            <pc:docMk/>
            <pc:sldMk cId="596980194" sldId="278"/>
            <ac:cxnSpMk id="5" creationId="{C01F736C-A9A7-4756-817E-4194B0FB0A6D}"/>
          </ac:cxnSpMkLst>
        </pc:cxnChg>
      </pc:sldChg>
      <pc:sldChg chg="modSp mod">
        <pc:chgData name="Del Manso Martina" userId="513a9d34-6994-41b9-901c-f28dde9905db" providerId="ADAL" clId="{BC3A53DB-CD3A-46D9-9594-1EA51402DD6F}" dt="2022-02-24T16:03:52.920" v="301" actId="20577"/>
        <pc:sldMkLst>
          <pc:docMk/>
          <pc:sldMk cId="3284697636" sldId="1278"/>
        </pc:sldMkLst>
        <pc:spChg chg="mod">
          <ac:chgData name="Del Manso Martina" userId="513a9d34-6994-41b9-901c-f28dde9905db" providerId="ADAL" clId="{BC3A53DB-CD3A-46D9-9594-1EA51402DD6F}" dt="2022-02-24T16:03:52.920" v="301" actId="20577"/>
          <ac:spMkLst>
            <pc:docMk/>
            <pc:sldMk cId="3284697636" sldId="1278"/>
            <ac:spMk id="2" creationId="{71B7A1A9-40FC-4B1A-BC71-6C2C2DFC8700}"/>
          </ac:spMkLst>
        </pc:spChg>
      </pc:sldChg>
      <pc:sldChg chg="addSp delSp modSp mod">
        <pc:chgData name="Del Manso Martina" userId="513a9d34-6994-41b9-901c-f28dde9905db" providerId="ADAL" clId="{BC3A53DB-CD3A-46D9-9594-1EA51402DD6F}" dt="2022-02-24T14:30:43.476" v="121" actId="313"/>
        <pc:sldMkLst>
          <pc:docMk/>
          <pc:sldMk cId="0" sldId="1307"/>
        </pc:sldMkLst>
        <pc:spChg chg="mod">
          <ac:chgData name="Del Manso Martina" userId="513a9d34-6994-41b9-901c-f28dde9905db" providerId="ADAL" clId="{BC3A53DB-CD3A-46D9-9594-1EA51402DD6F}" dt="2022-02-24T14:14:38.335" v="12"/>
          <ac:spMkLst>
            <pc:docMk/>
            <pc:sldMk cId="0" sldId="1307"/>
            <ac:spMk id="5" creationId="{A5BE4D16-0C7B-441B-894E-231233E4FE0D}"/>
          </ac:spMkLst>
        </pc:spChg>
        <pc:spChg chg="mod">
          <ac:chgData name="Del Manso Martina" userId="513a9d34-6994-41b9-901c-f28dde9905db" providerId="ADAL" clId="{BC3A53DB-CD3A-46D9-9594-1EA51402DD6F}" dt="2022-02-24T14:30:43.476" v="121" actId="313"/>
          <ac:spMkLst>
            <pc:docMk/>
            <pc:sldMk cId="0" sldId="1307"/>
            <ac:spMk id="170" creationId="{9F928B8A-3EB1-4DF1-BFCE-1A2F9A1160CD}"/>
          </ac:spMkLst>
        </pc:spChg>
        <pc:picChg chg="add mod">
          <ac:chgData name="Del Manso Martina" userId="513a9d34-6994-41b9-901c-f28dde9905db" providerId="ADAL" clId="{BC3A53DB-CD3A-46D9-9594-1EA51402DD6F}" dt="2022-02-24T14:27:41.668" v="90" actId="14100"/>
          <ac:picMkLst>
            <pc:docMk/>
            <pc:sldMk cId="0" sldId="1307"/>
            <ac:picMk id="2" creationId="{14230368-26E0-4190-8292-CB8A61D6824E}"/>
          </ac:picMkLst>
        </pc:picChg>
        <pc:picChg chg="del">
          <ac:chgData name="Del Manso Martina" userId="513a9d34-6994-41b9-901c-f28dde9905db" providerId="ADAL" clId="{BC3A53DB-CD3A-46D9-9594-1EA51402DD6F}" dt="2022-02-24T14:27:22.733" v="85" actId="478"/>
          <ac:picMkLst>
            <pc:docMk/>
            <pc:sldMk cId="0" sldId="1307"/>
            <ac:picMk id="3" creationId="{AF319B55-8884-4075-8D7C-A19ADA674F48}"/>
          </ac:picMkLst>
        </pc:picChg>
      </pc:sldChg>
      <pc:sldChg chg="modSp mod">
        <pc:chgData name="Del Manso Martina" userId="513a9d34-6994-41b9-901c-f28dde9905db" providerId="ADAL" clId="{BC3A53DB-CD3A-46D9-9594-1EA51402DD6F}" dt="2022-02-25T08:15:00.545" v="419" actId="13926"/>
        <pc:sldMkLst>
          <pc:docMk/>
          <pc:sldMk cId="2366445357" sldId="1308"/>
        </pc:sldMkLst>
        <pc:spChg chg="mod">
          <ac:chgData name="Del Manso Martina" userId="513a9d34-6994-41b9-901c-f28dde9905db" providerId="ADAL" clId="{BC3A53DB-CD3A-46D9-9594-1EA51402DD6F}" dt="2022-02-25T08:15:00.545" v="419" actId="13926"/>
          <ac:spMkLst>
            <pc:docMk/>
            <pc:sldMk cId="2366445357" sldId="1308"/>
            <ac:spMk id="5" creationId="{DF970081-94DA-4076-80A9-CF7BC0ABB794}"/>
          </ac:spMkLst>
        </pc:spChg>
        <pc:spChg chg="mod">
          <ac:chgData name="Del Manso Martina" userId="513a9d34-6994-41b9-901c-f28dde9905db" providerId="ADAL" clId="{BC3A53DB-CD3A-46D9-9594-1EA51402DD6F}" dt="2022-02-25T08:14:55.244" v="418"/>
          <ac:spMkLst>
            <pc:docMk/>
            <pc:sldMk cId="2366445357" sldId="1308"/>
            <ac:spMk id="6" creationId="{49A4387E-07D3-4F77-AF9B-1459F2FE7FE7}"/>
          </ac:spMkLst>
        </pc:spChg>
        <pc:graphicFrameChg chg="mod modGraphic">
          <ac:chgData name="Del Manso Martina" userId="513a9d34-6994-41b9-901c-f28dde9905db" providerId="ADAL" clId="{BC3A53DB-CD3A-46D9-9594-1EA51402DD6F}" dt="2022-02-25T08:14:37.104" v="415" actId="207"/>
          <ac:graphicFrameMkLst>
            <pc:docMk/>
            <pc:sldMk cId="2366445357" sldId="1308"/>
            <ac:graphicFrameMk id="4" creationId="{7E52DAF0-4802-46B0-B1FC-4C61729263BF}"/>
          </ac:graphicFrameMkLst>
        </pc:graphicFrameChg>
      </pc:sldChg>
      <pc:sldChg chg="modSp mod">
        <pc:chgData name="Del Manso Martina" userId="513a9d34-6994-41b9-901c-f28dde9905db" providerId="ADAL" clId="{BC3A53DB-CD3A-46D9-9594-1EA51402DD6F}" dt="2022-02-25T08:15:44.246" v="424"/>
        <pc:sldMkLst>
          <pc:docMk/>
          <pc:sldMk cId="4206354991" sldId="1351"/>
        </pc:sldMkLst>
        <pc:spChg chg="mod">
          <ac:chgData name="Del Manso Martina" userId="513a9d34-6994-41b9-901c-f28dde9905db" providerId="ADAL" clId="{BC3A53DB-CD3A-46D9-9594-1EA51402DD6F}" dt="2022-02-25T08:15:30.728" v="423"/>
          <ac:spMkLst>
            <pc:docMk/>
            <pc:sldMk cId="4206354991" sldId="1351"/>
            <ac:spMk id="5" creationId="{38B01666-2935-48B4-9011-A72052A4AD72}"/>
          </ac:spMkLst>
        </pc:spChg>
        <pc:graphicFrameChg chg="mod">
          <ac:chgData name="Del Manso Martina" userId="513a9d34-6994-41b9-901c-f28dde9905db" providerId="ADAL" clId="{BC3A53DB-CD3A-46D9-9594-1EA51402DD6F}" dt="2022-02-25T08:15:44.246" v="424"/>
          <ac:graphicFrameMkLst>
            <pc:docMk/>
            <pc:sldMk cId="4206354991" sldId="1351"/>
            <ac:graphicFrameMk id="4" creationId="{E64B6E5F-F932-4132-9EC2-96F683F9B6AF}"/>
          </ac:graphicFrameMkLst>
        </pc:graphicFrameChg>
      </pc:sldChg>
      <pc:sldChg chg="modSp mod">
        <pc:chgData name="Del Manso Martina" userId="513a9d34-6994-41b9-901c-f28dde9905db" providerId="ADAL" clId="{BC3A53DB-CD3A-46D9-9594-1EA51402DD6F}" dt="2022-02-25T08:16:48.590" v="430" actId="13926"/>
        <pc:sldMkLst>
          <pc:docMk/>
          <pc:sldMk cId="3003740372" sldId="1383"/>
        </pc:sldMkLst>
        <pc:spChg chg="mod">
          <ac:chgData name="Del Manso Martina" userId="513a9d34-6994-41b9-901c-f28dde9905db" providerId="ADAL" clId="{BC3A53DB-CD3A-46D9-9594-1EA51402DD6F}" dt="2022-02-24T14:14:38.335" v="12"/>
          <ac:spMkLst>
            <pc:docMk/>
            <pc:sldMk cId="3003740372" sldId="1383"/>
            <ac:spMk id="6" creationId="{377DD524-A054-4AD5-82A7-D17EF5D7D724}"/>
          </ac:spMkLst>
        </pc:spChg>
        <pc:spChg chg="mod">
          <ac:chgData name="Del Manso Martina" userId="513a9d34-6994-41b9-901c-f28dde9905db" providerId="ADAL" clId="{BC3A53DB-CD3A-46D9-9594-1EA51402DD6F}" dt="2022-02-25T08:16:48.590" v="430" actId="13926"/>
          <ac:spMkLst>
            <pc:docMk/>
            <pc:sldMk cId="3003740372" sldId="1383"/>
            <ac:spMk id="170" creationId="{9F928B8A-3EB1-4DF1-BFCE-1A2F9A1160CD}"/>
          </ac:spMkLst>
        </pc:spChg>
        <pc:picChg chg="mod">
          <ac:chgData name="Del Manso Martina" userId="513a9d34-6994-41b9-901c-f28dde9905db" providerId="ADAL" clId="{BC3A53DB-CD3A-46D9-9594-1EA51402DD6F}" dt="2022-02-25T08:16:44.001" v="429" actId="14826"/>
          <ac:picMkLst>
            <pc:docMk/>
            <pc:sldMk cId="3003740372" sldId="1383"/>
            <ac:picMk id="5" creationId="{9266DB84-C29E-4C62-B198-9CC3AF4D5C78}"/>
          </ac:picMkLst>
        </pc:picChg>
      </pc:sldChg>
      <pc:sldChg chg="modSp mod">
        <pc:chgData name="Del Manso Martina" userId="513a9d34-6994-41b9-901c-f28dde9905db" providerId="ADAL" clId="{BC3A53DB-CD3A-46D9-9594-1EA51402DD6F}" dt="2022-02-25T08:17:08.218" v="432" actId="13926"/>
        <pc:sldMkLst>
          <pc:docMk/>
          <pc:sldMk cId="1771034633" sldId="1387"/>
        </pc:sldMkLst>
        <pc:spChg chg="mod">
          <ac:chgData name="Del Manso Martina" userId="513a9d34-6994-41b9-901c-f28dde9905db" providerId="ADAL" clId="{BC3A53DB-CD3A-46D9-9594-1EA51402DD6F}" dt="2022-02-25T08:17:08.218" v="432" actId="13926"/>
          <ac:spMkLst>
            <pc:docMk/>
            <pc:sldMk cId="1771034633" sldId="1387"/>
            <ac:spMk id="4" creationId="{D8240E34-B309-4C8D-BE8A-B38C777BAFB7}"/>
          </ac:spMkLst>
        </pc:spChg>
        <pc:spChg chg="mod">
          <ac:chgData name="Del Manso Martina" userId="513a9d34-6994-41b9-901c-f28dde9905db" providerId="ADAL" clId="{BC3A53DB-CD3A-46D9-9594-1EA51402DD6F}" dt="2022-02-24T14:14:38.335" v="12"/>
          <ac:spMkLst>
            <pc:docMk/>
            <pc:sldMk cId="1771034633" sldId="1387"/>
            <ac:spMk id="5" creationId="{B6EC2D5E-D138-4ADE-BA42-5636B5CCC698}"/>
          </ac:spMkLst>
        </pc:spChg>
        <pc:picChg chg="mod">
          <ac:chgData name="Del Manso Martina" userId="513a9d34-6994-41b9-901c-f28dde9905db" providerId="ADAL" clId="{BC3A53DB-CD3A-46D9-9594-1EA51402DD6F}" dt="2022-02-25T08:17:04.427" v="431" actId="14826"/>
          <ac:picMkLst>
            <pc:docMk/>
            <pc:sldMk cId="1771034633" sldId="1387"/>
            <ac:picMk id="2" creationId="{0A4366C4-7BAD-4B58-A5AE-DBB3BA9C3631}"/>
          </ac:picMkLst>
        </pc:picChg>
      </pc:sldChg>
      <pc:sldChg chg="modSp mod">
        <pc:chgData name="Del Manso Martina" userId="513a9d34-6994-41b9-901c-f28dde9905db" providerId="ADAL" clId="{BC3A53DB-CD3A-46D9-9594-1EA51402DD6F}" dt="2022-02-24T15:22:38.312" v="185" actId="14826"/>
        <pc:sldMkLst>
          <pc:docMk/>
          <pc:sldMk cId="937493020" sldId="1416"/>
        </pc:sldMkLst>
        <pc:spChg chg="mod">
          <ac:chgData name="Del Manso Martina" userId="513a9d34-6994-41b9-901c-f28dde9905db" providerId="ADAL" clId="{BC3A53DB-CD3A-46D9-9594-1EA51402DD6F}" dt="2022-02-24T14:14:38.335" v="12"/>
          <ac:spMkLst>
            <pc:docMk/>
            <pc:sldMk cId="937493020" sldId="1416"/>
            <ac:spMk id="7" creationId="{FC91FC3B-77DC-41B9-A150-90199CCE4D7C}"/>
          </ac:spMkLst>
        </pc:spChg>
        <pc:picChg chg="mod">
          <ac:chgData name="Del Manso Martina" userId="513a9d34-6994-41b9-901c-f28dde9905db" providerId="ADAL" clId="{BC3A53DB-CD3A-46D9-9594-1EA51402DD6F}" dt="2022-02-24T15:22:38.312" v="185" actId="14826"/>
          <ac:picMkLst>
            <pc:docMk/>
            <pc:sldMk cId="937493020" sldId="1416"/>
            <ac:picMk id="6" creationId="{19E645A9-4C7B-4333-8B64-9D629BE20315}"/>
          </ac:picMkLst>
        </pc:picChg>
      </pc:sldChg>
      <pc:sldChg chg="modSp mod">
        <pc:chgData name="Del Manso Martina" userId="513a9d34-6994-41b9-901c-f28dde9905db" providerId="ADAL" clId="{BC3A53DB-CD3A-46D9-9594-1EA51402DD6F}" dt="2022-02-24T14:12:08.860" v="7" actId="20577"/>
        <pc:sldMkLst>
          <pc:docMk/>
          <pc:sldMk cId="638701303" sldId="1418"/>
        </pc:sldMkLst>
        <pc:spChg chg="mod">
          <ac:chgData name="Del Manso Martina" userId="513a9d34-6994-41b9-901c-f28dde9905db" providerId="ADAL" clId="{BC3A53DB-CD3A-46D9-9594-1EA51402DD6F}" dt="2022-02-24T14:12:08.860" v="7" actId="20577"/>
          <ac:spMkLst>
            <pc:docMk/>
            <pc:sldMk cId="638701303" sldId="1418"/>
            <ac:spMk id="9" creationId="{02D42140-243D-4064-9F67-4AB0E0B3DB7E}"/>
          </ac:spMkLst>
        </pc:spChg>
      </pc:sldChg>
      <pc:sldChg chg="modSp mod">
        <pc:chgData name="Del Manso Martina" userId="513a9d34-6994-41b9-901c-f28dde9905db" providerId="ADAL" clId="{BC3A53DB-CD3A-46D9-9594-1EA51402DD6F}" dt="2022-02-25T08:50:34.088" v="458" actId="1076"/>
        <pc:sldMkLst>
          <pc:docMk/>
          <pc:sldMk cId="3634802200" sldId="1428"/>
        </pc:sldMkLst>
        <pc:spChg chg="mod">
          <ac:chgData name="Del Manso Martina" userId="513a9d34-6994-41b9-901c-f28dde9905db" providerId="ADAL" clId="{BC3A53DB-CD3A-46D9-9594-1EA51402DD6F}" dt="2022-02-25T08:12:31.837" v="386" actId="13926"/>
          <ac:spMkLst>
            <pc:docMk/>
            <pc:sldMk cId="3634802200" sldId="1428"/>
            <ac:spMk id="3" creationId="{9AE7991F-227C-4D1D-963F-5DF7512E9B72}"/>
          </ac:spMkLst>
        </pc:spChg>
        <pc:spChg chg="mod">
          <ac:chgData name="Del Manso Martina" userId="513a9d34-6994-41b9-901c-f28dde9905db" providerId="ADAL" clId="{BC3A53DB-CD3A-46D9-9594-1EA51402DD6F}" dt="2022-02-25T08:12:51.424" v="398" actId="20577"/>
          <ac:spMkLst>
            <pc:docMk/>
            <pc:sldMk cId="3634802200" sldId="1428"/>
            <ac:spMk id="6" creationId="{8AD2EF5A-25A6-455A-BA76-27EA36FDA34E}"/>
          </ac:spMkLst>
        </pc:spChg>
        <pc:spChg chg="mod">
          <ac:chgData name="Del Manso Martina" userId="513a9d34-6994-41b9-901c-f28dde9905db" providerId="ADAL" clId="{BC3A53DB-CD3A-46D9-9594-1EA51402DD6F}" dt="2022-02-25T08:13:19.778" v="402" actId="20577"/>
          <ac:spMkLst>
            <pc:docMk/>
            <pc:sldMk cId="3634802200" sldId="1428"/>
            <ac:spMk id="8" creationId="{D19FD01C-F0BE-4584-B011-F99236902183}"/>
          </ac:spMkLst>
        </pc:spChg>
        <pc:picChg chg="mod">
          <ac:chgData name="Del Manso Martina" userId="513a9d34-6994-41b9-901c-f28dde9905db" providerId="ADAL" clId="{BC3A53DB-CD3A-46D9-9594-1EA51402DD6F}" dt="2022-02-25T08:50:34.088" v="458" actId="1076"/>
          <ac:picMkLst>
            <pc:docMk/>
            <pc:sldMk cId="3634802200" sldId="1428"/>
            <ac:picMk id="7" creationId="{476D0195-060D-4BCE-86A3-9E116BC0B098}"/>
          </ac:picMkLst>
        </pc:picChg>
      </pc:sldChg>
      <pc:sldChg chg="modSp mod">
        <pc:chgData name="Del Manso Martina" userId="513a9d34-6994-41b9-901c-f28dde9905db" providerId="ADAL" clId="{BC3A53DB-CD3A-46D9-9594-1EA51402DD6F}" dt="2022-02-25T08:50:42.811" v="460" actId="1076"/>
        <pc:sldMkLst>
          <pc:docMk/>
          <pc:sldMk cId="3254352924" sldId="1429"/>
        </pc:sldMkLst>
        <pc:spChg chg="mod">
          <ac:chgData name="Del Manso Martina" userId="513a9d34-6994-41b9-901c-f28dde9905db" providerId="ADAL" clId="{BC3A53DB-CD3A-46D9-9594-1EA51402DD6F}" dt="2022-02-25T08:10:20.690" v="324" actId="13926"/>
          <ac:spMkLst>
            <pc:docMk/>
            <pc:sldMk cId="3254352924" sldId="1429"/>
            <ac:spMk id="3" creationId="{9AE7991F-227C-4D1D-963F-5DF7512E9B72}"/>
          </ac:spMkLst>
        </pc:spChg>
        <pc:spChg chg="mod">
          <ac:chgData name="Del Manso Martina" userId="513a9d34-6994-41b9-901c-f28dde9905db" providerId="ADAL" clId="{BC3A53DB-CD3A-46D9-9594-1EA51402DD6F}" dt="2022-02-25T08:10:11.218" v="323" actId="20577"/>
          <ac:spMkLst>
            <pc:docMk/>
            <pc:sldMk cId="3254352924" sldId="1429"/>
            <ac:spMk id="6" creationId="{C0E3834D-83F4-4161-9CFE-5070D55D5F1B}"/>
          </ac:spMkLst>
        </pc:spChg>
        <pc:spChg chg="mod">
          <ac:chgData name="Del Manso Martina" userId="513a9d34-6994-41b9-901c-f28dde9905db" providerId="ADAL" clId="{BC3A53DB-CD3A-46D9-9594-1EA51402DD6F}" dt="2022-02-25T08:10:26.091" v="328" actId="20577"/>
          <ac:spMkLst>
            <pc:docMk/>
            <pc:sldMk cId="3254352924" sldId="1429"/>
            <ac:spMk id="12" creationId="{FB3F566F-A3EF-422A-AE72-6F32EC59B93A}"/>
          </ac:spMkLst>
        </pc:spChg>
        <pc:picChg chg="mod">
          <ac:chgData name="Del Manso Martina" userId="513a9d34-6994-41b9-901c-f28dde9905db" providerId="ADAL" clId="{BC3A53DB-CD3A-46D9-9594-1EA51402DD6F}" dt="2022-02-25T08:50:42.811" v="460" actId="1076"/>
          <ac:picMkLst>
            <pc:docMk/>
            <pc:sldMk cId="3254352924" sldId="1429"/>
            <ac:picMk id="9" creationId="{B4331FD7-C570-4619-8466-6C3680B64E0E}"/>
          </ac:picMkLst>
        </pc:picChg>
      </pc:sldChg>
      <pc:sldChg chg="addSp delSp modSp mod">
        <pc:chgData name="Del Manso Martina" userId="513a9d34-6994-41b9-901c-f28dde9905db" providerId="ADAL" clId="{BC3A53DB-CD3A-46D9-9594-1EA51402DD6F}" dt="2022-02-24T15:58:14.052" v="278" actId="20577"/>
        <pc:sldMkLst>
          <pc:docMk/>
          <pc:sldMk cId="1503337822" sldId="1430"/>
        </pc:sldMkLst>
        <pc:spChg chg="mod">
          <ac:chgData name="Del Manso Martina" userId="513a9d34-6994-41b9-901c-f28dde9905db" providerId="ADAL" clId="{BC3A53DB-CD3A-46D9-9594-1EA51402DD6F}" dt="2022-02-24T14:14:38.335" v="12"/>
          <ac:spMkLst>
            <pc:docMk/>
            <pc:sldMk cId="1503337822" sldId="1430"/>
            <ac:spMk id="6" creationId="{23167014-F99B-4102-9FDF-70714DE9EB3C}"/>
          </ac:spMkLst>
        </pc:spChg>
        <pc:spChg chg="mod">
          <ac:chgData name="Del Manso Martina" userId="513a9d34-6994-41b9-901c-f28dde9905db" providerId="ADAL" clId="{BC3A53DB-CD3A-46D9-9594-1EA51402DD6F}" dt="2022-02-24T15:56:05.153" v="225" actId="20577"/>
          <ac:spMkLst>
            <pc:docMk/>
            <pc:sldMk cId="1503337822" sldId="1430"/>
            <ac:spMk id="7" creationId="{521C454B-F5E8-4456-B826-7D75278D9657}"/>
          </ac:spMkLst>
        </pc:spChg>
        <pc:spChg chg="mod">
          <ac:chgData name="Del Manso Martina" userId="513a9d34-6994-41b9-901c-f28dde9905db" providerId="ADAL" clId="{BC3A53DB-CD3A-46D9-9594-1EA51402DD6F}" dt="2022-02-24T15:56:34.982" v="236" actId="6549"/>
          <ac:spMkLst>
            <pc:docMk/>
            <pc:sldMk cId="1503337822" sldId="1430"/>
            <ac:spMk id="12" creationId="{C38C7F7B-BB50-4EF1-B675-C18FAB25E91D}"/>
          </ac:spMkLst>
        </pc:spChg>
        <pc:spChg chg="mod">
          <ac:chgData name="Del Manso Martina" userId="513a9d34-6994-41b9-901c-f28dde9905db" providerId="ADAL" clId="{BC3A53DB-CD3A-46D9-9594-1EA51402DD6F}" dt="2022-02-24T15:56:27.235" v="232" actId="20577"/>
          <ac:spMkLst>
            <pc:docMk/>
            <pc:sldMk cId="1503337822" sldId="1430"/>
            <ac:spMk id="20" creationId="{16455BC2-3EEC-465F-BFC7-69E0D30CE390}"/>
          </ac:spMkLst>
        </pc:spChg>
        <pc:spChg chg="mod">
          <ac:chgData name="Del Manso Martina" userId="513a9d34-6994-41b9-901c-f28dde9905db" providerId="ADAL" clId="{BC3A53DB-CD3A-46D9-9594-1EA51402DD6F}" dt="2022-02-24T15:56:57.106" v="249" actId="20577"/>
          <ac:spMkLst>
            <pc:docMk/>
            <pc:sldMk cId="1503337822" sldId="1430"/>
            <ac:spMk id="23" creationId="{1916299F-6F0B-41A0-B266-329199B98D1D}"/>
          </ac:spMkLst>
        </pc:spChg>
        <pc:spChg chg="mod">
          <ac:chgData name="Del Manso Martina" userId="513a9d34-6994-41b9-901c-f28dde9905db" providerId="ADAL" clId="{BC3A53DB-CD3A-46D9-9594-1EA51402DD6F}" dt="2022-02-24T15:56:48.391" v="244" actId="20577"/>
          <ac:spMkLst>
            <pc:docMk/>
            <pc:sldMk cId="1503337822" sldId="1430"/>
            <ac:spMk id="24" creationId="{E74C75E4-D3C3-4199-B3B7-E5CE64741945}"/>
          </ac:spMkLst>
        </pc:spChg>
        <pc:spChg chg="mod">
          <ac:chgData name="Del Manso Martina" userId="513a9d34-6994-41b9-901c-f28dde9905db" providerId="ADAL" clId="{BC3A53DB-CD3A-46D9-9594-1EA51402DD6F}" dt="2022-02-24T15:57:30.548" v="254" actId="20577"/>
          <ac:spMkLst>
            <pc:docMk/>
            <pc:sldMk cId="1503337822" sldId="1430"/>
            <ac:spMk id="25" creationId="{2A50A42D-7861-4F67-ABF7-B56D3E1416D8}"/>
          </ac:spMkLst>
        </pc:spChg>
        <pc:spChg chg="mod">
          <ac:chgData name="Del Manso Martina" userId="513a9d34-6994-41b9-901c-f28dde9905db" providerId="ADAL" clId="{BC3A53DB-CD3A-46D9-9594-1EA51402DD6F}" dt="2022-02-24T15:57:55.004" v="268" actId="20577"/>
          <ac:spMkLst>
            <pc:docMk/>
            <pc:sldMk cId="1503337822" sldId="1430"/>
            <ac:spMk id="26" creationId="{17B8BD54-C49A-4DF1-BBE2-6315E6CC2BD6}"/>
          </ac:spMkLst>
        </pc:spChg>
        <pc:spChg chg="mod">
          <ac:chgData name="Del Manso Martina" userId="513a9d34-6994-41b9-901c-f28dde9905db" providerId="ADAL" clId="{BC3A53DB-CD3A-46D9-9594-1EA51402DD6F}" dt="2022-02-24T15:57:43.987" v="261" actId="20577"/>
          <ac:spMkLst>
            <pc:docMk/>
            <pc:sldMk cId="1503337822" sldId="1430"/>
            <ac:spMk id="27" creationId="{3D620C99-C7B9-49E6-9F1F-B55959BD649D}"/>
          </ac:spMkLst>
        </pc:spChg>
        <pc:spChg chg="mod">
          <ac:chgData name="Del Manso Martina" userId="513a9d34-6994-41b9-901c-f28dde9905db" providerId="ADAL" clId="{BC3A53DB-CD3A-46D9-9594-1EA51402DD6F}" dt="2022-02-24T15:58:14.052" v="278" actId="20577"/>
          <ac:spMkLst>
            <pc:docMk/>
            <pc:sldMk cId="1503337822" sldId="1430"/>
            <ac:spMk id="28" creationId="{E84D0256-A48B-432B-B8ED-89AB73710437}"/>
          </ac:spMkLst>
        </pc:spChg>
        <pc:spChg chg="mod">
          <ac:chgData name="Del Manso Martina" userId="513a9d34-6994-41b9-901c-f28dde9905db" providerId="ADAL" clId="{BC3A53DB-CD3A-46D9-9594-1EA51402DD6F}" dt="2022-02-24T15:58:02.366" v="273" actId="20577"/>
          <ac:spMkLst>
            <pc:docMk/>
            <pc:sldMk cId="1503337822" sldId="1430"/>
            <ac:spMk id="29" creationId="{6B0B2A4C-42BF-4626-B2DA-6BCBB944F7F9}"/>
          </ac:spMkLst>
        </pc:spChg>
        <pc:picChg chg="add mod">
          <ac:chgData name="Del Manso Martina" userId="513a9d34-6994-41b9-901c-f28dde9905db" providerId="ADAL" clId="{BC3A53DB-CD3A-46D9-9594-1EA51402DD6F}" dt="2022-02-24T15:55:29.969" v="205" actId="1076"/>
          <ac:picMkLst>
            <pc:docMk/>
            <pc:sldMk cId="1503337822" sldId="1430"/>
            <ac:picMk id="2" creationId="{B278CFD8-3481-4970-A1F0-63D53DC8313E}"/>
          </ac:picMkLst>
        </pc:picChg>
        <pc:picChg chg="del">
          <ac:chgData name="Del Manso Martina" userId="513a9d34-6994-41b9-901c-f28dde9905db" providerId="ADAL" clId="{BC3A53DB-CD3A-46D9-9594-1EA51402DD6F}" dt="2022-02-24T15:55:11.284" v="200" actId="478"/>
          <ac:picMkLst>
            <pc:docMk/>
            <pc:sldMk cId="1503337822" sldId="1430"/>
            <ac:picMk id="2050" creationId="{2894B0CE-0CA4-4383-A6C1-2ED9BBE88B4A}"/>
          </ac:picMkLst>
        </pc:picChg>
      </pc:sldChg>
      <pc:sldChg chg="addSp delSp modSp mod">
        <pc:chgData name="Del Manso Martina" userId="513a9d34-6994-41b9-901c-f28dde9905db" providerId="ADAL" clId="{BC3A53DB-CD3A-46D9-9594-1EA51402DD6F}" dt="2022-02-24T15:18:53.750" v="143" actId="1076"/>
        <pc:sldMkLst>
          <pc:docMk/>
          <pc:sldMk cId="667948361" sldId="1432"/>
        </pc:sldMkLst>
        <pc:spChg chg="mod">
          <ac:chgData name="Del Manso Martina" userId="513a9d34-6994-41b9-901c-f28dde9905db" providerId="ADAL" clId="{BC3A53DB-CD3A-46D9-9594-1EA51402DD6F}" dt="2022-02-24T14:14:38.335" v="12"/>
          <ac:spMkLst>
            <pc:docMk/>
            <pc:sldMk cId="667948361" sldId="1432"/>
            <ac:spMk id="11" creationId="{A9A68309-04FD-445B-A57F-974E726FA86F}"/>
          </ac:spMkLst>
        </pc:spChg>
        <pc:spChg chg="mod">
          <ac:chgData name="Del Manso Martina" userId="513a9d34-6994-41b9-901c-f28dde9905db" providerId="ADAL" clId="{BC3A53DB-CD3A-46D9-9594-1EA51402DD6F}" dt="2022-02-24T14:14:38.335" v="12"/>
          <ac:spMkLst>
            <pc:docMk/>
            <pc:sldMk cId="667948361" sldId="1432"/>
            <ac:spMk id="12" creationId="{206D841D-92A0-41B7-8962-1B50CE109D61}"/>
          </ac:spMkLst>
        </pc:spChg>
        <pc:spChg chg="mod">
          <ac:chgData name="Del Manso Martina" userId="513a9d34-6994-41b9-901c-f28dde9905db" providerId="ADAL" clId="{BC3A53DB-CD3A-46D9-9594-1EA51402DD6F}" dt="2022-02-24T15:18:13.066" v="133" actId="20577"/>
          <ac:spMkLst>
            <pc:docMk/>
            <pc:sldMk cId="667948361" sldId="1432"/>
            <ac:spMk id="14" creationId="{C0442A7E-E0E0-41F7-823F-CD84EBFCD35D}"/>
          </ac:spMkLst>
        </pc:spChg>
        <pc:picChg chg="add mod">
          <ac:chgData name="Del Manso Martina" userId="513a9d34-6994-41b9-901c-f28dde9905db" providerId="ADAL" clId="{BC3A53DB-CD3A-46D9-9594-1EA51402DD6F}" dt="2022-02-24T15:18:53.750" v="143" actId="1076"/>
          <ac:picMkLst>
            <pc:docMk/>
            <pc:sldMk cId="667948361" sldId="1432"/>
            <ac:picMk id="3" creationId="{2DB8DC3B-E675-408E-B663-A349CF4A6AE8}"/>
          </ac:picMkLst>
        </pc:picChg>
        <pc:picChg chg="del">
          <ac:chgData name="Del Manso Martina" userId="513a9d34-6994-41b9-901c-f28dde9905db" providerId="ADAL" clId="{BC3A53DB-CD3A-46D9-9594-1EA51402DD6F}" dt="2022-02-24T15:18:07.640" v="129" actId="478"/>
          <ac:picMkLst>
            <pc:docMk/>
            <pc:sldMk cId="667948361" sldId="1432"/>
            <ac:picMk id="6" creationId="{4FE178FA-EB37-4BA2-AD76-38D3DD008350}"/>
          </ac:picMkLst>
        </pc:picChg>
        <pc:picChg chg="mod">
          <ac:chgData name="Del Manso Martina" userId="513a9d34-6994-41b9-901c-f28dde9905db" providerId="ADAL" clId="{BC3A53DB-CD3A-46D9-9594-1EA51402DD6F}" dt="2022-02-24T15:18:10.370" v="130" actId="1076"/>
          <ac:picMkLst>
            <pc:docMk/>
            <pc:sldMk cId="667948361" sldId="1432"/>
            <ac:picMk id="7" creationId="{4D3B9E5D-7AC7-447C-A6E7-6BEB84F26908}"/>
          </ac:picMkLst>
        </pc:picChg>
      </pc:sldChg>
      <pc:sldChg chg="addSp delSp modSp mod">
        <pc:chgData name="Del Manso Martina" userId="513a9d34-6994-41b9-901c-f28dde9905db" providerId="ADAL" clId="{BC3A53DB-CD3A-46D9-9594-1EA51402DD6F}" dt="2022-02-24T15:19:14.325" v="147" actId="1076"/>
        <pc:sldMkLst>
          <pc:docMk/>
          <pc:sldMk cId="95590468" sldId="1433"/>
        </pc:sldMkLst>
        <pc:spChg chg="mod">
          <ac:chgData name="Del Manso Martina" userId="513a9d34-6994-41b9-901c-f28dde9905db" providerId="ADAL" clId="{BC3A53DB-CD3A-46D9-9594-1EA51402DD6F}" dt="2022-02-24T14:14:38.335" v="12"/>
          <ac:spMkLst>
            <pc:docMk/>
            <pc:sldMk cId="95590468" sldId="1433"/>
            <ac:spMk id="10" creationId="{3A8F100F-4487-4F11-8A6D-61C9761B8323}"/>
          </ac:spMkLst>
        </pc:spChg>
        <pc:spChg chg="mod">
          <ac:chgData name="Del Manso Martina" userId="513a9d34-6994-41b9-901c-f28dde9905db" providerId="ADAL" clId="{BC3A53DB-CD3A-46D9-9594-1EA51402DD6F}" dt="2022-02-24T15:18:30.393" v="139" actId="1076"/>
          <ac:spMkLst>
            <pc:docMk/>
            <pc:sldMk cId="95590468" sldId="1433"/>
            <ac:spMk id="11" creationId="{879BDA3D-B06E-4B2E-88D4-5C6065FDB0B6}"/>
          </ac:spMkLst>
        </pc:spChg>
        <pc:spChg chg="mod">
          <ac:chgData name="Del Manso Martina" userId="513a9d34-6994-41b9-901c-f28dde9905db" providerId="ADAL" clId="{BC3A53DB-CD3A-46D9-9594-1EA51402DD6F}" dt="2022-02-24T15:18:23.170" v="138" actId="20577"/>
          <ac:spMkLst>
            <pc:docMk/>
            <pc:sldMk cId="95590468" sldId="1433"/>
            <ac:spMk id="14" creationId="{376FDE93-E4B3-4CAC-8B08-E316C0A77C5D}"/>
          </ac:spMkLst>
        </pc:spChg>
        <pc:picChg chg="add mod">
          <ac:chgData name="Del Manso Martina" userId="513a9d34-6994-41b9-901c-f28dde9905db" providerId="ADAL" clId="{BC3A53DB-CD3A-46D9-9594-1EA51402DD6F}" dt="2022-02-24T15:19:14.325" v="147" actId="1076"/>
          <ac:picMkLst>
            <pc:docMk/>
            <pc:sldMk cId="95590468" sldId="1433"/>
            <ac:picMk id="3" creationId="{36A8FA6B-5939-4203-8D43-C8E2891F06B4}"/>
          </ac:picMkLst>
        </pc:picChg>
        <pc:picChg chg="del">
          <ac:chgData name="Del Manso Martina" userId="513a9d34-6994-41b9-901c-f28dde9905db" providerId="ADAL" clId="{BC3A53DB-CD3A-46D9-9594-1EA51402DD6F}" dt="2022-02-24T15:18:17.298" v="134" actId="478"/>
          <ac:picMkLst>
            <pc:docMk/>
            <pc:sldMk cId="95590468" sldId="1433"/>
            <ac:picMk id="8" creationId="{98A46C4A-D8C8-4416-B58B-4B63B9192952}"/>
          </ac:picMkLst>
        </pc:picChg>
        <pc:picChg chg="mod">
          <ac:chgData name="Del Manso Martina" userId="513a9d34-6994-41b9-901c-f28dde9905db" providerId="ADAL" clId="{BC3A53DB-CD3A-46D9-9594-1EA51402DD6F}" dt="2022-02-24T15:18:20.252" v="135" actId="1076"/>
          <ac:picMkLst>
            <pc:docMk/>
            <pc:sldMk cId="95590468" sldId="1433"/>
            <ac:picMk id="12" creationId="{83433BB6-76C0-44CC-88DE-D556DCA3965A}"/>
          </ac:picMkLst>
        </pc:picChg>
      </pc:sldChg>
      <pc:sldChg chg="modSp mod">
        <pc:chgData name="Del Manso Martina" userId="513a9d34-6994-41b9-901c-f28dde9905db" providerId="ADAL" clId="{BC3A53DB-CD3A-46D9-9594-1EA51402DD6F}" dt="2022-02-24T14:34:05.984" v="122" actId="14826"/>
        <pc:sldMkLst>
          <pc:docMk/>
          <pc:sldMk cId="3146680826" sldId="1435"/>
        </pc:sldMkLst>
        <pc:spChg chg="mod">
          <ac:chgData name="Del Manso Martina" userId="513a9d34-6994-41b9-901c-f28dde9905db" providerId="ADAL" clId="{BC3A53DB-CD3A-46D9-9594-1EA51402DD6F}" dt="2022-02-24T14:14:38.335" v="12"/>
          <ac:spMkLst>
            <pc:docMk/>
            <pc:sldMk cId="3146680826" sldId="1435"/>
            <ac:spMk id="13" creationId="{E7776058-B94D-432C-A9E8-125AE28A6B8A}"/>
          </ac:spMkLst>
        </pc:spChg>
        <pc:picChg chg="mod">
          <ac:chgData name="Del Manso Martina" userId="513a9d34-6994-41b9-901c-f28dde9905db" providerId="ADAL" clId="{BC3A53DB-CD3A-46D9-9594-1EA51402DD6F}" dt="2022-02-24T14:34:05.984" v="122" actId="14826"/>
          <ac:picMkLst>
            <pc:docMk/>
            <pc:sldMk cId="3146680826" sldId="1435"/>
            <ac:picMk id="2" creationId="{9BF8B2E1-CA01-4505-88DB-565A686CE7C7}"/>
          </ac:picMkLst>
        </pc:picChg>
      </pc:sldChg>
      <pc:sldChg chg="modSp mod ord">
        <pc:chgData name="Del Manso Martina" userId="513a9d34-6994-41b9-901c-f28dde9905db" providerId="ADAL" clId="{BC3A53DB-CD3A-46D9-9594-1EA51402DD6F}" dt="2022-02-25T08:17:26.172" v="434" actId="13926"/>
        <pc:sldMkLst>
          <pc:docMk/>
          <pc:sldMk cId="1363598916" sldId="1436"/>
        </pc:sldMkLst>
        <pc:spChg chg="mod">
          <ac:chgData name="Del Manso Martina" userId="513a9d34-6994-41b9-901c-f28dde9905db" providerId="ADAL" clId="{BC3A53DB-CD3A-46D9-9594-1EA51402DD6F}" dt="2022-02-25T08:17:26.172" v="434" actId="13926"/>
          <ac:spMkLst>
            <pc:docMk/>
            <pc:sldMk cId="1363598916" sldId="1436"/>
            <ac:spMk id="3" creationId="{3CE4702D-0AB5-4E67-AD7C-079C3B347205}"/>
          </ac:spMkLst>
        </pc:spChg>
        <pc:spChg chg="mod">
          <ac:chgData name="Del Manso Martina" userId="513a9d34-6994-41b9-901c-f28dde9905db" providerId="ADAL" clId="{BC3A53DB-CD3A-46D9-9594-1EA51402DD6F}" dt="2022-02-24T14:14:38.335" v="12"/>
          <ac:spMkLst>
            <pc:docMk/>
            <pc:sldMk cId="1363598916" sldId="1436"/>
            <ac:spMk id="4" creationId="{C436C9B4-0598-4BC7-8D20-3BCE1F1E349C}"/>
          </ac:spMkLst>
        </pc:spChg>
        <pc:picChg chg="mod">
          <ac:chgData name="Del Manso Martina" userId="513a9d34-6994-41b9-901c-f28dde9905db" providerId="ADAL" clId="{BC3A53DB-CD3A-46D9-9594-1EA51402DD6F}" dt="2022-02-25T08:17:22.710" v="433" actId="14826"/>
          <ac:picMkLst>
            <pc:docMk/>
            <pc:sldMk cId="1363598916" sldId="1436"/>
            <ac:picMk id="6" creationId="{ECF500F9-F29E-4960-B541-F45DB5292AE0}"/>
          </ac:picMkLst>
        </pc:picChg>
      </pc:sldChg>
      <pc:sldChg chg="modSp">
        <pc:chgData name="Del Manso Martina" userId="513a9d34-6994-41b9-901c-f28dde9905db" providerId="ADAL" clId="{BC3A53DB-CD3A-46D9-9594-1EA51402DD6F}" dt="2022-02-24T14:37:01.227" v="123" actId="14826"/>
        <pc:sldMkLst>
          <pc:docMk/>
          <pc:sldMk cId="2689876419" sldId="1438"/>
        </pc:sldMkLst>
        <pc:spChg chg="mod">
          <ac:chgData name="Del Manso Martina" userId="513a9d34-6994-41b9-901c-f28dde9905db" providerId="ADAL" clId="{BC3A53DB-CD3A-46D9-9594-1EA51402DD6F}" dt="2022-02-24T14:14:38.335" v="12"/>
          <ac:spMkLst>
            <pc:docMk/>
            <pc:sldMk cId="2689876419" sldId="1438"/>
            <ac:spMk id="13" creationId="{E7776058-B94D-432C-A9E8-125AE28A6B8A}"/>
          </ac:spMkLst>
        </pc:spChg>
        <pc:picChg chg="mod">
          <ac:chgData name="Del Manso Martina" userId="513a9d34-6994-41b9-901c-f28dde9905db" providerId="ADAL" clId="{BC3A53DB-CD3A-46D9-9594-1EA51402DD6F}" dt="2022-02-24T14:37:01.227" v="123" actId="14826"/>
          <ac:picMkLst>
            <pc:docMk/>
            <pc:sldMk cId="2689876419" sldId="1438"/>
            <ac:picMk id="1026" creationId="{AF15E9EE-7245-4A85-A846-215E1829E2F1}"/>
          </ac:picMkLst>
        </pc:picChg>
      </pc:sldChg>
      <pc:sldChg chg="del">
        <pc:chgData name="Del Manso Martina" userId="513a9d34-6994-41b9-901c-f28dde9905db" providerId="ADAL" clId="{BC3A53DB-CD3A-46D9-9594-1EA51402DD6F}" dt="2022-02-24T16:02:45.766" v="287" actId="47"/>
        <pc:sldMkLst>
          <pc:docMk/>
          <pc:sldMk cId="1521387485" sldId="1442"/>
        </pc:sldMkLst>
      </pc:sldChg>
      <pc:sldChg chg="modSp mod">
        <pc:chgData name="Del Manso Martina" userId="513a9d34-6994-41b9-901c-f28dde9905db" providerId="ADAL" clId="{BC3A53DB-CD3A-46D9-9594-1EA51402DD6F}" dt="2022-02-24T15:06:50.347" v="125" actId="20577"/>
        <pc:sldMkLst>
          <pc:docMk/>
          <pc:sldMk cId="3024650233" sldId="1443"/>
        </pc:sldMkLst>
        <pc:spChg chg="mod">
          <ac:chgData name="Del Manso Martina" userId="513a9d34-6994-41b9-901c-f28dde9905db" providerId="ADAL" clId="{BC3A53DB-CD3A-46D9-9594-1EA51402DD6F}" dt="2022-02-24T15:06:50.347" v="125" actId="20577"/>
          <ac:spMkLst>
            <pc:docMk/>
            <pc:sldMk cId="3024650233" sldId="1443"/>
            <ac:spMk id="9" creationId="{853EB532-9503-48AE-8364-7F7C9B64A96B}"/>
          </ac:spMkLst>
        </pc:spChg>
        <pc:spChg chg="mod">
          <ac:chgData name="Del Manso Martina" userId="513a9d34-6994-41b9-901c-f28dde9905db" providerId="ADAL" clId="{BC3A53DB-CD3A-46D9-9594-1EA51402DD6F}" dt="2022-02-24T14:14:38.335" v="12"/>
          <ac:spMkLst>
            <pc:docMk/>
            <pc:sldMk cId="3024650233" sldId="1443"/>
            <ac:spMk id="13" creationId="{E7776058-B94D-432C-A9E8-125AE28A6B8A}"/>
          </ac:spMkLst>
        </pc:spChg>
        <pc:picChg chg="mod">
          <ac:chgData name="Del Manso Martina" userId="513a9d34-6994-41b9-901c-f28dde9905db" providerId="ADAL" clId="{BC3A53DB-CD3A-46D9-9594-1EA51402DD6F}" dt="2022-02-24T15:04:58.856" v="124" actId="14826"/>
          <ac:picMkLst>
            <pc:docMk/>
            <pc:sldMk cId="3024650233" sldId="1443"/>
            <ac:picMk id="2050" creationId="{7128A75E-73E4-44CE-AF25-A904816CBB49}"/>
          </ac:picMkLst>
        </pc:picChg>
      </pc:sldChg>
      <pc:sldChg chg="del">
        <pc:chgData name="Del Manso Martina" userId="513a9d34-6994-41b9-901c-f28dde9905db" providerId="ADAL" clId="{BC3A53DB-CD3A-46D9-9594-1EA51402DD6F}" dt="2022-02-24T16:02:45.766" v="287" actId="47"/>
        <pc:sldMkLst>
          <pc:docMk/>
          <pc:sldMk cId="2799132574" sldId="1445"/>
        </pc:sldMkLst>
      </pc:sldChg>
      <pc:sldChg chg="del">
        <pc:chgData name="Del Manso Martina" userId="513a9d34-6994-41b9-901c-f28dde9905db" providerId="ADAL" clId="{BC3A53DB-CD3A-46D9-9594-1EA51402DD6F}" dt="2022-02-24T16:02:45.766" v="287" actId="47"/>
        <pc:sldMkLst>
          <pc:docMk/>
          <pc:sldMk cId="1771370248" sldId="1446"/>
        </pc:sldMkLst>
      </pc:sldChg>
    </pc:docChg>
  </pc:docChgLst>
  <pc:docChgLst>
    <pc:chgData name="Del Manso Martina" userId="513a9d34-6994-41b9-901c-f28dde9905db" providerId="ADAL" clId="{E84FB427-2482-4A14-9C09-F50421E987A2}"/>
    <pc:docChg chg="undo redo custSel addSld delSld modSld">
      <pc:chgData name="Del Manso Martina" userId="513a9d34-6994-41b9-901c-f28dde9905db" providerId="ADAL" clId="{E84FB427-2482-4A14-9C09-F50421E987A2}" dt="2022-04-14T15:29:19.168" v="540" actId="13926"/>
      <pc:docMkLst>
        <pc:docMk/>
      </pc:docMkLst>
      <pc:sldChg chg="modSp mod">
        <pc:chgData name="Del Manso Martina" userId="513a9d34-6994-41b9-901c-f28dde9905db" providerId="ADAL" clId="{E84FB427-2482-4A14-9C09-F50421E987A2}" dt="2022-04-14T14:30:33.195" v="126" actId="6549"/>
        <pc:sldMkLst>
          <pc:docMk/>
          <pc:sldMk cId="558278552" sldId="259"/>
        </pc:sldMkLst>
        <pc:spChg chg="mod">
          <ac:chgData name="Del Manso Martina" userId="513a9d34-6994-41b9-901c-f28dde9905db" providerId="ADAL" clId="{E84FB427-2482-4A14-9C09-F50421E987A2}" dt="2022-04-14T14:30:33.195" v="126" actId="6549"/>
          <ac:spMkLst>
            <pc:docMk/>
            <pc:sldMk cId="558278552" sldId="259"/>
            <ac:spMk id="8" creationId="{30D2BD75-176A-45F8-A3B1-71B284903107}"/>
          </ac:spMkLst>
        </pc:spChg>
        <pc:spChg chg="mod">
          <ac:chgData name="Del Manso Martina" userId="513a9d34-6994-41b9-901c-f28dde9905db" providerId="ADAL" clId="{E84FB427-2482-4A14-9C09-F50421E987A2}" dt="2022-04-14T14:29:02.813" v="53"/>
          <ac:spMkLst>
            <pc:docMk/>
            <pc:sldMk cId="558278552" sldId="259"/>
            <ac:spMk id="9" creationId="{9062F9CD-CE96-4997-888D-12FBC44B69AD}"/>
          </ac:spMkLst>
        </pc:spChg>
        <pc:spChg chg="mod">
          <ac:chgData name="Del Manso Martina" userId="513a9d34-6994-41b9-901c-f28dde9905db" providerId="ADAL" clId="{E84FB427-2482-4A14-9C09-F50421E987A2}" dt="2022-04-14T14:29:19.823" v="56" actId="6549"/>
          <ac:spMkLst>
            <pc:docMk/>
            <pc:sldMk cId="558278552" sldId="259"/>
            <ac:spMk id="10" creationId="{F97FF066-9EA2-4204-B387-60FD93E3BCE1}"/>
          </ac:spMkLst>
        </pc:spChg>
        <pc:spChg chg="mod">
          <ac:chgData name="Del Manso Martina" userId="513a9d34-6994-41b9-901c-f28dde9905db" providerId="ADAL" clId="{E84FB427-2482-4A14-9C09-F50421E987A2}" dt="2022-04-14T13:06:49.121" v="5"/>
          <ac:spMkLst>
            <pc:docMk/>
            <pc:sldMk cId="558278552" sldId="259"/>
            <ac:spMk id="13" creationId="{E7776058-B94D-432C-A9E8-125AE28A6B8A}"/>
          </ac:spMkLst>
        </pc:spChg>
        <pc:picChg chg="mod">
          <ac:chgData name="Del Manso Martina" userId="513a9d34-6994-41b9-901c-f28dde9905db" providerId="ADAL" clId="{E84FB427-2482-4A14-9C09-F50421E987A2}" dt="2022-04-14T14:29:50.693" v="68" actId="14826"/>
          <ac:picMkLst>
            <pc:docMk/>
            <pc:sldMk cId="558278552" sldId="259"/>
            <ac:picMk id="2050" creationId="{67B47942-7F7D-413F-8EBB-BD98F62C7903}"/>
          </ac:picMkLst>
        </pc:picChg>
      </pc:sldChg>
      <pc:sldChg chg="addSp delSp modSp mod">
        <pc:chgData name="Del Manso Martina" userId="513a9d34-6994-41b9-901c-f28dde9905db" providerId="ADAL" clId="{E84FB427-2482-4A14-9C09-F50421E987A2}" dt="2022-04-14T14:40:34.855" v="220" actId="14100"/>
        <pc:sldMkLst>
          <pc:docMk/>
          <pc:sldMk cId="3310883101" sldId="261"/>
        </pc:sldMkLst>
        <pc:spChg chg="mod">
          <ac:chgData name="Del Manso Martina" userId="513a9d34-6994-41b9-901c-f28dde9905db" providerId="ADAL" clId="{E84FB427-2482-4A14-9C09-F50421E987A2}" dt="2022-04-14T13:06:49.121" v="5"/>
          <ac:spMkLst>
            <pc:docMk/>
            <pc:sldMk cId="3310883101" sldId="261"/>
            <ac:spMk id="5" creationId="{A5BE4D16-0C7B-441B-894E-231233E4FE0D}"/>
          </ac:spMkLst>
        </pc:spChg>
        <pc:spChg chg="mod">
          <ac:chgData name="Del Manso Martina" userId="513a9d34-6994-41b9-901c-f28dde9905db" providerId="ADAL" clId="{E84FB427-2482-4A14-9C09-F50421E987A2}" dt="2022-04-14T14:37:11.194" v="213" actId="6549"/>
          <ac:spMkLst>
            <pc:docMk/>
            <pc:sldMk cId="3310883101" sldId="261"/>
            <ac:spMk id="6" creationId="{FDD407F9-D97C-40C4-9D32-E19852D92C02}"/>
          </ac:spMkLst>
        </pc:spChg>
        <pc:spChg chg="mod">
          <ac:chgData name="Del Manso Martina" userId="513a9d34-6994-41b9-901c-f28dde9905db" providerId="ADAL" clId="{E84FB427-2482-4A14-9C09-F50421E987A2}" dt="2022-04-14T14:37:05.677" v="199" actId="6549"/>
          <ac:spMkLst>
            <pc:docMk/>
            <pc:sldMk cId="3310883101" sldId="261"/>
            <ac:spMk id="8" creationId="{49C5373A-585E-420D-9426-FA7A20EA58D9}"/>
          </ac:spMkLst>
        </pc:spChg>
        <pc:spChg chg="add del mod">
          <ac:chgData name="Del Manso Martina" userId="513a9d34-6994-41b9-901c-f28dde9905db" providerId="ADAL" clId="{E84FB427-2482-4A14-9C09-F50421E987A2}" dt="2022-04-14T14:35:58.544" v="183" actId="478"/>
          <ac:spMkLst>
            <pc:docMk/>
            <pc:sldMk cId="3310883101" sldId="261"/>
            <ac:spMk id="9" creationId="{77399686-7EFE-4F85-BB45-998A4FB43209}"/>
          </ac:spMkLst>
        </pc:spChg>
        <pc:spChg chg="mod">
          <ac:chgData name="Del Manso Martina" userId="513a9d34-6994-41b9-901c-f28dde9905db" providerId="ADAL" clId="{E84FB427-2482-4A14-9C09-F50421E987A2}" dt="2022-04-14T14:36:56.229" v="185" actId="20577"/>
          <ac:spMkLst>
            <pc:docMk/>
            <pc:sldMk cId="3310883101" sldId="261"/>
            <ac:spMk id="10" creationId="{A0168411-B05F-4E38-B014-86F92D6456B7}"/>
          </ac:spMkLst>
        </pc:spChg>
        <pc:spChg chg="mod">
          <ac:chgData name="Del Manso Martina" userId="513a9d34-6994-41b9-901c-f28dde9905db" providerId="ADAL" clId="{E84FB427-2482-4A14-9C09-F50421E987A2}" dt="2022-04-14T14:40:34.855" v="220" actId="14100"/>
          <ac:spMkLst>
            <pc:docMk/>
            <pc:sldMk cId="3310883101" sldId="261"/>
            <ac:spMk id="170" creationId="{9F928B8A-3EB1-4DF1-BFCE-1A2F9A1160CD}"/>
          </ac:spMkLst>
        </pc:spChg>
        <pc:picChg chg="mod">
          <ac:chgData name="Del Manso Martina" userId="513a9d34-6994-41b9-901c-f28dde9905db" providerId="ADAL" clId="{E84FB427-2482-4A14-9C09-F50421E987A2}" dt="2022-04-14T14:31:51.103" v="127" actId="14826"/>
          <ac:picMkLst>
            <pc:docMk/>
            <pc:sldMk cId="3310883101" sldId="261"/>
            <ac:picMk id="3074" creationId="{1B45FD16-964E-4370-8AB9-40B6B1E0C1DD}"/>
          </ac:picMkLst>
        </pc:picChg>
      </pc:sldChg>
      <pc:sldChg chg="addSp delSp modSp mod">
        <pc:chgData name="Del Manso Martina" userId="513a9d34-6994-41b9-901c-f28dde9905db" providerId="ADAL" clId="{E84FB427-2482-4A14-9C09-F50421E987A2}" dt="2022-04-14T13:07:01.205" v="6"/>
        <pc:sldMkLst>
          <pc:docMk/>
          <pc:sldMk cId="1175944865" sldId="263"/>
        </pc:sldMkLst>
        <pc:spChg chg="mod">
          <ac:chgData name="Del Manso Martina" userId="513a9d34-6994-41b9-901c-f28dde9905db" providerId="ADAL" clId="{E84FB427-2482-4A14-9C09-F50421E987A2}" dt="2022-04-14T13:07:01.205" v="6"/>
          <ac:spMkLst>
            <pc:docMk/>
            <pc:sldMk cId="1175944865" sldId="263"/>
            <ac:spMk id="4" creationId="{00000000-0000-0000-0000-000000000000}"/>
          </ac:spMkLst>
        </pc:spChg>
        <pc:picChg chg="del">
          <ac:chgData name="Del Manso Martina" userId="513a9d34-6994-41b9-901c-f28dde9905db" providerId="ADAL" clId="{E84FB427-2482-4A14-9C09-F50421E987A2}" dt="2022-04-14T13:06:11.242" v="2" actId="478"/>
          <ac:picMkLst>
            <pc:docMk/>
            <pc:sldMk cId="1175944865" sldId="263"/>
            <ac:picMk id="5" creationId="{59761051-DDF5-4B04-9C9A-FD88BF2BB8B6}"/>
          </ac:picMkLst>
        </pc:picChg>
        <pc:picChg chg="add mod">
          <ac:chgData name="Del Manso Martina" userId="513a9d34-6994-41b9-901c-f28dde9905db" providerId="ADAL" clId="{E84FB427-2482-4A14-9C09-F50421E987A2}" dt="2022-04-14T13:06:15.714" v="4" actId="14100"/>
          <ac:picMkLst>
            <pc:docMk/>
            <pc:sldMk cId="1175944865" sldId="263"/>
            <ac:picMk id="6" creationId="{2A5002A4-70DA-4D9B-B6DA-C1D324C493DC}"/>
          </ac:picMkLst>
        </pc:picChg>
      </pc:sldChg>
      <pc:sldChg chg="addSp delSp modSp mod">
        <pc:chgData name="Del Manso Martina" userId="513a9d34-6994-41b9-901c-f28dde9905db" providerId="ADAL" clId="{E84FB427-2482-4A14-9C09-F50421E987A2}" dt="2022-04-14T14:50:16.946" v="280" actId="1076"/>
        <pc:sldMkLst>
          <pc:docMk/>
          <pc:sldMk cId="645375001" sldId="264"/>
        </pc:sldMkLst>
        <pc:spChg chg="mod">
          <ac:chgData name="Del Manso Martina" userId="513a9d34-6994-41b9-901c-f28dde9905db" providerId="ADAL" clId="{E84FB427-2482-4A14-9C09-F50421E987A2}" dt="2022-04-14T13:06:49.121" v="5"/>
          <ac:spMkLst>
            <pc:docMk/>
            <pc:sldMk cId="645375001" sldId="264"/>
            <ac:spMk id="11" creationId="{3231EEE5-2111-4A0E-AA2B-A2BEEFFE4FD6}"/>
          </ac:spMkLst>
        </pc:spChg>
        <pc:picChg chg="add mod">
          <ac:chgData name="Del Manso Martina" userId="513a9d34-6994-41b9-901c-f28dde9905db" providerId="ADAL" clId="{E84FB427-2482-4A14-9C09-F50421E987A2}" dt="2022-04-14T14:50:16.946" v="280" actId="1076"/>
          <ac:picMkLst>
            <pc:docMk/>
            <pc:sldMk cId="645375001" sldId="264"/>
            <ac:picMk id="4" creationId="{BC26636C-294C-4D2E-8F04-A9334AC53F59}"/>
          </ac:picMkLst>
        </pc:picChg>
        <pc:picChg chg="add mod">
          <ac:chgData name="Del Manso Martina" userId="513a9d34-6994-41b9-901c-f28dde9905db" providerId="ADAL" clId="{E84FB427-2482-4A14-9C09-F50421E987A2}" dt="2022-04-14T14:50:14.246" v="279" actId="1076"/>
          <ac:picMkLst>
            <pc:docMk/>
            <pc:sldMk cId="645375001" sldId="264"/>
            <ac:picMk id="6" creationId="{8ADADD78-43B7-4F55-B2B3-7B0677D58FDA}"/>
          </ac:picMkLst>
        </pc:picChg>
        <pc:picChg chg="del">
          <ac:chgData name="Del Manso Martina" userId="513a9d34-6994-41b9-901c-f28dde9905db" providerId="ADAL" clId="{E84FB427-2482-4A14-9C09-F50421E987A2}" dt="2022-04-14T14:49:59.702" v="273" actId="478"/>
          <ac:picMkLst>
            <pc:docMk/>
            <pc:sldMk cId="645375001" sldId="264"/>
            <ac:picMk id="13" creationId="{ABDB965C-986D-4B42-B689-48582DD2B532}"/>
          </ac:picMkLst>
        </pc:picChg>
        <pc:picChg chg="del">
          <ac:chgData name="Del Manso Martina" userId="513a9d34-6994-41b9-901c-f28dde9905db" providerId="ADAL" clId="{E84FB427-2482-4A14-9C09-F50421E987A2}" dt="2022-04-14T14:49:59.702" v="273" actId="478"/>
          <ac:picMkLst>
            <pc:docMk/>
            <pc:sldMk cId="645375001" sldId="264"/>
            <ac:picMk id="14" creationId="{35EFBB45-2500-43AD-9AC5-EE24EFE39FA7}"/>
          </ac:picMkLst>
        </pc:picChg>
      </pc:sldChg>
      <pc:sldChg chg="addSp delSp modSp mod">
        <pc:chgData name="Del Manso Martina" userId="513a9d34-6994-41b9-901c-f28dde9905db" providerId="ADAL" clId="{E84FB427-2482-4A14-9C09-F50421E987A2}" dt="2022-04-14T15:27:55.043" v="524" actId="1076"/>
        <pc:sldMkLst>
          <pc:docMk/>
          <pc:sldMk cId="1055586143" sldId="265"/>
        </pc:sldMkLst>
        <pc:picChg chg="del">
          <ac:chgData name="Del Manso Martina" userId="513a9d34-6994-41b9-901c-f28dde9905db" providerId="ADAL" clId="{E84FB427-2482-4A14-9C09-F50421E987A2}" dt="2022-04-14T15:19:53.632" v="507" actId="478"/>
          <ac:picMkLst>
            <pc:docMk/>
            <pc:sldMk cId="1055586143" sldId="265"/>
            <ac:picMk id="3" creationId="{228A819A-E2F7-4F48-A6D2-8EFFC863E12E}"/>
          </ac:picMkLst>
        </pc:picChg>
        <pc:picChg chg="add del mod">
          <ac:chgData name="Del Manso Martina" userId="513a9d34-6994-41b9-901c-f28dde9905db" providerId="ADAL" clId="{E84FB427-2482-4A14-9C09-F50421E987A2}" dt="2022-04-14T15:20:28.588" v="511" actId="478"/>
          <ac:picMkLst>
            <pc:docMk/>
            <pc:sldMk cId="1055586143" sldId="265"/>
            <ac:picMk id="4" creationId="{DF34A1E4-BE28-489E-B350-8D9FD6BCD82C}"/>
          </ac:picMkLst>
        </pc:picChg>
        <pc:picChg chg="add mod">
          <ac:chgData name="Del Manso Martina" userId="513a9d34-6994-41b9-901c-f28dde9905db" providerId="ADAL" clId="{E84FB427-2482-4A14-9C09-F50421E987A2}" dt="2022-04-14T15:27:55.043" v="524" actId="1076"/>
          <ac:picMkLst>
            <pc:docMk/>
            <pc:sldMk cId="1055586143" sldId="265"/>
            <ac:picMk id="7" creationId="{3B9484D4-53EA-4C2E-A013-7BDB7E8A5149}"/>
          </ac:picMkLst>
        </pc:picChg>
      </pc:sldChg>
      <pc:sldChg chg="addSp delSp modSp mod">
        <pc:chgData name="Del Manso Martina" userId="513a9d34-6994-41b9-901c-f28dde9905db" providerId="ADAL" clId="{E84FB427-2482-4A14-9C09-F50421E987A2}" dt="2022-04-14T14:53:30.798" v="304" actId="1076"/>
        <pc:sldMkLst>
          <pc:docMk/>
          <pc:sldMk cId="692312143" sldId="266"/>
        </pc:sldMkLst>
        <pc:spChg chg="mod">
          <ac:chgData name="Del Manso Martina" userId="513a9d34-6994-41b9-901c-f28dde9905db" providerId="ADAL" clId="{E84FB427-2482-4A14-9C09-F50421E987A2}" dt="2022-04-14T13:07:01.205" v="6"/>
          <ac:spMkLst>
            <pc:docMk/>
            <pc:sldMk cId="692312143" sldId="266"/>
            <ac:spMk id="11" creationId="{189E36C3-A602-4BE8-8EE5-D5562593EB2B}"/>
          </ac:spMkLst>
        </pc:spChg>
        <pc:spChg chg="mod">
          <ac:chgData name="Del Manso Martina" userId="513a9d34-6994-41b9-901c-f28dde9905db" providerId="ADAL" clId="{E84FB427-2482-4A14-9C09-F50421E987A2}" dt="2022-04-14T14:52:31.471" v="295" actId="20577"/>
          <ac:spMkLst>
            <pc:docMk/>
            <pc:sldMk cId="692312143" sldId="266"/>
            <ac:spMk id="14" creationId="{03A2767E-37F5-4A8E-9D2B-51706AD3979F}"/>
          </ac:spMkLst>
        </pc:spChg>
        <pc:picChg chg="mod">
          <ac:chgData name="Del Manso Martina" userId="513a9d34-6994-41b9-901c-f28dde9905db" providerId="ADAL" clId="{E84FB427-2482-4A14-9C09-F50421E987A2}" dt="2022-04-14T14:53:30.798" v="304" actId="1076"/>
          <ac:picMkLst>
            <pc:docMk/>
            <pc:sldMk cId="692312143" sldId="266"/>
            <ac:picMk id="3" creationId="{DDA17387-3A29-4122-A765-3C2CB9F978BD}"/>
          </ac:picMkLst>
        </pc:picChg>
        <pc:picChg chg="add mod modCrop">
          <ac:chgData name="Del Manso Martina" userId="513a9d34-6994-41b9-901c-f28dde9905db" providerId="ADAL" clId="{E84FB427-2482-4A14-9C09-F50421E987A2}" dt="2022-04-14T14:53:25.759" v="303" actId="1076"/>
          <ac:picMkLst>
            <pc:docMk/>
            <pc:sldMk cId="692312143" sldId="266"/>
            <ac:picMk id="4" creationId="{AC6E1BBC-3068-44E1-8A76-E68F996D4BEF}"/>
          </ac:picMkLst>
        </pc:picChg>
        <pc:picChg chg="del">
          <ac:chgData name="Del Manso Martina" userId="513a9d34-6994-41b9-901c-f28dde9905db" providerId="ADAL" clId="{E84FB427-2482-4A14-9C09-F50421E987A2}" dt="2022-04-14T14:52:33.037" v="296" actId="478"/>
          <ac:picMkLst>
            <pc:docMk/>
            <pc:sldMk cId="692312143" sldId="266"/>
            <ac:picMk id="5122" creationId="{87E4FFF0-47B9-41A9-816C-9D831EDA0381}"/>
          </ac:picMkLst>
        </pc:picChg>
      </pc:sldChg>
      <pc:sldChg chg="modSp mod">
        <pc:chgData name="Del Manso Martina" userId="513a9d34-6994-41b9-901c-f28dde9905db" providerId="ADAL" clId="{E84FB427-2482-4A14-9C09-F50421E987A2}" dt="2022-04-14T14:55:07.865" v="305" actId="13926"/>
        <pc:sldMkLst>
          <pc:docMk/>
          <pc:sldMk cId="937019017" sldId="267"/>
        </pc:sldMkLst>
        <pc:spChg chg="mod">
          <ac:chgData name="Del Manso Martina" userId="513a9d34-6994-41b9-901c-f28dde9905db" providerId="ADAL" clId="{E84FB427-2482-4A14-9C09-F50421E987A2}" dt="2022-04-14T14:55:07.865" v="305" actId="13926"/>
          <ac:spMkLst>
            <pc:docMk/>
            <pc:sldMk cId="937019017" sldId="267"/>
            <ac:spMk id="8" creationId="{120FA03F-51ED-409D-B36B-F721E225D251}"/>
          </ac:spMkLst>
        </pc:spChg>
        <pc:spChg chg="mod">
          <ac:chgData name="Del Manso Martina" userId="513a9d34-6994-41b9-901c-f28dde9905db" providerId="ADAL" clId="{E84FB427-2482-4A14-9C09-F50421E987A2}" dt="2022-04-14T13:07:01.205" v="6"/>
          <ac:spMkLst>
            <pc:docMk/>
            <pc:sldMk cId="937019017" sldId="267"/>
            <ac:spMk id="9" creationId="{B6B0C2BC-A003-439A-A5C1-E5F5DE52EA1F}"/>
          </ac:spMkLst>
        </pc:spChg>
      </pc:sldChg>
      <pc:sldChg chg="addSp delSp modSp mod">
        <pc:chgData name="Del Manso Martina" userId="513a9d34-6994-41b9-901c-f28dde9905db" providerId="ADAL" clId="{E84FB427-2482-4A14-9C09-F50421E987A2}" dt="2022-04-14T15:29:19.168" v="540" actId="13926"/>
        <pc:sldMkLst>
          <pc:docMk/>
          <pc:sldMk cId="1757230229" sldId="274"/>
        </pc:sldMkLst>
        <pc:spChg chg="mod">
          <ac:chgData name="Del Manso Martina" userId="513a9d34-6994-41b9-901c-f28dde9905db" providerId="ADAL" clId="{E84FB427-2482-4A14-9C09-F50421E987A2}" dt="2022-04-14T15:29:06.800" v="538" actId="20577"/>
          <ac:spMkLst>
            <pc:docMk/>
            <pc:sldMk cId="1757230229" sldId="274"/>
            <ac:spMk id="5" creationId="{FFEDA254-651F-4E7C-A6D4-10298A165D9B}"/>
          </ac:spMkLst>
        </pc:spChg>
        <pc:spChg chg="mod">
          <ac:chgData name="Del Manso Martina" userId="513a9d34-6994-41b9-901c-f28dde9905db" providerId="ADAL" clId="{E84FB427-2482-4A14-9C09-F50421E987A2}" dt="2022-04-14T15:29:19.168" v="540" actId="13926"/>
          <ac:spMkLst>
            <pc:docMk/>
            <pc:sldMk cId="1757230229" sldId="274"/>
            <ac:spMk id="7" creationId="{B5246C89-4ADC-4AAD-A9DF-1C9AD991900A}"/>
          </ac:spMkLst>
        </pc:spChg>
        <pc:spChg chg="add del mod">
          <ac:chgData name="Del Manso Martina" userId="513a9d34-6994-41b9-901c-f28dde9905db" providerId="ADAL" clId="{E84FB427-2482-4A14-9C09-F50421E987A2}" dt="2022-04-14T15:28:23.938" v="527" actId="478"/>
          <ac:spMkLst>
            <pc:docMk/>
            <pc:sldMk cId="1757230229" sldId="274"/>
            <ac:spMk id="9" creationId="{3F69596E-9598-4DAB-9A91-EC808A509EE9}"/>
          </ac:spMkLst>
        </pc:spChg>
        <pc:spChg chg="mod">
          <ac:chgData name="Del Manso Martina" userId="513a9d34-6994-41b9-901c-f28dde9905db" providerId="ADAL" clId="{E84FB427-2482-4A14-9C09-F50421E987A2}" dt="2022-04-14T15:16:19.789" v="500" actId="20577"/>
          <ac:spMkLst>
            <pc:docMk/>
            <pc:sldMk cId="1757230229" sldId="274"/>
            <ac:spMk id="11" creationId="{3982B7D5-7FC1-4805-AA7F-68A753A02A5B}"/>
          </ac:spMkLst>
        </pc:spChg>
        <pc:graphicFrameChg chg="mod modGraphic">
          <ac:chgData name="Del Manso Martina" userId="513a9d34-6994-41b9-901c-f28dde9905db" providerId="ADAL" clId="{E84FB427-2482-4A14-9C09-F50421E987A2}" dt="2022-04-14T15:28:31.534" v="529" actId="1076"/>
          <ac:graphicFrameMkLst>
            <pc:docMk/>
            <pc:sldMk cId="1757230229" sldId="274"/>
            <ac:graphicFrameMk id="2" creationId="{1DFD4509-ED61-4699-8379-E08B93765468}"/>
          </ac:graphicFrameMkLst>
        </pc:graphicFrameChg>
        <pc:graphicFrameChg chg="add del mod">
          <ac:chgData name="Del Manso Martina" userId="513a9d34-6994-41b9-901c-f28dde9905db" providerId="ADAL" clId="{E84FB427-2482-4A14-9C09-F50421E987A2}" dt="2022-04-14T15:11:56.165" v="430" actId="478"/>
          <ac:graphicFrameMkLst>
            <pc:docMk/>
            <pc:sldMk cId="1757230229" sldId="274"/>
            <ac:graphicFrameMk id="3" creationId="{14192A44-6F65-4476-BC28-BEA7E6EE671F}"/>
          </ac:graphicFrameMkLst>
        </pc:graphicFrameChg>
        <pc:graphicFrameChg chg="add del mod">
          <ac:chgData name="Del Manso Martina" userId="513a9d34-6994-41b9-901c-f28dde9905db" providerId="ADAL" clId="{E84FB427-2482-4A14-9C09-F50421E987A2}" dt="2022-04-14T15:22:50.814" v="518"/>
          <ac:graphicFrameMkLst>
            <pc:docMk/>
            <pc:sldMk cId="1757230229" sldId="274"/>
            <ac:graphicFrameMk id="8" creationId="{0C1B8A40-D6EB-4AC6-9E6F-851C2D7FC73D}"/>
          </ac:graphicFrameMkLst>
        </pc:graphicFrameChg>
        <pc:picChg chg="add del mod">
          <ac:chgData name="Del Manso Martina" userId="513a9d34-6994-41b9-901c-f28dde9905db" providerId="ADAL" clId="{E84FB427-2482-4A14-9C09-F50421E987A2}" dt="2022-04-14T15:29:16.350" v="539" actId="478"/>
          <ac:picMkLst>
            <pc:docMk/>
            <pc:sldMk cId="1757230229" sldId="274"/>
            <ac:picMk id="4" creationId="{7AD08C09-9EBC-44C3-9798-329EC8A41772}"/>
          </ac:picMkLst>
        </pc:picChg>
      </pc:sldChg>
      <pc:sldChg chg="modSp mod">
        <pc:chgData name="Del Manso Martina" userId="513a9d34-6994-41b9-901c-f28dde9905db" providerId="ADAL" clId="{E84FB427-2482-4A14-9C09-F50421E987A2}" dt="2022-04-14T15:16:53.508" v="506" actId="20577"/>
        <pc:sldMkLst>
          <pc:docMk/>
          <pc:sldMk cId="1393109582" sldId="276"/>
        </pc:sldMkLst>
        <pc:spChg chg="mod">
          <ac:chgData name="Del Manso Martina" userId="513a9d34-6994-41b9-901c-f28dde9905db" providerId="ADAL" clId="{E84FB427-2482-4A14-9C09-F50421E987A2}" dt="2022-04-14T15:16:53.508" v="506" actId="20577"/>
          <ac:spMkLst>
            <pc:docMk/>
            <pc:sldMk cId="1393109582" sldId="276"/>
            <ac:spMk id="3" creationId="{46B1FEDA-143A-4056-8586-6BEC18D7A754}"/>
          </ac:spMkLst>
        </pc:spChg>
        <pc:spChg chg="mod">
          <ac:chgData name="Del Manso Martina" userId="513a9d34-6994-41b9-901c-f28dde9905db" providerId="ADAL" clId="{E84FB427-2482-4A14-9C09-F50421E987A2}" dt="2022-04-14T15:16:49.663" v="504" actId="20577"/>
          <ac:spMkLst>
            <pc:docMk/>
            <pc:sldMk cId="1393109582" sldId="276"/>
            <ac:spMk id="6" creationId="{AAE37481-9F71-4A84-85F9-605D50E8F62B}"/>
          </ac:spMkLst>
        </pc:spChg>
      </pc:sldChg>
      <pc:sldChg chg="modSp mod">
        <pc:chgData name="Del Manso Martina" userId="513a9d34-6994-41b9-901c-f28dde9905db" providerId="ADAL" clId="{E84FB427-2482-4A14-9C09-F50421E987A2}" dt="2022-04-14T14:29:30.504" v="67" actId="6549"/>
        <pc:sldMkLst>
          <pc:docMk/>
          <pc:sldMk cId="596980194" sldId="278"/>
        </pc:sldMkLst>
        <pc:spChg chg="mod">
          <ac:chgData name="Del Manso Martina" userId="513a9d34-6994-41b9-901c-f28dde9905db" providerId="ADAL" clId="{E84FB427-2482-4A14-9C09-F50421E987A2}" dt="2022-04-14T14:22:13.133" v="46" actId="20577"/>
          <ac:spMkLst>
            <pc:docMk/>
            <pc:sldMk cId="596980194" sldId="278"/>
            <ac:spMk id="9" creationId="{9062F9CD-CE96-4997-888D-12FBC44B69AD}"/>
          </ac:spMkLst>
        </pc:spChg>
        <pc:spChg chg="mod">
          <ac:chgData name="Del Manso Martina" userId="513a9d34-6994-41b9-901c-f28dde9905db" providerId="ADAL" clId="{E84FB427-2482-4A14-9C09-F50421E987A2}" dt="2022-04-14T14:29:30.504" v="67" actId="6549"/>
          <ac:spMkLst>
            <pc:docMk/>
            <pc:sldMk cId="596980194" sldId="278"/>
            <ac:spMk id="12" creationId="{52C5F38A-A292-4646-A061-A3CF8D48CFE7}"/>
          </ac:spMkLst>
        </pc:spChg>
        <pc:spChg chg="mod">
          <ac:chgData name="Del Manso Martina" userId="513a9d34-6994-41b9-901c-f28dde9905db" providerId="ADAL" clId="{E84FB427-2482-4A14-9C09-F50421E987A2}" dt="2022-04-14T14:08:48.688" v="36" actId="6549"/>
          <ac:spMkLst>
            <pc:docMk/>
            <pc:sldMk cId="596980194" sldId="278"/>
            <ac:spMk id="16" creationId="{9AAAB8FB-18B2-4010-8B19-390F6A5A5F0A}"/>
          </ac:spMkLst>
        </pc:spChg>
        <pc:spChg chg="mod">
          <ac:chgData name="Del Manso Martina" userId="513a9d34-6994-41b9-901c-f28dde9905db" providerId="ADAL" clId="{E84FB427-2482-4A14-9C09-F50421E987A2}" dt="2022-04-14T13:06:49.121" v="5"/>
          <ac:spMkLst>
            <pc:docMk/>
            <pc:sldMk cId="596980194" sldId="278"/>
            <ac:spMk id="17" creationId="{462B6211-349A-4E55-9BA6-1003FB842C0A}"/>
          </ac:spMkLst>
        </pc:spChg>
        <pc:picChg chg="mod">
          <ac:chgData name="Del Manso Martina" userId="513a9d34-6994-41b9-901c-f28dde9905db" providerId="ADAL" clId="{E84FB427-2482-4A14-9C09-F50421E987A2}" dt="2022-04-14T14:08:23.340" v="7" actId="14826"/>
          <ac:picMkLst>
            <pc:docMk/>
            <pc:sldMk cId="596980194" sldId="278"/>
            <ac:picMk id="2" creationId="{AF82171E-FAE6-40F0-802E-C1CBFED00980}"/>
          </ac:picMkLst>
        </pc:picChg>
        <pc:picChg chg="mod">
          <ac:chgData name="Del Manso Martina" userId="513a9d34-6994-41b9-901c-f28dde9905db" providerId="ADAL" clId="{E84FB427-2482-4A14-9C09-F50421E987A2}" dt="2022-04-14T14:21:36.022" v="39" actId="732"/>
          <ac:picMkLst>
            <pc:docMk/>
            <pc:sldMk cId="596980194" sldId="278"/>
            <ac:picMk id="1028" creationId="{D01947A2-63F0-4FD0-8BDF-C4543E0873F5}"/>
          </ac:picMkLst>
        </pc:picChg>
      </pc:sldChg>
      <pc:sldChg chg="modSp mod">
        <pc:chgData name="Del Manso Martina" userId="513a9d34-6994-41b9-901c-f28dde9905db" providerId="ADAL" clId="{E84FB427-2482-4A14-9C09-F50421E987A2}" dt="2022-04-14T14:57:56.650" v="311" actId="20577"/>
        <pc:sldMkLst>
          <pc:docMk/>
          <pc:sldMk cId="3284697636" sldId="1278"/>
        </pc:sldMkLst>
        <pc:spChg chg="mod">
          <ac:chgData name="Del Manso Martina" userId="513a9d34-6994-41b9-901c-f28dde9905db" providerId="ADAL" clId="{E84FB427-2482-4A14-9C09-F50421E987A2}" dt="2022-04-14T14:57:56.650" v="311" actId="20577"/>
          <ac:spMkLst>
            <pc:docMk/>
            <pc:sldMk cId="3284697636" sldId="1278"/>
            <ac:spMk id="2" creationId="{71B7A1A9-40FC-4B1A-BC71-6C2C2DFC8700}"/>
          </ac:spMkLst>
        </pc:spChg>
      </pc:sldChg>
      <pc:sldChg chg="modSp mod">
        <pc:chgData name="Del Manso Martina" userId="513a9d34-6994-41b9-901c-f28dde9905db" providerId="ADAL" clId="{E84FB427-2482-4A14-9C09-F50421E987A2}" dt="2022-04-14T14:45:02.807" v="233" actId="14826"/>
        <pc:sldMkLst>
          <pc:docMk/>
          <pc:sldMk cId="0" sldId="1307"/>
        </pc:sldMkLst>
        <pc:spChg chg="mod">
          <ac:chgData name="Del Manso Martina" userId="513a9d34-6994-41b9-901c-f28dde9905db" providerId="ADAL" clId="{E84FB427-2482-4A14-9C09-F50421E987A2}" dt="2022-04-14T13:06:49.121" v="5"/>
          <ac:spMkLst>
            <pc:docMk/>
            <pc:sldMk cId="0" sldId="1307"/>
            <ac:spMk id="5" creationId="{A5BE4D16-0C7B-441B-894E-231233E4FE0D}"/>
          </ac:spMkLst>
        </pc:spChg>
        <pc:spChg chg="mod">
          <ac:chgData name="Del Manso Martina" userId="513a9d34-6994-41b9-901c-f28dde9905db" providerId="ADAL" clId="{E84FB427-2482-4A14-9C09-F50421E987A2}" dt="2022-04-14T14:41:43.647" v="232" actId="20577"/>
          <ac:spMkLst>
            <pc:docMk/>
            <pc:sldMk cId="0" sldId="1307"/>
            <ac:spMk id="170" creationId="{9F928B8A-3EB1-4DF1-BFCE-1A2F9A1160CD}"/>
          </ac:spMkLst>
        </pc:spChg>
        <pc:picChg chg="mod">
          <ac:chgData name="Del Manso Martina" userId="513a9d34-6994-41b9-901c-f28dde9905db" providerId="ADAL" clId="{E84FB427-2482-4A14-9C09-F50421E987A2}" dt="2022-04-14T14:45:02.807" v="233" actId="14826"/>
          <ac:picMkLst>
            <pc:docMk/>
            <pc:sldMk cId="0" sldId="1307"/>
            <ac:picMk id="3" creationId="{8E07175D-87C1-4265-996D-713FFDA2F621}"/>
          </ac:picMkLst>
        </pc:picChg>
      </pc:sldChg>
      <pc:sldChg chg="modSp mod">
        <pc:chgData name="Del Manso Martina" userId="513a9d34-6994-41b9-901c-f28dde9905db" providerId="ADAL" clId="{E84FB427-2482-4A14-9C09-F50421E987A2}" dt="2022-04-14T14:50:28.798" v="282" actId="13926"/>
        <pc:sldMkLst>
          <pc:docMk/>
          <pc:sldMk cId="2366445357" sldId="1308"/>
        </pc:sldMkLst>
        <pc:spChg chg="mod">
          <ac:chgData name="Del Manso Martina" userId="513a9d34-6994-41b9-901c-f28dde9905db" providerId="ADAL" clId="{E84FB427-2482-4A14-9C09-F50421E987A2}" dt="2022-04-14T14:50:28.798" v="282" actId="13926"/>
          <ac:spMkLst>
            <pc:docMk/>
            <pc:sldMk cId="2366445357" sldId="1308"/>
            <ac:spMk id="5" creationId="{DF970081-94DA-4076-80A9-CF7BC0ABB794}"/>
          </ac:spMkLst>
        </pc:spChg>
        <pc:graphicFrameChg chg="mod">
          <ac:chgData name="Del Manso Martina" userId="513a9d34-6994-41b9-901c-f28dde9905db" providerId="ADAL" clId="{E84FB427-2482-4A14-9C09-F50421E987A2}" dt="2022-04-14T13:07:01.205" v="6"/>
          <ac:graphicFrameMkLst>
            <pc:docMk/>
            <pc:sldMk cId="2366445357" sldId="1308"/>
            <ac:graphicFrameMk id="4" creationId="{7E52DAF0-4802-46B0-B1FC-4C61729263BF}"/>
          </ac:graphicFrameMkLst>
        </pc:graphicFrameChg>
      </pc:sldChg>
      <pc:sldChg chg="modSp mod">
        <pc:chgData name="Del Manso Martina" userId="513a9d34-6994-41b9-901c-f28dde9905db" providerId="ADAL" clId="{E84FB427-2482-4A14-9C09-F50421E987A2}" dt="2022-04-14T14:50:25.182" v="281" actId="13926"/>
        <pc:sldMkLst>
          <pc:docMk/>
          <pc:sldMk cId="4206354991" sldId="1351"/>
        </pc:sldMkLst>
        <pc:spChg chg="mod">
          <ac:chgData name="Del Manso Martina" userId="513a9d34-6994-41b9-901c-f28dde9905db" providerId="ADAL" clId="{E84FB427-2482-4A14-9C09-F50421E987A2}" dt="2022-04-14T14:50:25.182" v="281" actId="13926"/>
          <ac:spMkLst>
            <pc:docMk/>
            <pc:sldMk cId="4206354991" sldId="1351"/>
            <ac:spMk id="5" creationId="{38B01666-2935-48B4-9011-A72052A4AD72}"/>
          </ac:spMkLst>
        </pc:spChg>
      </pc:sldChg>
      <pc:sldChg chg="modSp">
        <pc:chgData name="Del Manso Martina" userId="513a9d34-6994-41b9-901c-f28dde9905db" providerId="ADAL" clId="{E84FB427-2482-4A14-9C09-F50421E987A2}" dt="2022-04-14T14:50:47.651" v="284" actId="14826"/>
        <pc:sldMkLst>
          <pc:docMk/>
          <pc:sldMk cId="3003740372" sldId="1383"/>
        </pc:sldMkLst>
        <pc:spChg chg="mod">
          <ac:chgData name="Del Manso Martina" userId="513a9d34-6994-41b9-901c-f28dde9905db" providerId="ADAL" clId="{E84FB427-2482-4A14-9C09-F50421E987A2}" dt="2022-04-14T13:06:49.121" v="5"/>
          <ac:spMkLst>
            <pc:docMk/>
            <pc:sldMk cId="3003740372" sldId="1383"/>
            <ac:spMk id="6" creationId="{377DD524-A054-4AD5-82A7-D17EF5D7D724}"/>
          </ac:spMkLst>
        </pc:spChg>
        <pc:picChg chg="mod">
          <ac:chgData name="Del Manso Martina" userId="513a9d34-6994-41b9-901c-f28dde9905db" providerId="ADAL" clId="{E84FB427-2482-4A14-9C09-F50421E987A2}" dt="2022-04-14T14:50:47.651" v="284" actId="14826"/>
          <ac:picMkLst>
            <pc:docMk/>
            <pc:sldMk cId="3003740372" sldId="1383"/>
            <ac:picMk id="8194" creationId="{36F2DCDA-AC77-466A-9E27-F2843157FE53}"/>
          </ac:picMkLst>
        </pc:picChg>
      </pc:sldChg>
      <pc:sldChg chg="modSp">
        <pc:chgData name="Del Manso Martina" userId="513a9d34-6994-41b9-901c-f28dde9905db" providerId="ADAL" clId="{E84FB427-2482-4A14-9C09-F50421E987A2}" dt="2022-04-14T14:51:19.473" v="285" actId="14826"/>
        <pc:sldMkLst>
          <pc:docMk/>
          <pc:sldMk cId="1771034633" sldId="1387"/>
        </pc:sldMkLst>
        <pc:spChg chg="mod">
          <ac:chgData name="Del Manso Martina" userId="513a9d34-6994-41b9-901c-f28dde9905db" providerId="ADAL" clId="{E84FB427-2482-4A14-9C09-F50421E987A2}" dt="2022-04-14T13:06:49.121" v="5"/>
          <ac:spMkLst>
            <pc:docMk/>
            <pc:sldMk cId="1771034633" sldId="1387"/>
            <ac:spMk id="5" creationId="{B6EC2D5E-D138-4ADE-BA42-5636B5CCC698}"/>
          </ac:spMkLst>
        </pc:spChg>
        <pc:picChg chg="mod">
          <ac:chgData name="Del Manso Martina" userId="513a9d34-6994-41b9-901c-f28dde9905db" providerId="ADAL" clId="{E84FB427-2482-4A14-9C09-F50421E987A2}" dt="2022-04-14T14:51:19.473" v="285" actId="14826"/>
          <ac:picMkLst>
            <pc:docMk/>
            <pc:sldMk cId="1771034633" sldId="1387"/>
            <ac:picMk id="9218" creationId="{307ECD45-F8FF-4013-8DD0-E16A8007E809}"/>
          </ac:picMkLst>
        </pc:picChg>
      </pc:sldChg>
      <pc:sldChg chg="modSp mod">
        <pc:chgData name="Del Manso Martina" userId="513a9d34-6994-41b9-901c-f28dde9905db" providerId="ADAL" clId="{E84FB427-2482-4A14-9C09-F50421E987A2}" dt="2022-04-14T14:50:34.129" v="283" actId="13926"/>
        <pc:sldMkLst>
          <pc:docMk/>
          <pc:sldMk cId="937493020" sldId="1416"/>
        </pc:sldMkLst>
        <pc:spChg chg="mod">
          <ac:chgData name="Del Manso Martina" userId="513a9d34-6994-41b9-901c-f28dde9905db" providerId="ADAL" clId="{E84FB427-2482-4A14-9C09-F50421E987A2}" dt="2022-04-14T13:06:49.121" v="5"/>
          <ac:spMkLst>
            <pc:docMk/>
            <pc:sldMk cId="937493020" sldId="1416"/>
            <ac:spMk id="7" creationId="{FC91FC3B-77DC-41B9-A150-90199CCE4D7C}"/>
          </ac:spMkLst>
        </pc:spChg>
        <pc:spChg chg="mod">
          <ac:chgData name="Del Manso Martina" userId="513a9d34-6994-41b9-901c-f28dde9905db" providerId="ADAL" clId="{E84FB427-2482-4A14-9C09-F50421E987A2}" dt="2022-04-14T14:50:34.129" v="283" actId="13926"/>
          <ac:spMkLst>
            <pc:docMk/>
            <pc:sldMk cId="937493020" sldId="1416"/>
            <ac:spMk id="18" creationId="{431F2FC6-8AC1-4D6C-9416-BC5398592D2B}"/>
          </ac:spMkLst>
        </pc:spChg>
      </pc:sldChg>
      <pc:sldChg chg="modSp mod">
        <pc:chgData name="Del Manso Martina" userId="513a9d34-6994-41b9-901c-f28dde9905db" providerId="ADAL" clId="{E84FB427-2482-4A14-9C09-F50421E987A2}" dt="2022-04-14T13:05:37.516" v="1" actId="20577"/>
        <pc:sldMkLst>
          <pc:docMk/>
          <pc:sldMk cId="638701303" sldId="1418"/>
        </pc:sldMkLst>
        <pc:spChg chg="mod">
          <ac:chgData name="Del Manso Martina" userId="513a9d34-6994-41b9-901c-f28dde9905db" providerId="ADAL" clId="{E84FB427-2482-4A14-9C09-F50421E987A2}" dt="2022-04-14T13:05:37.516" v="1" actId="20577"/>
          <ac:spMkLst>
            <pc:docMk/>
            <pc:sldMk cId="638701303" sldId="1418"/>
            <ac:spMk id="9" creationId="{02D42140-243D-4064-9F67-4AB0E0B3DB7E}"/>
          </ac:spMkLst>
        </pc:spChg>
      </pc:sldChg>
      <pc:sldChg chg="modSp mod">
        <pc:chgData name="Del Manso Martina" userId="513a9d34-6994-41b9-901c-f28dde9905db" providerId="ADAL" clId="{E84FB427-2482-4A14-9C09-F50421E987A2}" dt="2022-04-14T14:47:26.473" v="242" actId="13926"/>
        <pc:sldMkLst>
          <pc:docMk/>
          <pc:sldMk cId="3634802200" sldId="1428"/>
        </pc:sldMkLst>
        <pc:spChg chg="mod">
          <ac:chgData name="Del Manso Martina" userId="513a9d34-6994-41b9-901c-f28dde9905db" providerId="ADAL" clId="{E84FB427-2482-4A14-9C09-F50421E987A2}" dt="2022-04-14T14:47:26.473" v="242" actId="13926"/>
          <ac:spMkLst>
            <pc:docMk/>
            <pc:sldMk cId="3634802200" sldId="1428"/>
            <ac:spMk id="3" creationId="{9AE7991F-227C-4D1D-963F-5DF7512E9B72}"/>
          </ac:spMkLst>
        </pc:spChg>
      </pc:sldChg>
      <pc:sldChg chg="modSp mod">
        <pc:chgData name="Del Manso Martina" userId="513a9d34-6994-41b9-901c-f28dde9905db" providerId="ADAL" clId="{E84FB427-2482-4A14-9C09-F50421E987A2}" dt="2022-04-14T14:47:23.206" v="241" actId="13926"/>
        <pc:sldMkLst>
          <pc:docMk/>
          <pc:sldMk cId="3254352924" sldId="1429"/>
        </pc:sldMkLst>
        <pc:spChg chg="mod">
          <ac:chgData name="Del Manso Martina" userId="513a9d34-6994-41b9-901c-f28dde9905db" providerId="ADAL" clId="{E84FB427-2482-4A14-9C09-F50421E987A2}" dt="2022-04-14T14:47:23.206" v="241" actId="13926"/>
          <ac:spMkLst>
            <pc:docMk/>
            <pc:sldMk cId="3254352924" sldId="1429"/>
            <ac:spMk id="3" creationId="{9AE7991F-227C-4D1D-963F-5DF7512E9B72}"/>
          </ac:spMkLst>
        </pc:spChg>
      </pc:sldChg>
      <pc:sldChg chg="addSp delSp modSp mod">
        <pc:chgData name="Del Manso Martina" userId="513a9d34-6994-41b9-901c-f28dde9905db" providerId="ADAL" clId="{E84FB427-2482-4A14-9C09-F50421E987A2}" dt="2022-04-14T15:05:33.171" v="406" actId="20577"/>
        <pc:sldMkLst>
          <pc:docMk/>
          <pc:sldMk cId="1503337822" sldId="1430"/>
        </pc:sldMkLst>
        <pc:spChg chg="mod">
          <ac:chgData name="Del Manso Martina" userId="513a9d34-6994-41b9-901c-f28dde9905db" providerId="ADAL" clId="{E84FB427-2482-4A14-9C09-F50421E987A2}" dt="2022-04-14T13:06:49.121" v="5"/>
          <ac:spMkLst>
            <pc:docMk/>
            <pc:sldMk cId="1503337822" sldId="1430"/>
            <ac:spMk id="6" creationId="{23167014-F99B-4102-9FDF-70714DE9EB3C}"/>
          </ac:spMkLst>
        </pc:spChg>
        <pc:spChg chg="mod">
          <ac:chgData name="Del Manso Martina" userId="513a9d34-6994-41b9-901c-f28dde9905db" providerId="ADAL" clId="{E84FB427-2482-4A14-9C09-F50421E987A2}" dt="2022-04-14T15:05:33.171" v="406" actId="20577"/>
          <ac:spMkLst>
            <pc:docMk/>
            <pc:sldMk cId="1503337822" sldId="1430"/>
            <ac:spMk id="7" creationId="{521C454B-F5E8-4456-B826-7D75278D9657}"/>
          </ac:spMkLst>
        </pc:spChg>
        <pc:spChg chg="mod">
          <ac:chgData name="Del Manso Martina" userId="513a9d34-6994-41b9-901c-f28dde9905db" providerId="ADAL" clId="{E84FB427-2482-4A14-9C09-F50421E987A2}" dt="2022-04-14T15:03:29.940" v="331" actId="20577"/>
          <ac:spMkLst>
            <pc:docMk/>
            <pc:sldMk cId="1503337822" sldId="1430"/>
            <ac:spMk id="12" creationId="{C38C7F7B-BB50-4EF1-B675-C18FAB25E91D}"/>
          </ac:spMkLst>
        </pc:spChg>
        <pc:spChg chg="mod">
          <ac:chgData name="Del Manso Martina" userId="513a9d34-6994-41b9-901c-f28dde9905db" providerId="ADAL" clId="{E84FB427-2482-4A14-9C09-F50421E987A2}" dt="2022-04-14T15:03:19.988" v="323" actId="20577"/>
          <ac:spMkLst>
            <pc:docMk/>
            <pc:sldMk cId="1503337822" sldId="1430"/>
            <ac:spMk id="20" creationId="{16455BC2-3EEC-465F-BFC7-69E0D30CE390}"/>
          </ac:spMkLst>
        </pc:spChg>
        <pc:spChg chg="mod">
          <ac:chgData name="Del Manso Martina" userId="513a9d34-6994-41b9-901c-f28dde9905db" providerId="ADAL" clId="{E84FB427-2482-4A14-9C09-F50421E987A2}" dt="2022-04-14T15:03:51.668" v="350" actId="20577"/>
          <ac:spMkLst>
            <pc:docMk/>
            <pc:sldMk cId="1503337822" sldId="1430"/>
            <ac:spMk id="23" creationId="{1916299F-6F0B-41A0-B266-329199B98D1D}"/>
          </ac:spMkLst>
        </pc:spChg>
        <pc:spChg chg="mod">
          <ac:chgData name="Del Manso Martina" userId="513a9d34-6994-41b9-901c-f28dde9905db" providerId="ADAL" clId="{E84FB427-2482-4A14-9C09-F50421E987A2}" dt="2022-04-14T15:03:40.895" v="341" actId="20577"/>
          <ac:spMkLst>
            <pc:docMk/>
            <pc:sldMk cId="1503337822" sldId="1430"/>
            <ac:spMk id="24" creationId="{E74C75E4-D3C3-4199-B3B7-E5CE64741945}"/>
          </ac:spMkLst>
        </pc:spChg>
        <pc:spChg chg="mod">
          <ac:chgData name="Del Manso Martina" userId="513a9d34-6994-41b9-901c-f28dde9905db" providerId="ADAL" clId="{E84FB427-2482-4A14-9C09-F50421E987A2}" dt="2022-04-14T15:04:01.687" v="360" actId="20577"/>
          <ac:spMkLst>
            <pc:docMk/>
            <pc:sldMk cId="1503337822" sldId="1430"/>
            <ac:spMk id="25" creationId="{2A50A42D-7861-4F67-ABF7-B56D3E1416D8}"/>
          </ac:spMkLst>
        </pc:spChg>
        <pc:spChg chg="mod">
          <ac:chgData name="Del Manso Martina" userId="513a9d34-6994-41b9-901c-f28dde9905db" providerId="ADAL" clId="{E84FB427-2482-4A14-9C09-F50421E987A2}" dt="2022-04-14T15:04:41.746" v="374" actId="20577"/>
          <ac:spMkLst>
            <pc:docMk/>
            <pc:sldMk cId="1503337822" sldId="1430"/>
            <ac:spMk id="26" creationId="{17B8BD54-C49A-4DF1-BBE2-6315E6CC2BD6}"/>
          </ac:spMkLst>
        </pc:spChg>
        <pc:spChg chg="mod">
          <ac:chgData name="Del Manso Martina" userId="513a9d34-6994-41b9-901c-f28dde9905db" providerId="ADAL" clId="{E84FB427-2482-4A14-9C09-F50421E987A2}" dt="2022-04-14T15:04:34.620" v="368" actId="20577"/>
          <ac:spMkLst>
            <pc:docMk/>
            <pc:sldMk cId="1503337822" sldId="1430"/>
            <ac:spMk id="27" creationId="{3D620C99-C7B9-49E6-9F1F-B55959BD649D}"/>
          </ac:spMkLst>
        </pc:spChg>
        <pc:spChg chg="mod">
          <ac:chgData name="Del Manso Martina" userId="513a9d34-6994-41b9-901c-f28dde9905db" providerId="ADAL" clId="{E84FB427-2482-4A14-9C09-F50421E987A2}" dt="2022-04-14T15:05:05.738" v="398" actId="20577"/>
          <ac:spMkLst>
            <pc:docMk/>
            <pc:sldMk cId="1503337822" sldId="1430"/>
            <ac:spMk id="28" creationId="{E84D0256-A48B-432B-B8ED-89AB73710437}"/>
          </ac:spMkLst>
        </pc:spChg>
        <pc:spChg chg="mod">
          <ac:chgData name="Del Manso Martina" userId="513a9d34-6994-41b9-901c-f28dde9905db" providerId="ADAL" clId="{E84FB427-2482-4A14-9C09-F50421E987A2}" dt="2022-04-14T15:04:52.141" v="386" actId="20577"/>
          <ac:spMkLst>
            <pc:docMk/>
            <pc:sldMk cId="1503337822" sldId="1430"/>
            <ac:spMk id="29" creationId="{6B0B2A4C-42BF-4626-B2DA-6BCBB944F7F9}"/>
          </ac:spMkLst>
        </pc:spChg>
        <pc:picChg chg="del">
          <ac:chgData name="Del Manso Martina" userId="513a9d34-6994-41b9-901c-f28dde9905db" providerId="ADAL" clId="{E84FB427-2482-4A14-9C09-F50421E987A2}" dt="2022-04-14T15:01:35.345" v="312" actId="478"/>
          <ac:picMkLst>
            <pc:docMk/>
            <pc:sldMk cId="1503337822" sldId="1430"/>
            <ac:picMk id="1026" creationId="{31489409-B40F-4047-B555-79BA21C4D87C}"/>
          </ac:picMkLst>
        </pc:picChg>
        <pc:picChg chg="add mod">
          <ac:chgData name="Del Manso Martina" userId="513a9d34-6994-41b9-901c-f28dde9905db" providerId="ADAL" clId="{E84FB427-2482-4A14-9C09-F50421E987A2}" dt="2022-04-14T15:01:54.262" v="317" actId="1076"/>
          <ac:picMkLst>
            <pc:docMk/>
            <pc:sldMk cId="1503337822" sldId="1430"/>
            <ac:picMk id="2050" creationId="{49FE4609-9651-4A29-970C-E17706233B82}"/>
          </ac:picMkLst>
        </pc:picChg>
      </pc:sldChg>
      <pc:sldChg chg="addSp delSp modSp mod">
        <pc:chgData name="Del Manso Martina" userId="513a9d34-6994-41b9-901c-f28dde9905db" providerId="ADAL" clId="{E84FB427-2482-4A14-9C09-F50421E987A2}" dt="2022-04-14T14:49:01.204" v="262" actId="1076"/>
        <pc:sldMkLst>
          <pc:docMk/>
          <pc:sldMk cId="667948361" sldId="1432"/>
        </pc:sldMkLst>
        <pc:spChg chg="add mod">
          <ac:chgData name="Del Manso Martina" userId="513a9d34-6994-41b9-901c-f28dde9905db" providerId="ADAL" clId="{E84FB427-2482-4A14-9C09-F50421E987A2}" dt="2022-04-14T14:47:53.281" v="250" actId="20577"/>
          <ac:spMkLst>
            <pc:docMk/>
            <pc:sldMk cId="667948361" sldId="1432"/>
            <ac:spMk id="10" creationId="{AECB18DB-5313-4DCC-B3B8-3097ABADC49B}"/>
          </ac:spMkLst>
        </pc:spChg>
        <pc:spChg chg="mod">
          <ac:chgData name="Del Manso Martina" userId="513a9d34-6994-41b9-901c-f28dde9905db" providerId="ADAL" clId="{E84FB427-2482-4A14-9C09-F50421E987A2}" dt="2022-04-14T13:06:49.121" v="5"/>
          <ac:spMkLst>
            <pc:docMk/>
            <pc:sldMk cId="667948361" sldId="1432"/>
            <ac:spMk id="11" creationId="{A9A68309-04FD-445B-A57F-974E726FA86F}"/>
          </ac:spMkLst>
        </pc:spChg>
        <pc:spChg chg="mod">
          <ac:chgData name="Del Manso Martina" userId="513a9d34-6994-41b9-901c-f28dde9905db" providerId="ADAL" clId="{E84FB427-2482-4A14-9C09-F50421E987A2}" dt="2022-04-14T13:06:49.121" v="5"/>
          <ac:spMkLst>
            <pc:docMk/>
            <pc:sldMk cId="667948361" sldId="1432"/>
            <ac:spMk id="12" creationId="{206D841D-92A0-41B7-8962-1B50CE109D61}"/>
          </ac:spMkLst>
        </pc:spChg>
        <pc:spChg chg="del">
          <ac:chgData name="Del Manso Martina" userId="513a9d34-6994-41b9-901c-f28dde9905db" providerId="ADAL" clId="{E84FB427-2482-4A14-9C09-F50421E987A2}" dt="2022-04-14T14:47:34.178" v="243" actId="478"/>
          <ac:spMkLst>
            <pc:docMk/>
            <pc:sldMk cId="667948361" sldId="1432"/>
            <ac:spMk id="14" creationId="{C0442A7E-E0E0-41F7-823F-CD84EBFCD35D}"/>
          </ac:spMkLst>
        </pc:spChg>
        <pc:picChg chg="add mod">
          <ac:chgData name="Del Manso Martina" userId="513a9d34-6994-41b9-901c-f28dde9905db" providerId="ADAL" clId="{E84FB427-2482-4A14-9C09-F50421E987A2}" dt="2022-04-14T14:49:01.204" v="262" actId="1076"/>
          <ac:picMkLst>
            <pc:docMk/>
            <pc:sldMk cId="667948361" sldId="1432"/>
            <ac:picMk id="3" creationId="{A839D482-4D9E-4D00-9433-8BAD6F7C64BA}"/>
          </ac:picMkLst>
        </pc:picChg>
        <pc:picChg chg="mod">
          <ac:chgData name="Del Manso Martina" userId="513a9d34-6994-41b9-901c-f28dde9905db" providerId="ADAL" clId="{E84FB427-2482-4A14-9C09-F50421E987A2}" dt="2022-04-14T14:47:56.576" v="251" actId="1076"/>
          <ac:picMkLst>
            <pc:docMk/>
            <pc:sldMk cId="667948361" sldId="1432"/>
            <ac:picMk id="9" creationId="{A173DF6D-C419-490A-A70F-B6420BEA3EED}"/>
          </ac:picMkLst>
        </pc:picChg>
        <pc:picChg chg="add del">
          <ac:chgData name="Del Manso Martina" userId="513a9d34-6994-41b9-901c-f28dde9905db" providerId="ADAL" clId="{E84FB427-2482-4A14-9C09-F50421E987A2}" dt="2022-04-14T14:47:38.993" v="245"/>
          <ac:picMkLst>
            <pc:docMk/>
            <pc:sldMk cId="667948361" sldId="1432"/>
            <ac:picMk id="1026" creationId="{0437F6FB-50B9-4A06-94F6-6635F4EA4251}"/>
          </ac:picMkLst>
        </pc:picChg>
        <pc:picChg chg="add del">
          <ac:chgData name="Del Manso Martina" userId="513a9d34-6994-41b9-901c-f28dde9905db" providerId="ADAL" clId="{E84FB427-2482-4A14-9C09-F50421E987A2}" dt="2022-04-14T14:47:42.107" v="247"/>
          <ac:picMkLst>
            <pc:docMk/>
            <pc:sldMk cId="667948361" sldId="1432"/>
            <ac:picMk id="1028" creationId="{216F6882-6672-45D9-8940-FFB094543035}"/>
          </ac:picMkLst>
        </pc:picChg>
        <pc:picChg chg="del">
          <ac:chgData name="Del Manso Martina" userId="513a9d34-6994-41b9-901c-f28dde9905db" providerId="ADAL" clId="{E84FB427-2482-4A14-9C09-F50421E987A2}" dt="2022-04-14T14:47:34.178" v="243" actId="478"/>
          <ac:picMkLst>
            <pc:docMk/>
            <pc:sldMk cId="667948361" sldId="1432"/>
            <ac:picMk id="4098" creationId="{9FC23B45-8437-441D-8BA7-9E1AFF1C0E1F}"/>
          </ac:picMkLst>
        </pc:picChg>
      </pc:sldChg>
      <pc:sldChg chg="addSp delSp modSp mod">
        <pc:chgData name="Del Manso Martina" userId="513a9d34-6994-41b9-901c-f28dde9905db" providerId="ADAL" clId="{E84FB427-2482-4A14-9C09-F50421E987A2}" dt="2022-04-14T14:49:28.151" v="267" actId="1076"/>
        <pc:sldMkLst>
          <pc:docMk/>
          <pc:sldMk cId="95590468" sldId="1433"/>
        </pc:sldMkLst>
        <pc:spChg chg="add mod">
          <ac:chgData name="Del Manso Martina" userId="513a9d34-6994-41b9-901c-f28dde9905db" providerId="ADAL" clId="{E84FB427-2482-4A14-9C09-F50421E987A2}" dt="2022-04-14T14:48:09.699" v="257" actId="20577"/>
          <ac:spMkLst>
            <pc:docMk/>
            <pc:sldMk cId="95590468" sldId="1433"/>
            <ac:spMk id="8" creationId="{AD7FEA1D-86C0-4C8F-B085-83F3341BD2F4}"/>
          </ac:spMkLst>
        </pc:spChg>
        <pc:spChg chg="mod">
          <ac:chgData name="Del Manso Martina" userId="513a9d34-6994-41b9-901c-f28dde9905db" providerId="ADAL" clId="{E84FB427-2482-4A14-9C09-F50421E987A2}" dt="2022-04-14T13:06:49.121" v="5"/>
          <ac:spMkLst>
            <pc:docMk/>
            <pc:sldMk cId="95590468" sldId="1433"/>
            <ac:spMk id="10" creationId="{3A8F100F-4487-4F11-8A6D-61C9761B8323}"/>
          </ac:spMkLst>
        </pc:spChg>
        <pc:spChg chg="mod">
          <ac:chgData name="Del Manso Martina" userId="513a9d34-6994-41b9-901c-f28dde9905db" providerId="ADAL" clId="{E84FB427-2482-4A14-9C09-F50421E987A2}" dt="2022-04-14T13:06:49.121" v="5"/>
          <ac:spMkLst>
            <pc:docMk/>
            <pc:sldMk cId="95590468" sldId="1433"/>
            <ac:spMk id="11" creationId="{879BDA3D-B06E-4B2E-88D4-5C6065FDB0B6}"/>
          </ac:spMkLst>
        </pc:spChg>
        <pc:spChg chg="del">
          <ac:chgData name="Del Manso Martina" userId="513a9d34-6994-41b9-901c-f28dde9905db" providerId="ADAL" clId="{E84FB427-2482-4A14-9C09-F50421E987A2}" dt="2022-04-14T14:47:59.171" v="252" actId="478"/>
          <ac:spMkLst>
            <pc:docMk/>
            <pc:sldMk cId="95590468" sldId="1433"/>
            <ac:spMk id="14" creationId="{376FDE93-E4B3-4CAC-8B08-E316C0A77C5D}"/>
          </ac:spMkLst>
        </pc:spChg>
        <pc:picChg chg="del">
          <ac:chgData name="Del Manso Martina" userId="513a9d34-6994-41b9-901c-f28dde9905db" providerId="ADAL" clId="{E84FB427-2482-4A14-9C09-F50421E987A2}" dt="2022-04-14T14:48:11.509" v="258" actId="478"/>
          <ac:picMkLst>
            <pc:docMk/>
            <pc:sldMk cId="95590468" sldId="1433"/>
            <ac:picMk id="3" creationId="{D27098C4-07AF-4F44-A6EE-E0F7879EC829}"/>
          </ac:picMkLst>
        </pc:picChg>
        <pc:picChg chg="add mod">
          <ac:chgData name="Del Manso Martina" userId="513a9d34-6994-41b9-901c-f28dde9905db" providerId="ADAL" clId="{E84FB427-2482-4A14-9C09-F50421E987A2}" dt="2022-04-14T14:49:28.151" v="267" actId="1076"/>
          <ac:picMkLst>
            <pc:docMk/>
            <pc:sldMk cId="95590468" sldId="1433"/>
            <ac:picMk id="4" creationId="{C11F633E-2DDF-4FA4-A2EA-E937711DBE22}"/>
          </ac:picMkLst>
        </pc:picChg>
        <pc:picChg chg="add mod">
          <ac:chgData name="Del Manso Martina" userId="513a9d34-6994-41b9-901c-f28dde9905db" providerId="ADAL" clId="{E84FB427-2482-4A14-9C09-F50421E987A2}" dt="2022-04-14T14:48:07.303" v="254" actId="1076"/>
          <ac:picMkLst>
            <pc:docMk/>
            <pc:sldMk cId="95590468" sldId="1433"/>
            <ac:picMk id="12" creationId="{E5EDFDAA-B561-4759-9CE1-916C316A8346}"/>
          </ac:picMkLst>
        </pc:picChg>
        <pc:picChg chg="del">
          <ac:chgData name="Del Manso Martina" userId="513a9d34-6994-41b9-901c-f28dde9905db" providerId="ADAL" clId="{E84FB427-2482-4A14-9C09-F50421E987A2}" dt="2022-04-14T14:47:59.171" v="252" actId="478"/>
          <ac:picMkLst>
            <pc:docMk/>
            <pc:sldMk cId="95590468" sldId="1433"/>
            <ac:picMk id="3074" creationId="{11C38E7C-B0D3-4A38-81AC-D0079BACEF89}"/>
          </ac:picMkLst>
        </pc:picChg>
      </pc:sldChg>
      <pc:sldChg chg="modSp">
        <pc:chgData name="Del Manso Martina" userId="513a9d34-6994-41b9-901c-f28dde9905db" providerId="ADAL" clId="{E84FB427-2482-4A14-9C09-F50421E987A2}" dt="2022-04-14T14:46:15.061" v="234" actId="14826"/>
        <pc:sldMkLst>
          <pc:docMk/>
          <pc:sldMk cId="3146680826" sldId="1435"/>
        </pc:sldMkLst>
        <pc:spChg chg="mod">
          <ac:chgData name="Del Manso Martina" userId="513a9d34-6994-41b9-901c-f28dde9905db" providerId="ADAL" clId="{E84FB427-2482-4A14-9C09-F50421E987A2}" dt="2022-04-14T13:06:49.121" v="5"/>
          <ac:spMkLst>
            <pc:docMk/>
            <pc:sldMk cId="3146680826" sldId="1435"/>
            <ac:spMk id="13" creationId="{E7776058-B94D-432C-A9E8-125AE28A6B8A}"/>
          </ac:spMkLst>
        </pc:spChg>
        <pc:picChg chg="mod">
          <ac:chgData name="Del Manso Martina" userId="513a9d34-6994-41b9-901c-f28dde9905db" providerId="ADAL" clId="{E84FB427-2482-4A14-9C09-F50421E987A2}" dt="2022-04-14T14:46:15.061" v="234" actId="14826"/>
          <ac:picMkLst>
            <pc:docMk/>
            <pc:sldMk cId="3146680826" sldId="1435"/>
            <ac:picMk id="4098" creationId="{36AC328A-FBAE-4930-B4F4-169F876BB0C9}"/>
          </ac:picMkLst>
        </pc:picChg>
      </pc:sldChg>
      <pc:sldChg chg="modSp">
        <pc:chgData name="Del Manso Martina" userId="513a9d34-6994-41b9-901c-f28dde9905db" providerId="ADAL" clId="{E84FB427-2482-4A14-9C09-F50421E987A2}" dt="2022-04-14T14:52:14.125" v="287" actId="14100"/>
        <pc:sldMkLst>
          <pc:docMk/>
          <pc:sldMk cId="1363598916" sldId="1436"/>
        </pc:sldMkLst>
        <pc:spChg chg="mod">
          <ac:chgData name="Del Manso Martina" userId="513a9d34-6994-41b9-901c-f28dde9905db" providerId="ADAL" clId="{E84FB427-2482-4A14-9C09-F50421E987A2}" dt="2022-04-14T13:06:49.121" v="5"/>
          <ac:spMkLst>
            <pc:docMk/>
            <pc:sldMk cId="1363598916" sldId="1436"/>
            <ac:spMk id="4" creationId="{C436C9B4-0598-4BC7-8D20-3BCE1F1E349C}"/>
          </ac:spMkLst>
        </pc:spChg>
        <pc:picChg chg="mod">
          <ac:chgData name="Del Manso Martina" userId="513a9d34-6994-41b9-901c-f28dde9905db" providerId="ADAL" clId="{E84FB427-2482-4A14-9C09-F50421E987A2}" dt="2022-04-14T14:52:14.125" v="287" actId="14100"/>
          <ac:picMkLst>
            <pc:docMk/>
            <pc:sldMk cId="1363598916" sldId="1436"/>
            <ac:picMk id="1026" creationId="{32B3213B-D8BE-432B-90FE-A047AFD3C020}"/>
          </ac:picMkLst>
        </pc:picChg>
      </pc:sldChg>
      <pc:sldChg chg="modSp">
        <pc:chgData name="Del Manso Martina" userId="513a9d34-6994-41b9-901c-f28dde9905db" providerId="ADAL" clId="{E84FB427-2482-4A14-9C09-F50421E987A2}" dt="2022-04-14T14:46:33.543" v="235" actId="14826"/>
        <pc:sldMkLst>
          <pc:docMk/>
          <pc:sldMk cId="2689876419" sldId="1438"/>
        </pc:sldMkLst>
        <pc:spChg chg="mod">
          <ac:chgData name="Del Manso Martina" userId="513a9d34-6994-41b9-901c-f28dde9905db" providerId="ADAL" clId="{E84FB427-2482-4A14-9C09-F50421E987A2}" dt="2022-04-14T13:06:49.121" v="5"/>
          <ac:spMkLst>
            <pc:docMk/>
            <pc:sldMk cId="2689876419" sldId="1438"/>
            <ac:spMk id="13" creationId="{E7776058-B94D-432C-A9E8-125AE28A6B8A}"/>
          </ac:spMkLst>
        </pc:spChg>
        <pc:picChg chg="mod">
          <ac:chgData name="Del Manso Martina" userId="513a9d34-6994-41b9-901c-f28dde9905db" providerId="ADAL" clId="{E84FB427-2482-4A14-9C09-F50421E987A2}" dt="2022-04-14T14:46:33.543" v="235" actId="14826"/>
          <ac:picMkLst>
            <pc:docMk/>
            <pc:sldMk cId="2689876419" sldId="1438"/>
            <ac:picMk id="5122" creationId="{F5E12D12-EB2C-47BD-A654-A955B48A4C15}"/>
          </ac:picMkLst>
        </pc:picChg>
      </pc:sldChg>
      <pc:sldChg chg="modSp mod">
        <pc:chgData name="Del Manso Martina" userId="513a9d34-6994-41b9-901c-f28dde9905db" providerId="ADAL" clId="{E84FB427-2482-4A14-9C09-F50421E987A2}" dt="2022-04-14T14:47:13.289" v="240" actId="20577"/>
        <pc:sldMkLst>
          <pc:docMk/>
          <pc:sldMk cId="3024650233" sldId="1443"/>
        </pc:sldMkLst>
        <pc:spChg chg="mod">
          <ac:chgData name="Del Manso Martina" userId="513a9d34-6994-41b9-901c-f28dde9905db" providerId="ADAL" clId="{E84FB427-2482-4A14-9C09-F50421E987A2}" dt="2022-04-14T14:47:10.277" v="238" actId="20577"/>
          <ac:spMkLst>
            <pc:docMk/>
            <pc:sldMk cId="3024650233" sldId="1443"/>
            <ac:spMk id="2" creationId="{AD8B7316-7A59-4F04-A5C4-B4F4AAD794FF}"/>
          </ac:spMkLst>
        </pc:spChg>
        <pc:spChg chg="mod">
          <ac:chgData name="Del Manso Martina" userId="513a9d34-6994-41b9-901c-f28dde9905db" providerId="ADAL" clId="{E84FB427-2482-4A14-9C09-F50421E987A2}" dt="2022-04-14T14:47:13.289" v="240" actId="20577"/>
          <ac:spMkLst>
            <pc:docMk/>
            <pc:sldMk cId="3024650233" sldId="1443"/>
            <ac:spMk id="9" creationId="{853EB532-9503-48AE-8364-7F7C9B64A96B}"/>
          </ac:spMkLst>
        </pc:spChg>
        <pc:spChg chg="mod">
          <ac:chgData name="Del Manso Martina" userId="513a9d34-6994-41b9-901c-f28dde9905db" providerId="ADAL" clId="{E84FB427-2482-4A14-9C09-F50421E987A2}" dt="2022-04-14T13:06:49.121" v="5"/>
          <ac:spMkLst>
            <pc:docMk/>
            <pc:sldMk cId="3024650233" sldId="1443"/>
            <ac:spMk id="13" creationId="{E7776058-B94D-432C-A9E8-125AE28A6B8A}"/>
          </ac:spMkLst>
        </pc:spChg>
        <pc:picChg chg="mod">
          <ac:chgData name="Del Manso Martina" userId="513a9d34-6994-41b9-901c-f28dde9905db" providerId="ADAL" clId="{E84FB427-2482-4A14-9C09-F50421E987A2}" dt="2022-04-14T14:46:57.618" v="236" actId="14826"/>
          <ac:picMkLst>
            <pc:docMk/>
            <pc:sldMk cId="3024650233" sldId="1443"/>
            <ac:picMk id="6146" creationId="{3B2467D0-95AB-4349-9144-A9BBBC34A0C4}"/>
          </ac:picMkLst>
        </pc:picChg>
      </pc:sldChg>
      <pc:sldChg chg="modSp mod">
        <pc:chgData name="Del Manso Martina" userId="513a9d34-6994-41b9-901c-f28dde9905db" providerId="ADAL" clId="{E84FB427-2482-4A14-9C09-F50421E987A2}" dt="2022-04-14T15:16:35.177" v="501" actId="13926"/>
        <pc:sldMkLst>
          <pc:docMk/>
          <pc:sldMk cId="1147603769" sldId="1444"/>
        </pc:sldMkLst>
        <pc:spChg chg="mod">
          <ac:chgData name="Del Manso Martina" userId="513a9d34-6994-41b9-901c-f28dde9905db" providerId="ADAL" clId="{E84FB427-2482-4A14-9C09-F50421E987A2}" dt="2022-04-14T15:16:35.177" v="501" actId="13926"/>
          <ac:spMkLst>
            <pc:docMk/>
            <pc:sldMk cId="1147603769" sldId="1444"/>
            <ac:spMk id="4" creationId="{8D35ECE6-539E-4FA0-8B22-4D9ADA9856D5}"/>
          </ac:spMkLst>
        </pc:spChg>
        <pc:spChg chg="mod">
          <ac:chgData name="Del Manso Martina" userId="513a9d34-6994-41b9-901c-f28dde9905db" providerId="ADAL" clId="{E84FB427-2482-4A14-9C09-F50421E987A2}" dt="2022-04-14T13:06:49.121" v="5"/>
          <ac:spMkLst>
            <pc:docMk/>
            <pc:sldMk cId="1147603769" sldId="1444"/>
            <ac:spMk id="5" creationId="{E88FD8F2-B9B6-48BA-A9A2-C4A670987212}"/>
          </ac:spMkLst>
        </pc:spChg>
      </pc:sldChg>
      <pc:sldChg chg="modSp mod">
        <pc:chgData name="Del Manso Martina" userId="513a9d34-6994-41b9-901c-f28dde9905db" providerId="ADAL" clId="{E84FB427-2482-4A14-9C09-F50421E987A2}" dt="2022-04-14T14:29:26.029" v="64" actId="6549"/>
        <pc:sldMkLst>
          <pc:docMk/>
          <pc:sldMk cId="2828064428" sldId="1447"/>
        </pc:sldMkLst>
        <pc:spChg chg="mod">
          <ac:chgData name="Del Manso Martina" userId="513a9d34-6994-41b9-901c-f28dde9905db" providerId="ADAL" clId="{E84FB427-2482-4A14-9C09-F50421E987A2}" dt="2022-04-14T13:06:49.121" v="5"/>
          <ac:spMkLst>
            <pc:docMk/>
            <pc:sldMk cId="2828064428" sldId="1447"/>
            <ac:spMk id="6" creationId="{12C85AE0-1517-41C9-A8BC-074E9F8CFAF2}"/>
          </ac:spMkLst>
        </pc:spChg>
        <pc:spChg chg="mod">
          <ac:chgData name="Del Manso Martina" userId="513a9d34-6994-41b9-901c-f28dde9905db" providerId="ADAL" clId="{E84FB427-2482-4A14-9C09-F50421E987A2}" dt="2022-04-14T14:28:43.729" v="52" actId="6549"/>
          <ac:spMkLst>
            <pc:docMk/>
            <pc:sldMk cId="2828064428" sldId="1447"/>
            <ac:spMk id="8" creationId="{8C2958E9-2E9E-4413-8AD5-8213BE053169}"/>
          </ac:spMkLst>
        </pc:spChg>
        <pc:spChg chg="mod">
          <ac:chgData name="Del Manso Martina" userId="513a9d34-6994-41b9-901c-f28dde9905db" providerId="ADAL" clId="{E84FB427-2482-4A14-9C09-F50421E987A2}" dt="2022-04-14T14:29:26.029" v="64" actId="6549"/>
          <ac:spMkLst>
            <pc:docMk/>
            <pc:sldMk cId="2828064428" sldId="1447"/>
            <ac:spMk id="9" creationId="{5B6414F6-BFA9-48C5-A976-DD3E3F6D6873}"/>
          </ac:spMkLst>
        </pc:spChg>
        <pc:picChg chg="mod">
          <ac:chgData name="Del Manso Martina" userId="513a9d34-6994-41b9-901c-f28dde9905db" providerId="ADAL" clId="{E84FB427-2482-4A14-9C09-F50421E987A2}" dt="2022-04-14T14:22:40.825" v="47" actId="14826"/>
          <ac:picMkLst>
            <pc:docMk/>
            <pc:sldMk cId="2828064428" sldId="1447"/>
            <ac:picMk id="1026" creationId="{F996C1B5-8807-40AB-AAC3-E59867FD80E4}"/>
          </ac:picMkLst>
        </pc:picChg>
      </pc:sldChg>
      <pc:sldChg chg="modSp del mod">
        <pc:chgData name="Del Manso Martina" userId="513a9d34-6994-41b9-901c-f28dde9905db" providerId="ADAL" clId="{E84FB427-2482-4A14-9C09-F50421E987A2}" dt="2022-04-14T14:57:47.716" v="308" actId="47"/>
        <pc:sldMkLst>
          <pc:docMk/>
          <pc:sldMk cId="1351216485" sldId="1448"/>
        </pc:sldMkLst>
        <pc:spChg chg="mod">
          <ac:chgData name="Del Manso Martina" userId="513a9d34-6994-41b9-901c-f28dde9905db" providerId="ADAL" clId="{E84FB427-2482-4A14-9C09-F50421E987A2}" dt="2022-04-14T14:55:13.700" v="306" actId="13926"/>
          <ac:spMkLst>
            <pc:docMk/>
            <pc:sldMk cId="1351216485" sldId="1448"/>
            <ac:spMk id="16" creationId="{9AAAB8FB-18B2-4010-8B19-390F6A5A5F0A}"/>
          </ac:spMkLst>
        </pc:spChg>
        <pc:spChg chg="mod">
          <ac:chgData name="Del Manso Martina" userId="513a9d34-6994-41b9-901c-f28dde9905db" providerId="ADAL" clId="{E84FB427-2482-4A14-9C09-F50421E987A2}" dt="2022-04-14T13:07:01.205" v="6"/>
          <ac:spMkLst>
            <pc:docMk/>
            <pc:sldMk cId="1351216485" sldId="1448"/>
            <ac:spMk id="17" creationId="{462B6211-349A-4E55-9BA6-1003FB842C0A}"/>
          </ac:spMkLst>
        </pc:spChg>
      </pc:sldChg>
      <pc:sldChg chg="add">
        <pc:chgData name="Del Manso Martina" userId="513a9d34-6994-41b9-901c-f28dde9905db" providerId="ADAL" clId="{E84FB427-2482-4A14-9C09-F50421E987A2}" dt="2022-04-14T14:57:49.946" v="309"/>
        <pc:sldMkLst>
          <pc:docMk/>
          <pc:sldMk cId="1823789670" sldId="1448"/>
        </pc:sldMkLst>
      </pc:sldChg>
      <pc:sldChg chg="modSp add del mod">
        <pc:chgData name="Del Manso Martina" userId="513a9d34-6994-41b9-901c-f28dde9905db" providerId="ADAL" clId="{E84FB427-2482-4A14-9C09-F50421E987A2}" dt="2022-04-14T14:57:49.946" v="309"/>
        <pc:sldMkLst>
          <pc:docMk/>
          <pc:sldMk cId="72076053" sldId="1449"/>
        </pc:sldMkLst>
        <pc:spChg chg="mod">
          <ac:chgData name="Del Manso Martina" userId="513a9d34-6994-41b9-901c-f28dde9905db" providerId="ADAL" clId="{E84FB427-2482-4A14-9C09-F50421E987A2}" dt="2022-04-14T14:56:07.475" v="307" actId="13926"/>
          <ac:spMkLst>
            <pc:docMk/>
            <pc:sldMk cId="72076053" sldId="1449"/>
            <ac:spMk id="3" creationId="{8DBEC51C-87A0-42E0-A041-E8EF977C0CDF}"/>
          </ac:spMkLst>
        </pc:spChg>
      </pc:sldChg>
      <pc:sldChg chg="del">
        <pc:chgData name="Del Manso Martina" userId="513a9d34-6994-41b9-901c-f28dde9905db" providerId="ADAL" clId="{E84FB427-2482-4A14-9C09-F50421E987A2}" dt="2022-04-14T14:57:47.716" v="308" actId="47"/>
        <pc:sldMkLst>
          <pc:docMk/>
          <pc:sldMk cId="410149201" sldId="1450"/>
        </pc:sldMkLst>
      </pc:sldChg>
      <pc:sldChg chg="add">
        <pc:chgData name="Del Manso Martina" userId="513a9d34-6994-41b9-901c-f28dde9905db" providerId="ADAL" clId="{E84FB427-2482-4A14-9C09-F50421E987A2}" dt="2022-04-14T14:57:49.946" v="309"/>
        <pc:sldMkLst>
          <pc:docMk/>
          <pc:sldMk cId="1955187715" sldId="1450"/>
        </pc:sldMkLst>
      </pc:sldChg>
      <pc:sldChg chg="del">
        <pc:chgData name="Del Manso Martina" userId="513a9d34-6994-41b9-901c-f28dde9905db" providerId="ADAL" clId="{E84FB427-2482-4A14-9C09-F50421E987A2}" dt="2022-04-14T14:57:47.716" v="308" actId="47"/>
        <pc:sldMkLst>
          <pc:docMk/>
          <pc:sldMk cId="3341586547" sldId="1451"/>
        </pc:sldMkLst>
      </pc:sldChg>
      <pc:sldChg chg="add">
        <pc:chgData name="Del Manso Martina" userId="513a9d34-6994-41b9-901c-f28dde9905db" providerId="ADAL" clId="{E84FB427-2482-4A14-9C09-F50421E987A2}" dt="2022-04-14T14:57:49.946" v="309"/>
        <pc:sldMkLst>
          <pc:docMk/>
          <pc:sldMk cId="4211151259" sldId="1451"/>
        </pc:sldMkLst>
      </pc:sldChg>
    </pc:docChg>
  </pc:docChgLst>
  <pc:docChgLst>
    <pc:chgData name="Del Manso Martina" userId="513a9d34-6994-41b9-901c-f28dde9905db" providerId="ADAL" clId="{BDEF02A9-E75A-4CC5-BD7B-A62D14B56133}"/>
    <pc:docChg chg="custSel modSld">
      <pc:chgData name="Del Manso Martina" userId="513a9d34-6994-41b9-901c-f28dde9905db" providerId="ADAL" clId="{BDEF02A9-E75A-4CC5-BD7B-A62D14B56133}" dt="2021-12-31T10:11:05.046" v="57"/>
      <pc:docMkLst>
        <pc:docMk/>
      </pc:docMkLst>
      <pc:sldChg chg="addSp delSp modSp mod">
        <pc:chgData name="Del Manso Martina" userId="513a9d34-6994-41b9-901c-f28dde9905db" providerId="ADAL" clId="{BDEF02A9-E75A-4CC5-BD7B-A62D14B56133}" dt="2021-12-31T10:10:06.490" v="10"/>
        <pc:sldMkLst>
          <pc:docMk/>
          <pc:sldMk cId="3310883101" sldId="261"/>
        </pc:sldMkLst>
        <pc:spChg chg="add del mod">
          <ac:chgData name="Del Manso Martina" userId="513a9d34-6994-41b9-901c-f28dde9905db" providerId="ADAL" clId="{BDEF02A9-E75A-4CC5-BD7B-A62D14B56133}" dt="2021-12-31T10:09:11.755" v="2" actId="478"/>
          <ac:spMkLst>
            <pc:docMk/>
            <pc:sldMk cId="3310883101" sldId="261"/>
            <ac:spMk id="9" creationId="{5ED836C4-27FF-42E5-AA31-B02A68CA4C2A}"/>
          </ac:spMkLst>
        </pc:spChg>
        <pc:spChg chg="add del mod">
          <ac:chgData name="Del Manso Martina" userId="513a9d34-6994-41b9-901c-f28dde9905db" providerId="ADAL" clId="{BDEF02A9-E75A-4CC5-BD7B-A62D14B56133}" dt="2021-12-31T10:10:06.490" v="10"/>
          <ac:spMkLst>
            <pc:docMk/>
            <pc:sldMk cId="3310883101" sldId="261"/>
            <ac:spMk id="11" creationId="{A0B63318-CE20-427F-A535-31F4DEB91B9D}"/>
          </ac:spMkLst>
        </pc:spChg>
      </pc:sldChg>
      <pc:sldChg chg="addSp modSp mod">
        <pc:chgData name="Del Manso Martina" userId="513a9d34-6994-41b9-901c-f28dde9905db" providerId="ADAL" clId="{BDEF02A9-E75A-4CC5-BD7B-A62D14B56133}" dt="2021-12-31T10:11:05.046" v="57"/>
        <pc:sldMkLst>
          <pc:docMk/>
          <pc:sldMk cId="645375001" sldId="264"/>
        </pc:sldMkLst>
        <pc:spChg chg="mod">
          <ac:chgData name="Del Manso Martina" userId="513a9d34-6994-41b9-901c-f28dde9905db" providerId="ADAL" clId="{BDEF02A9-E75A-4CC5-BD7B-A62D14B56133}" dt="2021-12-31T10:10:56.622" v="55" actId="1035"/>
          <ac:spMkLst>
            <pc:docMk/>
            <pc:sldMk cId="645375001" sldId="264"/>
            <ac:spMk id="12" creationId="{F44E84C3-E185-4B41-84FF-1FD81B3F306D}"/>
          </ac:spMkLst>
        </pc:spChg>
        <pc:spChg chg="add mod">
          <ac:chgData name="Del Manso Martina" userId="513a9d34-6994-41b9-901c-f28dde9905db" providerId="ADAL" clId="{BDEF02A9-E75A-4CC5-BD7B-A62D14B56133}" dt="2021-12-31T10:11:05.046" v="57"/>
          <ac:spMkLst>
            <pc:docMk/>
            <pc:sldMk cId="645375001" sldId="264"/>
            <ac:spMk id="13" creationId="{32BFDAF0-B2CB-4441-9096-8DB1C28CDC7B}"/>
          </ac:spMkLst>
        </pc:spChg>
        <pc:spChg chg="mod">
          <ac:chgData name="Del Manso Martina" userId="513a9d34-6994-41b9-901c-f28dde9905db" providerId="ADAL" clId="{BDEF02A9-E75A-4CC5-BD7B-A62D14B56133}" dt="2021-12-31T10:10:56.622" v="55" actId="1035"/>
          <ac:spMkLst>
            <pc:docMk/>
            <pc:sldMk cId="645375001" sldId="264"/>
            <ac:spMk id="20" creationId="{EEB640E9-80B7-4E9B-855B-849C43AA8E20}"/>
          </ac:spMkLst>
        </pc:spChg>
        <pc:picChg chg="mod">
          <ac:chgData name="Del Manso Martina" userId="513a9d34-6994-41b9-901c-f28dde9905db" providerId="ADAL" clId="{BDEF02A9-E75A-4CC5-BD7B-A62D14B56133}" dt="2021-12-31T10:10:56.622" v="55" actId="1035"/>
          <ac:picMkLst>
            <pc:docMk/>
            <pc:sldMk cId="645375001" sldId="264"/>
            <ac:picMk id="16" creationId="{56394606-93C3-482D-8B26-C596A5D4CF14}"/>
          </ac:picMkLst>
        </pc:picChg>
        <pc:picChg chg="mod">
          <ac:chgData name="Del Manso Martina" userId="513a9d34-6994-41b9-901c-f28dde9905db" providerId="ADAL" clId="{BDEF02A9-E75A-4CC5-BD7B-A62D14B56133}" dt="2021-12-31T10:10:56.622" v="55" actId="1035"/>
          <ac:picMkLst>
            <pc:docMk/>
            <pc:sldMk cId="645375001" sldId="264"/>
            <ac:picMk id="18" creationId="{5EF25A35-F609-4E16-A468-1F320C63449C}"/>
          </ac:picMkLst>
        </pc:picChg>
      </pc:sldChg>
    </pc:docChg>
  </pc:docChgLst>
  <pc:docChgLst>
    <pc:chgData name="Daniele Petrone" userId="7f3d4e94-79c7-4b76-ab9b-5c7c44a6021f" providerId="ADAL" clId="{3D5445B8-41D2-4456-841A-B91B383B025E}"/>
    <pc:docChg chg="custSel addSld delSld modSld">
      <pc:chgData name="Daniele Petrone" userId="7f3d4e94-79c7-4b76-ab9b-5c7c44a6021f" providerId="ADAL" clId="{3D5445B8-41D2-4456-841A-B91B383B025E}" dt="2022-01-14T08:16:58.946" v="469" actId="14100"/>
      <pc:docMkLst>
        <pc:docMk/>
      </pc:docMkLst>
      <pc:sldChg chg="new del">
        <pc:chgData name="Daniele Petrone" userId="7f3d4e94-79c7-4b76-ab9b-5c7c44a6021f" providerId="ADAL" clId="{3D5445B8-41D2-4456-841A-B91B383B025E}" dt="2022-01-14T08:08:38.273" v="2" actId="2696"/>
        <pc:sldMkLst>
          <pc:docMk/>
          <pc:sldMk cId="4090759229" sldId="1441"/>
        </pc:sldMkLst>
      </pc:sldChg>
      <pc:sldChg chg="addSp delSp modSp add mod">
        <pc:chgData name="Daniele Petrone" userId="7f3d4e94-79c7-4b76-ab9b-5c7c44a6021f" providerId="ADAL" clId="{3D5445B8-41D2-4456-841A-B91B383B025E}" dt="2022-01-14T08:16:58.946" v="469" actId="14100"/>
        <pc:sldMkLst>
          <pc:docMk/>
          <pc:sldMk cId="1521387485" sldId="1442"/>
        </pc:sldMkLst>
        <pc:spChg chg="del mod">
          <ac:chgData name="Daniele Petrone" userId="7f3d4e94-79c7-4b76-ab9b-5c7c44a6021f" providerId="ADAL" clId="{3D5445B8-41D2-4456-841A-B91B383B025E}" dt="2022-01-14T08:10:07.768" v="49"/>
          <ac:spMkLst>
            <pc:docMk/>
            <pc:sldMk cId="1521387485" sldId="1442"/>
            <ac:spMk id="5" creationId="{FFEDA254-651F-4E7C-A6D4-10298A165D9B}"/>
          </ac:spMkLst>
        </pc:spChg>
        <pc:spChg chg="mod">
          <ac:chgData name="Daniele Petrone" userId="7f3d4e94-79c7-4b76-ab9b-5c7c44a6021f" providerId="ADAL" clId="{3D5445B8-41D2-4456-841A-B91B383B025E}" dt="2022-01-14T08:09:52.693" v="41" actId="122"/>
          <ac:spMkLst>
            <pc:docMk/>
            <pc:sldMk cId="1521387485" sldId="1442"/>
            <ac:spMk id="7" creationId="{B5246C89-4ADC-4AAD-A9DF-1C9AD991900A}"/>
          </ac:spMkLst>
        </pc:spChg>
        <pc:spChg chg="del mod">
          <ac:chgData name="Daniele Petrone" userId="7f3d4e94-79c7-4b76-ab9b-5c7c44a6021f" providerId="ADAL" clId="{3D5445B8-41D2-4456-841A-B91B383B025E}" dt="2022-01-14T08:10:03.984" v="46" actId="478"/>
          <ac:spMkLst>
            <pc:docMk/>
            <pc:sldMk cId="1521387485" sldId="1442"/>
            <ac:spMk id="11" creationId="{3982B7D5-7FC1-4805-AA7F-68A753A02A5B}"/>
          </ac:spMkLst>
        </pc:spChg>
        <pc:spChg chg="add mod">
          <ac:chgData name="Daniele Petrone" userId="7f3d4e94-79c7-4b76-ab9b-5c7c44a6021f" providerId="ADAL" clId="{3D5445B8-41D2-4456-841A-B91B383B025E}" dt="2022-01-14T08:16:02.378" v="462" actId="313"/>
          <ac:spMkLst>
            <pc:docMk/>
            <pc:sldMk cId="1521387485" sldId="1442"/>
            <ac:spMk id="12" creationId="{8DBCF4E9-A1DF-4743-AFB1-B2A02E76AAE6}"/>
          </ac:spMkLst>
        </pc:spChg>
        <pc:graphicFrameChg chg="del modGraphic">
          <ac:chgData name="Daniele Petrone" userId="7f3d4e94-79c7-4b76-ab9b-5c7c44a6021f" providerId="ADAL" clId="{3D5445B8-41D2-4456-841A-B91B383B025E}" dt="2022-01-14T08:10:00.726" v="44" actId="478"/>
          <ac:graphicFrameMkLst>
            <pc:docMk/>
            <pc:sldMk cId="1521387485" sldId="1442"/>
            <ac:graphicFrameMk id="2" creationId="{1DFD4509-ED61-4699-8379-E08B93765468}"/>
          </ac:graphicFrameMkLst>
        </pc:graphicFrameChg>
        <pc:picChg chg="add del">
          <ac:chgData name="Daniele Petrone" userId="7f3d4e94-79c7-4b76-ab9b-5c7c44a6021f" providerId="ADAL" clId="{3D5445B8-41D2-4456-841A-B91B383B025E}" dt="2022-01-14T08:10:25.081" v="51" actId="478"/>
          <ac:picMkLst>
            <pc:docMk/>
            <pc:sldMk cId="1521387485" sldId="1442"/>
            <ac:picMk id="3" creationId="{7E0733B0-608B-4862-9504-934F66AD410D}"/>
          </ac:picMkLst>
        </pc:picChg>
        <pc:picChg chg="add mod modCrop">
          <ac:chgData name="Daniele Petrone" userId="7f3d4e94-79c7-4b76-ab9b-5c7c44a6021f" providerId="ADAL" clId="{3D5445B8-41D2-4456-841A-B91B383B025E}" dt="2022-01-14T08:11:25.585" v="136" actId="14100"/>
          <ac:picMkLst>
            <pc:docMk/>
            <pc:sldMk cId="1521387485" sldId="1442"/>
            <ac:picMk id="6" creationId="{EBB0BA5E-7C48-4F67-B801-608E5F7868E6}"/>
          </ac:picMkLst>
        </pc:picChg>
        <pc:picChg chg="del">
          <ac:chgData name="Daniele Petrone" userId="7f3d4e94-79c7-4b76-ab9b-5c7c44a6021f" providerId="ADAL" clId="{3D5445B8-41D2-4456-841A-B91B383B025E}" dt="2022-01-14T08:09:54.964" v="42" actId="478"/>
          <ac:picMkLst>
            <pc:docMk/>
            <pc:sldMk cId="1521387485" sldId="1442"/>
            <ac:picMk id="8" creationId="{7DD06F34-C748-4AF9-A433-58F20EB06FD3}"/>
          </ac:picMkLst>
        </pc:picChg>
        <pc:picChg chg="add mod modCrop">
          <ac:chgData name="Daniele Petrone" userId="7f3d4e94-79c7-4b76-ab9b-5c7c44a6021f" providerId="ADAL" clId="{3D5445B8-41D2-4456-841A-B91B383B025E}" dt="2022-01-14T08:12:36.202" v="145" actId="1076"/>
          <ac:picMkLst>
            <pc:docMk/>
            <pc:sldMk cId="1521387485" sldId="1442"/>
            <ac:picMk id="10" creationId="{5C2CC0D8-930B-4838-9BCC-E306EC2E70BA}"/>
          </ac:picMkLst>
        </pc:picChg>
        <pc:picChg chg="add mod">
          <ac:chgData name="Daniele Petrone" userId="7f3d4e94-79c7-4b76-ab9b-5c7c44a6021f" providerId="ADAL" clId="{3D5445B8-41D2-4456-841A-B91B383B025E}" dt="2022-01-14T08:16:34.015" v="464" actId="1076"/>
          <ac:picMkLst>
            <pc:docMk/>
            <pc:sldMk cId="1521387485" sldId="1442"/>
            <ac:picMk id="14" creationId="{04ACBC6D-5959-4DEA-92B5-62855609D619}"/>
          </ac:picMkLst>
        </pc:picChg>
        <pc:picChg chg="add mod">
          <ac:chgData name="Daniele Petrone" userId="7f3d4e94-79c7-4b76-ab9b-5c7c44a6021f" providerId="ADAL" clId="{3D5445B8-41D2-4456-841A-B91B383B025E}" dt="2022-01-14T08:16:58.946" v="469" actId="14100"/>
          <ac:picMkLst>
            <pc:docMk/>
            <pc:sldMk cId="1521387485" sldId="1442"/>
            <ac:picMk id="16" creationId="{764F6E87-4B1A-476E-9CA5-34CCFF30CE22}"/>
          </ac:picMkLst>
        </pc:picChg>
      </pc:sldChg>
    </pc:docChg>
  </pc:docChgLst>
  <pc:docChgLst>
    <pc:chgData name="Mateo Urdiales Alberto" userId="c247f04b-9e0b-4257-8bb5-2e16d304bc91" providerId="ADAL" clId="{DDFA1373-3B22-4112-A4B5-C4E06DDA401D}"/>
    <pc:docChg chg="undo custSel modSld">
      <pc:chgData name="Mateo Urdiales Alberto" userId="c247f04b-9e0b-4257-8bb5-2e16d304bc91" providerId="ADAL" clId="{DDFA1373-3B22-4112-A4B5-C4E06DDA401D}" dt="2022-03-17T21:46:51.717" v="353" actId="20577"/>
      <pc:docMkLst>
        <pc:docMk/>
      </pc:docMkLst>
      <pc:sldChg chg="addSp delSp modSp mod">
        <pc:chgData name="Mateo Urdiales Alberto" userId="c247f04b-9e0b-4257-8bb5-2e16d304bc91" providerId="ADAL" clId="{DDFA1373-3B22-4112-A4B5-C4E06DDA401D}" dt="2022-03-17T21:25:19.491" v="195" actId="20577"/>
        <pc:sldMkLst>
          <pc:docMk/>
          <pc:sldMk cId="558278552" sldId="259"/>
        </pc:sldMkLst>
        <pc:spChg chg="mod">
          <ac:chgData name="Mateo Urdiales Alberto" userId="c247f04b-9e0b-4257-8bb5-2e16d304bc91" providerId="ADAL" clId="{DDFA1373-3B22-4112-A4B5-C4E06DDA401D}" dt="2022-03-17T21:25:19.491" v="195" actId="20577"/>
          <ac:spMkLst>
            <pc:docMk/>
            <pc:sldMk cId="558278552" sldId="259"/>
            <ac:spMk id="8" creationId="{30D2BD75-176A-45F8-A3B1-71B284903107}"/>
          </ac:spMkLst>
        </pc:spChg>
        <pc:spChg chg="mod">
          <ac:chgData name="Mateo Urdiales Alberto" userId="c247f04b-9e0b-4257-8bb5-2e16d304bc91" providerId="ADAL" clId="{DDFA1373-3B22-4112-A4B5-C4E06DDA401D}" dt="2022-03-17T21:15:37.457" v="59" actId="20577"/>
          <ac:spMkLst>
            <pc:docMk/>
            <pc:sldMk cId="558278552" sldId="259"/>
            <ac:spMk id="9" creationId="{9062F9CD-CE96-4997-888D-12FBC44B69AD}"/>
          </ac:spMkLst>
        </pc:spChg>
        <pc:spChg chg="mod">
          <ac:chgData name="Mateo Urdiales Alberto" userId="c247f04b-9e0b-4257-8bb5-2e16d304bc91" providerId="ADAL" clId="{DDFA1373-3B22-4112-A4B5-C4E06DDA401D}" dt="2022-03-17T21:13:51.475" v="40" actId="20577"/>
          <ac:spMkLst>
            <pc:docMk/>
            <pc:sldMk cId="558278552" sldId="259"/>
            <ac:spMk id="13" creationId="{E7776058-B94D-432C-A9E8-125AE28A6B8A}"/>
          </ac:spMkLst>
        </pc:spChg>
        <pc:picChg chg="del">
          <ac:chgData name="Mateo Urdiales Alberto" userId="c247f04b-9e0b-4257-8bb5-2e16d304bc91" providerId="ADAL" clId="{DDFA1373-3B22-4112-A4B5-C4E06DDA401D}" dt="2022-03-17T21:15:42.546" v="60" actId="478"/>
          <ac:picMkLst>
            <pc:docMk/>
            <pc:sldMk cId="558278552" sldId="259"/>
            <ac:picMk id="1026" creationId="{3AF2210A-75CF-4FC9-B77F-7DC7DEB0C7D9}"/>
          </ac:picMkLst>
        </pc:picChg>
        <pc:picChg chg="add mod">
          <ac:chgData name="Mateo Urdiales Alberto" userId="c247f04b-9e0b-4257-8bb5-2e16d304bc91" providerId="ADAL" clId="{DDFA1373-3B22-4112-A4B5-C4E06DDA401D}" dt="2022-03-17T21:16:00.901" v="66" actId="14100"/>
          <ac:picMkLst>
            <pc:docMk/>
            <pc:sldMk cId="558278552" sldId="259"/>
            <ac:picMk id="2050" creationId="{67B47942-7F7D-413F-8EBB-BD98F62C7903}"/>
          </ac:picMkLst>
        </pc:picChg>
      </pc:sldChg>
      <pc:sldChg chg="addSp delSp modSp mod">
        <pc:chgData name="Mateo Urdiales Alberto" userId="c247f04b-9e0b-4257-8bb5-2e16d304bc91" providerId="ADAL" clId="{DDFA1373-3B22-4112-A4B5-C4E06DDA401D}" dt="2022-03-17T21:19:46.234" v="139" actId="20577"/>
        <pc:sldMkLst>
          <pc:docMk/>
          <pc:sldMk cId="3310883101" sldId="261"/>
        </pc:sldMkLst>
        <pc:spChg chg="mod">
          <ac:chgData name="Mateo Urdiales Alberto" userId="c247f04b-9e0b-4257-8bb5-2e16d304bc91" providerId="ADAL" clId="{DDFA1373-3B22-4112-A4B5-C4E06DDA401D}" dt="2022-03-17T21:19:46.234" v="139" actId="20577"/>
          <ac:spMkLst>
            <pc:docMk/>
            <pc:sldMk cId="3310883101" sldId="261"/>
            <ac:spMk id="5" creationId="{A5BE4D16-0C7B-441B-894E-231233E4FE0D}"/>
          </ac:spMkLst>
        </pc:spChg>
        <pc:spChg chg="mod ord">
          <ac:chgData name="Mateo Urdiales Alberto" userId="c247f04b-9e0b-4257-8bb5-2e16d304bc91" providerId="ADAL" clId="{DDFA1373-3B22-4112-A4B5-C4E06DDA401D}" dt="2022-03-17T21:19:01.322" v="110" actId="20577"/>
          <ac:spMkLst>
            <pc:docMk/>
            <pc:sldMk cId="3310883101" sldId="261"/>
            <ac:spMk id="6" creationId="{FDD407F9-D97C-40C4-9D32-E19852D92C02}"/>
          </ac:spMkLst>
        </pc:spChg>
        <pc:spChg chg="mod">
          <ac:chgData name="Mateo Urdiales Alberto" userId="c247f04b-9e0b-4257-8bb5-2e16d304bc91" providerId="ADAL" clId="{DDFA1373-3B22-4112-A4B5-C4E06DDA401D}" dt="2022-03-17T21:19:26.324" v="124" actId="20577"/>
          <ac:spMkLst>
            <pc:docMk/>
            <pc:sldMk cId="3310883101" sldId="261"/>
            <ac:spMk id="8" creationId="{49C5373A-585E-420D-9426-FA7A20EA58D9}"/>
          </ac:spMkLst>
        </pc:spChg>
        <pc:spChg chg="mod">
          <ac:chgData name="Mateo Urdiales Alberto" userId="c247f04b-9e0b-4257-8bb5-2e16d304bc91" providerId="ADAL" clId="{DDFA1373-3B22-4112-A4B5-C4E06DDA401D}" dt="2022-03-17T21:18:25.152" v="88" actId="20577"/>
          <ac:spMkLst>
            <pc:docMk/>
            <pc:sldMk cId="3310883101" sldId="261"/>
            <ac:spMk id="10" creationId="{A0168411-B05F-4E38-B014-86F92D6456B7}"/>
          </ac:spMkLst>
        </pc:spChg>
        <pc:spChg chg="mod">
          <ac:chgData name="Mateo Urdiales Alberto" userId="c247f04b-9e0b-4257-8bb5-2e16d304bc91" providerId="ADAL" clId="{DDFA1373-3B22-4112-A4B5-C4E06DDA401D}" dt="2022-03-17T21:19:40.211" v="136" actId="20577"/>
          <ac:spMkLst>
            <pc:docMk/>
            <pc:sldMk cId="3310883101" sldId="261"/>
            <ac:spMk id="170" creationId="{9F928B8A-3EB1-4DF1-BFCE-1A2F9A1160CD}"/>
          </ac:spMkLst>
        </pc:spChg>
        <pc:picChg chg="del">
          <ac:chgData name="Mateo Urdiales Alberto" userId="c247f04b-9e0b-4257-8bb5-2e16d304bc91" providerId="ADAL" clId="{DDFA1373-3B22-4112-A4B5-C4E06DDA401D}" dt="2022-03-17T21:16:11.546" v="67" actId="478"/>
          <ac:picMkLst>
            <pc:docMk/>
            <pc:sldMk cId="3310883101" sldId="261"/>
            <ac:picMk id="1026" creationId="{E837D2EE-6CD2-4BDB-9E6F-A62566FDBF26}"/>
          </ac:picMkLst>
        </pc:picChg>
        <pc:picChg chg="add mod">
          <ac:chgData name="Mateo Urdiales Alberto" userId="c247f04b-9e0b-4257-8bb5-2e16d304bc91" providerId="ADAL" clId="{DDFA1373-3B22-4112-A4B5-C4E06DDA401D}" dt="2022-03-17T21:16:26.584" v="71" actId="171"/>
          <ac:picMkLst>
            <pc:docMk/>
            <pc:sldMk cId="3310883101" sldId="261"/>
            <ac:picMk id="3074" creationId="{1B45FD16-964E-4370-8AB9-40B6B1E0C1DD}"/>
          </ac:picMkLst>
        </pc:picChg>
      </pc:sldChg>
      <pc:sldChg chg="addSp delSp modSp mod">
        <pc:chgData name="Mateo Urdiales Alberto" userId="c247f04b-9e0b-4257-8bb5-2e16d304bc91" providerId="ADAL" clId="{DDFA1373-3B22-4112-A4B5-C4E06DDA401D}" dt="2022-03-17T20:46:20.750" v="9" actId="20577"/>
        <pc:sldMkLst>
          <pc:docMk/>
          <pc:sldMk cId="1175944865" sldId="263"/>
        </pc:sldMkLst>
        <pc:spChg chg="mod">
          <ac:chgData name="Mateo Urdiales Alberto" userId="c247f04b-9e0b-4257-8bb5-2e16d304bc91" providerId="ADAL" clId="{DDFA1373-3B22-4112-A4B5-C4E06DDA401D}" dt="2022-03-17T20:46:20.750" v="9" actId="20577"/>
          <ac:spMkLst>
            <pc:docMk/>
            <pc:sldMk cId="1175944865" sldId="263"/>
            <ac:spMk id="4" creationId="{00000000-0000-0000-0000-000000000000}"/>
          </ac:spMkLst>
        </pc:spChg>
        <pc:picChg chg="add mod">
          <ac:chgData name="Mateo Urdiales Alberto" userId="c247f04b-9e0b-4257-8bb5-2e16d304bc91" providerId="ADAL" clId="{DDFA1373-3B22-4112-A4B5-C4E06DDA401D}" dt="2022-03-17T20:46:12.858" v="6" actId="1076"/>
          <ac:picMkLst>
            <pc:docMk/>
            <pc:sldMk cId="1175944865" sldId="263"/>
            <ac:picMk id="5" creationId="{64599465-4E6E-40DB-81B4-FB4A96D32FEB}"/>
          </ac:picMkLst>
        </pc:picChg>
        <pc:picChg chg="del">
          <ac:chgData name="Mateo Urdiales Alberto" userId="c247f04b-9e0b-4257-8bb5-2e16d304bc91" providerId="ADAL" clId="{DDFA1373-3B22-4112-A4B5-C4E06DDA401D}" dt="2022-03-17T20:46:09.462" v="4" actId="478"/>
          <ac:picMkLst>
            <pc:docMk/>
            <pc:sldMk cId="1175944865" sldId="263"/>
            <ac:picMk id="6" creationId="{763C7218-C81F-4D14-BBFC-A28B1B66F513}"/>
          </ac:picMkLst>
        </pc:picChg>
      </pc:sldChg>
      <pc:sldChg chg="addSp delSp modSp mod">
        <pc:chgData name="Mateo Urdiales Alberto" userId="c247f04b-9e0b-4257-8bb5-2e16d304bc91" providerId="ADAL" clId="{DDFA1373-3B22-4112-A4B5-C4E06DDA401D}" dt="2022-03-17T21:34:52.259" v="305" actId="20577"/>
        <pc:sldMkLst>
          <pc:docMk/>
          <pc:sldMk cId="645375001" sldId="264"/>
        </pc:sldMkLst>
        <pc:spChg chg="mod">
          <ac:chgData name="Mateo Urdiales Alberto" userId="c247f04b-9e0b-4257-8bb5-2e16d304bc91" providerId="ADAL" clId="{DDFA1373-3B22-4112-A4B5-C4E06DDA401D}" dt="2022-03-17T21:34:52.259" v="305" actId="20577"/>
          <ac:spMkLst>
            <pc:docMk/>
            <pc:sldMk cId="645375001" sldId="264"/>
            <ac:spMk id="11" creationId="{3231EEE5-2111-4A0E-AA2B-A2BEEFFE4FD6}"/>
          </ac:spMkLst>
        </pc:spChg>
        <pc:picChg chg="add mod">
          <ac:chgData name="Mateo Urdiales Alberto" userId="c247f04b-9e0b-4257-8bb5-2e16d304bc91" providerId="ADAL" clId="{DDFA1373-3B22-4112-A4B5-C4E06DDA401D}" dt="2022-03-17T21:34:45.939" v="302" actId="1076"/>
          <ac:picMkLst>
            <pc:docMk/>
            <pc:sldMk cId="645375001" sldId="264"/>
            <ac:picMk id="4" creationId="{55821F27-10C6-4143-B4C7-C6699115C2D2}"/>
          </ac:picMkLst>
        </pc:picChg>
        <pc:picChg chg="del">
          <ac:chgData name="Mateo Urdiales Alberto" userId="c247f04b-9e0b-4257-8bb5-2e16d304bc91" providerId="ADAL" clId="{DDFA1373-3B22-4112-A4B5-C4E06DDA401D}" dt="2022-03-17T21:34:34.337" v="297" actId="478"/>
          <ac:picMkLst>
            <pc:docMk/>
            <pc:sldMk cId="645375001" sldId="264"/>
            <ac:picMk id="14" creationId="{21162DDD-28CE-40FC-BF4D-4482EFD22E4C}"/>
          </ac:picMkLst>
        </pc:picChg>
      </pc:sldChg>
      <pc:sldChg chg="addSp delSp modSp mod">
        <pc:chgData name="Mateo Urdiales Alberto" userId="c247f04b-9e0b-4257-8bb5-2e16d304bc91" providerId="ADAL" clId="{DDFA1373-3B22-4112-A4B5-C4E06DDA401D}" dt="2022-03-17T21:40:11.130" v="340" actId="20577"/>
        <pc:sldMkLst>
          <pc:docMk/>
          <pc:sldMk cId="692312143" sldId="266"/>
        </pc:sldMkLst>
        <pc:spChg chg="mod">
          <ac:chgData name="Mateo Urdiales Alberto" userId="c247f04b-9e0b-4257-8bb5-2e16d304bc91" providerId="ADAL" clId="{DDFA1373-3B22-4112-A4B5-C4E06DDA401D}" dt="2022-03-17T21:39:42.510" v="330" actId="20577"/>
          <ac:spMkLst>
            <pc:docMk/>
            <pc:sldMk cId="692312143" sldId="266"/>
            <ac:spMk id="12" creationId="{38C332F7-B0B5-4352-BE73-95CB5CC3BD54}"/>
          </ac:spMkLst>
        </pc:spChg>
        <pc:spChg chg="mod">
          <ac:chgData name="Mateo Urdiales Alberto" userId="c247f04b-9e0b-4257-8bb5-2e16d304bc91" providerId="ADAL" clId="{DDFA1373-3B22-4112-A4B5-C4E06DDA401D}" dt="2022-03-17T21:40:11.130" v="340" actId="20577"/>
          <ac:spMkLst>
            <pc:docMk/>
            <pc:sldMk cId="692312143" sldId="266"/>
            <ac:spMk id="14" creationId="{03A2767E-37F5-4A8E-9D2B-51706AD3979F}"/>
          </ac:spMkLst>
        </pc:spChg>
        <pc:picChg chg="del">
          <ac:chgData name="Mateo Urdiales Alberto" userId="c247f04b-9e0b-4257-8bb5-2e16d304bc91" providerId="ADAL" clId="{DDFA1373-3B22-4112-A4B5-C4E06DDA401D}" dt="2022-03-17T21:39:38.829" v="327" actId="478"/>
          <ac:picMkLst>
            <pc:docMk/>
            <pc:sldMk cId="692312143" sldId="266"/>
            <ac:picMk id="3" creationId="{FB8889E5-59FF-4384-BD2B-F10F4E4C72D7}"/>
          </ac:picMkLst>
        </pc:picChg>
        <pc:picChg chg="mod">
          <ac:chgData name="Mateo Urdiales Alberto" userId="c247f04b-9e0b-4257-8bb5-2e16d304bc91" providerId="ADAL" clId="{DDFA1373-3B22-4112-A4B5-C4E06DDA401D}" dt="2022-03-17T21:40:05.120" v="337" actId="14100"/>
          <ac:picMkLst>
            <pc:docMk/>
            <pc:sldMk cId="692312143" sldId="266"/>
            <ac:picMk id="4" creationId="{15CF833E-C861-4474-856D-AC86734CD464}"/>
          </ac:picMkLst>
        </pc:picChg>
        <pc:picChg chg="add mod">
          <ac:chgData name="Mateo Urdiales Alberto" userId="c247f04b-9e0b-4257-8bb5-2e16d304bc91" providerId="ADAL" clId="{DDFA1373-3B22-4112-A4B5-C4E06DDA401D}" dt="2022-03-17T21:40:07.494" v="338" actId="1076"/>
          <ac:picMkLst>
            <pc:docMk/>
            <pc:sldMk cId="692312143" sldId="266"/>
            <ac:picMk id="6" creationId="{67EA3CD3-0750-49C4-A631-26EE0F754E16}"/>
          </ac:picMkLst>
        </pc:picChg>
      </pc:sldChg>
      <pc:sldChg chg="addSp delSp modSp mod">
        <pc:chgData name="Mateo Urdiales Alberto" userId="c247f04b-9e0b-4257-8bb5-2e16d304bc91" providerId="ADAL" clId="{DDFA1373-3B22-4112-A4B5-C4E06DDA401D}" dt="2022-03-17T21:46:03.887" v="348" actId="20577"/>
        <pc:sldMkLst>
          <pc:docMk/>
          <pc:sldMk cId="937019017" sldId="267"/>
        </pc:sldMkLst>
        <pc:spChg chg="mod">
          <ac:chgData name="Mateo Urdiales Alberto" userId="c247f04b-9e0b-4257-8bb5-2e16d304bc91" providerId="ADAL" clId="{DDFA1373-3B22-4112-A4B5-C4E06DDA401D}" dt="2022-03-17T21:45:59.595" v="345" actId="20577"/>
          <ac:spMkLst>
            <pc:docMk/>
            <pc:sldMk cId="937019017" sldId="267"/>
            <ac:spMk id="8" creationId="{120FA03F-51ED-409D-B36B-F721E225D251}"/>
          </ac:spMkLst>
        </pc:spChg>
        <pc:spChg chg="mod">
          <ac:chgData name="Mateo Urdiales Alberto" userId="c247f04b-9e0b-4257-8bb5-2e16d304bc91" providerId="ADAL" clId="{DDFA1373-3B22-4112-A4B5-C4E06DDA401D}" dt="2022-03-17T21:46:03.887" v="348" actId="20577"/>
          <ac:spMkLst>
            <pc:docMk/>
            <pc:sldMk cId="937019017" sldId="267"/>
            <ac:spMk id="9" creationId="{B6B0C2BC-A003-439A-A5C1-E5F5DE52EA1F}"/>
          </ac:spMkLst>
        </pc:spChg>
        <pc:picChg chg="del">
          <ac:chgData name="Mateo Urdiales Alberto" userId="c247f04b-9e0b-4257-8bb5-2e16d304bc91" providerId="ADAL" clId="{DDFA1373-3B22-4112-A4B5-C4E06DDA401D}" dt="2022-03-17T21:45:53.001" v="341" actId="478"/>
          <ac:picMkLst>
            <pc:docMk/>
            <pc:sldMk cId="937019017" sldId="267"/>
            <ac:picMk id="3" creationId="{3B36C06E-9BCC-4236-866F-173F16415D9C}"/>
          </ac:picMkLst>
        </pc:picChg>
        <pc:picChg chg="add mod">
          <ac:chgData name="Mateo Urdiales Alberto" userId="c247f04b-9e0b-4257-8bb5-2e16d304bc91" providerId="ADAL" clId="{DDFA1373-3B22-4112-A4B5-C4E06DDA401D}" dt="2022-03-17T21:45:57.667" v="343" actId="1076"/>
          <ac:picMkLst>
            <pc:docMk/>
            <pc:sldMk cId="937019017" sldId="267"/>
            <ac:picMk id="4" creationId="{F2EB4471-3588-4D78-B4DA-42575D04B7B2}"/>
          </ac:picMkLst>
        </pc:picChg>
      </pc:sldChg>
      <pc:sldChg chg="addSp delSp modSp mod">
        <pc:chgData name="Mateo Urdiales Alberto" userId="c247f04b-9e0b-4257-8bb5-2e16d304bc91" providerId="ADAL" clId="{DDFA1373-3B22-4112-A4B5-C4E06DDA401D}" dt="2022-03-17T21:26:01.035" v="247" actId="6549"/>
        <pc:sldMkLst>
          <pc:docMk/>
          <pc:sldMk cId="596980194" sldId="278"/>
        </pc:sldMkLst>
        <pc:spChg chg="mod">
          <ac:chgData name="Mateo Urdiales Alberto" userId="c247f04b-9e0b-4257-8bb5-2e16d304bc91" providerId="ADAL" clId="{DDFA1373-3B22-4112-A4B5-C4E06DDA401D}" dt="2022-03-17T21:12:18.362" v="24" actId="20577"/>
          <ac:spMkLst>
            <pc:docMk/>
            <pc:sldMk cId="596980194" sldId="278"/>
            <ac:spMk id="9" creationId="{9062F9CD-CE96-4997-888D-12FBC44B69AD}"/>
          </ac:spMkLst>
        </pc:spChg>
        <pc:spChg chg="mod">
          <ac:chgData name="Mateo Urdiales Alberto" userId="c247f04b-9e0b-4257-8bb5-2e16d304bc91" providerId="ADAL" clId="{DDFA1373-3B22-4112-A4B5-C4E06DDA401D}" dt="2022-03-17T21:26:01.035" v="247" actId="6549"/>
          <ac:spMkLst>
            <pc:docMk/>
            <pc:sldMk cId="596980194" sldId="278"/>
            <ac:spMk id="16" creationId="{9AAAB8FB-18B2-4010-8B19-390F6A5A5F0A}"/>
          </ac:spMkLst>
        </pc:spChg>
        <pc:spChg chg="mod">
          <ac:chgData name="Mateo Urdiales Alberto" userId="c247f04b-9e0b-4257-8bb5-2e16d304bc91" providerId="ADAL" clId="{DDFA1373-3B22-4112-A4B5-C4E06DDA401D}" dt="2022-03-17T21:10:45.178" v="12" actId="20577"/>
          <ac:spMkLst>
            <pc:docMk/>
            <pc:sldMk cId="596980194" sldId="278"/>
            <ac:spMk id="17" creationId="{462B6211-349A-4E55-9BA6-1003FB842C0A}"/>
          </ac:spMkLst>
        </pc:spChg>
        <pc:picChg chg="add mod">
          <ac:chgData name="Mateo Urdiales Alberto" userId="c247f04b-9e0b-4257-8bb5-2e16d304bc91" providerId="ADAL" clId="{DDFA1373-3B22-4112-A4B5-C4E06DDA401D}" dt="2022-03-17T21:11:52.524" v="16" actId="1076"/>
          <ac:picMkLst>
            <pc:docMk/>
            <pc:sldMk cId="596980194" sldId="278"/>
            <ac:picMk id="2" creationId="{AF82171E-FAE6-40F0-802E-C1CBFED00980}"/>
          </ac:picMkLst>
        </pc:picChg>
        <pc:picChg chg="del">
          <ac:chgData name="Mateo Urdiales Alberto" userId="c247f04b-9e0b-4257-8bb5-2e16d304bc91" providerId="ADAL" clId="{DDFA1373-3B22-4112-A4B5-C4E06DDA401D}" dt="2022-03-17T21:13:20.657" v="25" actId="478"/>
          <ac:picMkLst>
            <pc:docMk/>
            <pc:sldMk cId="596980194" sldId="278"/>
            <ac:picMk id="10" creationId="{3BBAFBC4-7C7A-4073-85A2-4785F5F99066}"/>
          </ac:picMkLst>
        </pc:picChg>
        <pc:picChg chg="del">
          <ac:chgData name="Mateo Urdiales Alberto" userId="c247f04b-9e0b-4257-8bb5-2e16d304bc91" providerId="ADAL" clId="{DDFA1373-3B22-4112-A4B5-C4E06DDA401D}" dt="2022-03-17T21:11:46.736" v="13" actId="478"/>
          <ac:picMkLst>
            <pc:docMk/>
            <pc:sldMk cId="596980194" sldId="278"/>
            <ac:picMk id="1026" creationId="{650A4B6F-6EA9-4E81-80D3-073D838A9A85}"/>
          </ac:picMkLst>
        </pc:picChg>
        <pc:picChg chg="add mod">
          <ac:chgData name="Mateo Urdiales Alberto" userId="c247f04b-9e0b-4257-8bb5-2e16d304bc91" providerId="ADAL" clId="{DDFA1373-3B22-4112-A4B5-C4E06DDA401D}" dt="2022-03-17T21:13:43.297" v="35" actId="1076"/>
          <ac:picMkLst>
            <pc:docMk/>
            <pc:sldMk cId="596980194" sldId="278"/>
            <ac:picMk id="1028" creationId="{D01947A2-63F0-4FD0-8BDF-C4543E0873F5}"/>
          </ac:picMkLst>
        </pc:picChg>
      </pc:sldChg>
      <pc:sldChg chg="addSp delSp modSp mod">
        <pc:chgData name="Mateo Urdiales Alberto" userId="c247f04b-9e0b-4257-8bb5-2e16d304bc91" providerId="ADAL" clId="{DDFA1373-3B22-4112-A4B5-C4E06DDA401D}" dt="2022-03-17T21:23:30.858" v="163" actId="20577"/>
        <pc:sldMkLst>
          <pc:docMk/>
          <pc:sldMk cId="0" sldId="1307"/>
        </pc:sldMkLst>
        <pc:spChg chg="mod">
          <ac:chgData name="Mateo Urdiales Alberto" userId="c247f04b-9e0b-4257-8bb5-2e16d304bc91" providerId="ADAL" clId="{DDFA1373-3B22-4112-A4B5-C4E06DDA401D}" dt="2022-03-17T21:22:10.059" v="151" actId="20577"/>
          <ac:spMkLst>
            <pc:docMk/>
            <pc:sldMk cId="0" sldId="1307"/>
            <ac:spMk id="5" creationId="{A5BE4D16-0C7B-441B-894E-231233E4FE0D}"/>
          </ac:spMkLst>
        </pc:spChg>
        <pc:spChg chg="mod">
          <ac:chgData name="Mateo Urdiales Alberto" userId="c247f04b-9e0b-4257-8bb5-2e16d304bc91" providerId="ADAL" clId="{DDFA1373-3B22-4112-A4B5-C4E06DDA401D}" dt="2022-03-17T21:23:30.858" v="163" actId="20577"/>
          <ac:spMkLst>
            <pc:docMk/>
            <pc:sldMk cId="0" sldId="1307"/>
            <ac:spMk id="170" creationId="{9F928B8A-3EB1-4DF1-BFCE-1A2F9A1160CD}"/>
          </ac:spMkLst>
        </pc:spChg>
        <pc:picChg chg="add mod">
          <ac:chgData name="Mateo Urdiales Alberto" userId="c247f04b-9e0b-4257-8bb5-2e16d304bc91" providerId="ADAL" clId="{DDFA1373-3B22-4112-A4B5-C4E06DDA401D}" dt="2022-03-17T21:22:06.021" v="148" actId="1076"/>
          <ac:picMkLst>
            <pc:docMk/>
            <pc:sldMk cId="0" sldId="1307"/>
            <ac:picMk id="3" creationId="{03254021-3ED5-4E4A-A4D6-90218F129E49}"/>
          </ac:picMkLst>
        </pc:picChg>
        <pc:picChg chg="del">
          <ac:chgData name="Mateo Urdiales Alberto" userId="c247f04b-9e0b-4257-8bb5-2e16d304bc91" providerId="ADAL" clId="{DDFA1373-3B22-4112-A4B5-C4E06DDA401D}" dt="2022-03-17T21:21:53.802" v="143" actId="478"/>
          <ac:picMkLst>
            <pc:docMk/>
            <pc:sldMk cId="0" sldId="1307"/>
            <ac:picMk id="4" creationId="{DE67427C-5EFA-45B0-849D-5F8151F3C102}"/>
          </ac:picMkLst>
        </pc:picChg>
      </pc:sldChg>
      <pc:sldChg chg="addSp delSp modSp mod">
        <pc:chgData name="Mateo Urdiales Alberto" userId="c247f04b-9e0b-4257-8bb5-2e16d304bc91" providerId="ADAL" clId="{DDFA1373-3B22-4112-A4B5-C4E06DDA401D}" dt="2022-03-17T21:36:20.689" v="317" actId="20577"/>
        <pc:sldMkLst>
          <pc:docMk/>
          <pc:sldMk cId="3003740372" sldId="1383"/>
        </pc:sldMkLst>
        <pc:spChg chg="mod">
          <ac:chgData name="Mateo Urdiales Alberto" userId="c247f04b-9e0b-4257-8bb5-2e16d304bc91" providerId="ADAL" clId="{DDFA1373-3B22-4112-A4B5-C4E06DDA401D}" dt="2022-03-17T21:36:20.689" v="317" actId="20577"/>
          <ac:spMkLst>
            <pc:docMk/>
            <pc:sldMk cId="3003740372" sldId="1383"/>
            <ac:spMk id="6" creationId="{377DD524-A054-4AD5-82A7-D17EF5D7D724}"/>
          </ac:spMkLst>
        </pc:spChg>
        <pc:picChg chg="del">
          <ac:chgData name="Mateo Urdiales Alberto" userId="c247f04b-9e0b-4257-8bb5-2e16d304bc91" providerId="ADAL" clId="{DDFA1373-3B22-4112-A4B5-C4E06DDA401D}" dt="2022-03-17T21:36:12.879" v="311" actId="478"/>
          <ac:picMkLst>
            <pc:docMk/>
            <pc:sldMk cId="3003740372" sldId="1383"/>
            <ac:picMk id="5" creationId="{9266DB84-C29E-4C62-B198-9CC3AF4D5C78}"/>
          </ac:picMkLst>
        </pc:picChg>
        <pc:picChg chg="add mod">
          <ac:chgData name="Mateo Urdiales Alberto" userId="c247f04b-9e0b-4257-8bb5-2e16d304bc91" providerId="ADAL" clId="{DDFA1373-3B22-4112-A4B5-C4E06DDA401D}" dt="2022-03-17T21:36:17.671" v="314" actId="1076"/>
          <ac:picMkLst>
            <pc:docMk/>
            <pc:sldMk cId="3003740372" sldId="1383"/>
            <ac:picMk id="8194" creationId="{36F2DCDA-AC77-466A-9E27-F2843157FE53}"/>
          </ac:picMkLst>
        </pc:picChg>
      </pc:sldChg>
      <pc:sldChg chg="addSp delSp modSp mod">
        <pc:chgData name="Mateo Urdiales Alberto" userId="c247f04b-9e0b-4257-8bb5-2e16d304bc91" providerId="ADAL" clId="{DDFA1373-3B22-4112-A4B5-C4E06DDA401D}" dt="2022-03-17T21:37:16.664" v="326" actId="20577"/>
        <pc:sldMkLst>
          <pc:docMk/>
          <pc:sldMk cId="1771034633" sldId="1387"/>
        </pc:sldMkLst>
        <pc:spChg chg="mod">
          <ac:chgData name="Mateo Urdiales Alberto" userId="c247f04b-9e0b-4257-8bb5-2e16d304bc91" providerId="ADAL" clId="{DDFA1373-3B22-4112-A4B5-C4E06DDA401D}" dt="2022-03-17T21:37:16.664" v="326" actId="20577"/>
          <ac:spMkLst>
            <pc:docMk/>
            <pc:sldMk cId="1771034633" sldId="1387"/>
            <ac:spMk id="5" creationId="{B6EC2D5E-D138-4ADE-BA42-5636B5CCC698}"/>
          </ac:spMkLst>
        </pc:spChg>
        <pc:picChg chg="del">
          <ac:chgData name="Mateo Urdiales Alberto" userId="c247f04b-9e0b-4257-8bb5-2e16d304bc91" providerId="ADAL" clId="{DDFA1373-3B22-4112-A4B5-C4E06DDA401D}" dt="2022-03-17T21:37:04.061" v="318" actId="478"/>
          <ac:picMkLst>
            <pc:docMk/>
            <pc:sldMk cId="1771034633" sldId="1387"/>
            <ac:picMk id="2" creationId="{0A4366C4-7BAD-4B58-A5AE-DBB3BA9C3631}"/>
          </ac:picMkLst>
        </pc:picChg>
        <pc:picChg chg="add mod">
          <ac:chgData name="Mateo Urdiales Alberto" userId="c247f04b-9e0b-4257-8bb5-2e16d304bc91" providerId="ADAL" clId="{DDFA1373-3B22-4112-A4B5-C4E06DDA401D}" dt="2022-03-17T21:37:11.022" v="323" actId="1076"/>
          <ac:picMkLst>
            <pc:docMk/>
            <pc:sldMk cId="1771034633" sldId="1387"/>
            <ac:picMk id="9218" creationId="{307ECD45-F8FF-4013-8DD0-E16A8007E809}"/>
          </ac:picMkLst>
        </pc:picChg>
      </pc:sldChg>
      <pc:sldChg chg="addSp delSp modSp mod">
        <pc:chgData name="Mateo Urdiales Alberto" userId="c247f04b-9e0b-4257-8bb5-2e16d304bc91" providerId="ADAL" clId="{DDFA1373-3B22-4112-A4B5-C4E06DDA401D}" dt="2022-03-17T21:35:47.988" v="310" actId="20577"/>
        <pc:sldMkLst>
          <pc:docMk/>
          <pc:sldMk cId="937493020" sldId="1416"/>
        </pc:sldMkLst>
        <pc:spChg chg="mod">
          <ac:chgData name="Mateo Urdiales Alberto" userId="c247f04b-9e0b-4257-8bb5-2e16d304bc91" providerId="ADAL" clId="{DDFA1373-3B22-4112-A4B5-C4E06DDA401D}" dt="2022-03-17T21:35:47.988" v="310" actId="20577"/>
          <ac:spMkLst>
            <pc:docMk/>
            <pc:sldMk cId="937493020" sldId="1416"/>
            <ac:spMk id="7" creationId="{FC91FC3B-77DC-41B9-A150-90199CCE4D7C}"/>
          </ac:spMkLst>
        </pc:spChg>
        <pc:picChg chg="del">
          <ac:chgData name="Mateo Urdiales Alberto" userId="c247f04b-9e0b-4257-8bb5-2e16d304bc91" providerId="ADAL" clId="{DDFA1373-3B22-4112-A4B5-C4E06DDA401D}" dt="2022-03-17T21:35:40.835" v="306" actId="478"/>
          <ac:picMkLst>
            <pc:docMk/>
            <pc:sldMk cId="937493020" sldId="1416"/>
            <ac:picMk id="6" creationId="{19E645A9-4C7B-4333-8B64-9D629BE20315}"/>
          </ac:picMkLst>
        </pc:picChg>
        <pc:picChg chg="add">
          <ac:chgData name="Mateo Urdiales Alberto" userId="c247f04b-9e0b-4257-8bb5-2e16d304bc91" providerId="ADAL" clId="{DDFA1373-3B22-4112-A4B5-C4E06DDA401D}" dt="2022-03-17T21:35:41.975" v="307"/>
          <ac:picMkLst>
            <pc:docMk/>
            <pc:sldMk cId="937493020" sldId="1416"/>
            <ac:picMk id="7170" creationId="{8E3965C5-2003-42F2-A6FD-47E06973068B}"/>
          </ac:picMkLst>
        </pc:picChg>
      </pc:sldChg>
      <pc:sldChg chg="addSp delSp modSp mod">
        <pc:chgData name="Mateo Urdiales Alberto" userId="c247f04b-9e0b-4257-8bb5-2e16d304bc91" providerId="ADAL" clId="{DDFA1373-3B22-4112-A4B5-C4E06DDA401D}" dt="2022-03-17T19:51:57.784" v="3" actId="20577"/>
        <pc:sldMkLst>
          <pc:docMk/>
          <pc:sldMk cId="638701303" sldId="1418"/>
        </pc:sldMkLst>
        <pc:spChg chg="mod">
          <ac:chgData name="Mateo Urdiales Alberto" userId="c247f04b-9e0b-4257-8bb5-2e16d304bc91" providerId="ADAL" clId="{DDFA1373-3B22-4112-A4B5-C4E06DDA401D}" dt="2022-03-17T19:51:57.784" v="3" actId="20577"/>
          <ac:spMkLst>
            <pc:docMk/>
            <pc:sldMk cId="638701303" sldId="1418"/>
            <ac:spMk id="9" creationId="{02D42140-243D-4064-9F67-4AB0E0B3DB7E}"/>
          </ac:spMkLst>
        </pc:spChg>
        <pc:inkChg chg="add del">
          <ac:chgData name="Mateo Urdiales Alberto" userId="c247f04b-9e0b-4257-8bb5-2e16d304bc91" providerId="ADAL" clId="{DDFA1373-3B22-4112-A4B5-C4E06DDA401D}" dt="2022-03-17T19:51:51.614" v="1" actId="9405"/>
          <ac:inkMkLst>
            <pc:docMk/>
            <pc:sldMk cId="638701303" sldId="1418"/>
            <ac:inkMk id="3" creationId="{D45F52D3-26B8-4333-8538-044E502BF1EC}"/>
          </ac:inkMkLst>
        </pc:inkChg>
      </pc:sldChg>
      <pc:sldChg chg="addSp delSp modSp mod">
        <pc:chgData name="Mateo Urdiales Alberto" userId="c247f04b-9e0b-4257-8bb5-2e16d304bc91" providerId="ADAL" clId="{DDFA1373-3B22-4112-A4B5-C4E06DDA401D}" dt="2022-03-17T21:33:39.789" v="296" actId="20577"/>
        <pc:sldMkLst>
          <pc:docMk/>
          <pc:sldMk cId="667948361" sldId="1432"/>
        </pc:sldMkLst>
        <pc:spChg chg="mod">
          <ac:chgData name="Mateo Urdiales Alberto" userId="c247f04b-9e0b-4257-8bb5-2e16d304bc91" providerId="ADAL" clId="{DDFA1373-3B22-4112-A4B5-C4E06DDA401D}" dt="2022-03-17T21:33:25.736" v="293" actId="20577"/>
          <ac:spMkLst>
            <pc:docMk/>
            <pc:sldMk cId="667948361" sldId="1432"/>
            <ac:spMk id="11" creationId="{A9A68309-04FD-445B-A57F-974E726FA86F}"/>
          </ac:spMkLst>
        </pc:spChg>
        <pc:spChg chg="mod">
          <ac:chgData name="Mateo Urdiales Alberto" userId="c247f04b-9e0b-4257-8bb5-2e16d304bc91" providerId="ADAL" clId="{DDFA1373-3B22-4112-A4B5-C4E06DDA401D}" dt="2022-03-17T21:33:39.789" v="296" actId="20577"/>
          <ac:spMkLst>
            <pc:docMk/>
            <pc:sldMk cId="667948361" sldId="1432"/>
            <ac:spMk id="12" creationId="{206D841D-92A0-41B7-8962-1B50CE109D61}"/>
          </ac:spMkLst>
        </pc:spChg>
        <pc:spChg chg="mod">
          <ac:chgData name="Mateo Urdiales Alberto" userId="c247f04b-9e0b-4257-8bb5-2e16d304bc91" providerId="ADAL" clId="{DDFA1373-3B22-4112-A4B5-C4E06DDA401D}" dt="2022-03-17T21:32:43.667" v="280" actId="20577"/>
          <ac:spMkLst>
            <pc:docMk/>
            <pc:sldMk cId="667948361" sldId="1432"/>
            <ac:spMk id="14" creationId="{C0442A7E-E0E0-41F7-823F-CD84EBFCD35D}"/>
          </ac:spMkLst>
        </pc:spChg>
        <pc:picChg chg="add mod">
          <ac:chgData name="Mateo Urdiales Alberto" userId="c247f04b-9e0b-4257-8bb5-2e16d304bc91" providerId="ADAL" clId="{DDFA1373-3B22-4112-A4B5-C4E06DDA401D}" dt="2022-03-17T21:33:21.936" v="290" actId="14100"/>
          <ac:picMkLst>
            <pc:docMk/>
            <pc:sldMk cId="667948361" sldId="1432"/>
            <ac:picMk id="3" creationId="{308ACAC8-2678-4D27-AE87-17BF9B00D59E}"/>
          </ac:picMkLst>
        </pc:picChg>
        <pc:picChg chg="del">
          <ac:chgData name="Mateo Urdiales Alberto" userId="c247f04b-9e0b-4257-8bb5-2e16d304bc91" providerId="ADAL" clId="{DDFA1373-3B22-4112-A4B5-C4E06DDA401D}" dt="2022-03-17T21:32:44.901" v="281" actId="478"/>
          <ac:picMkLst>
            <pc:docMk/>
            <pc:sldMk cId="667948361" sldId="1432"/>
            <ac:picMk id="6" creationId="{B6B9D7FD-8F74-4B32-9BF3-EA7492C30A93}"/>
          </ac:picMkLst>
        </pc:picChg>
        <pc:picChg chg="mod">
          <ac:chgData name="Mateo Urdiales Alberto" userId="c247f04b-9e0b-4257-8bb5-2e16d304bc91" providerId="ADAL" clId="{DDFA1373-3B22-4112-A4B5-C4E06DDA401D}" dt="2022-03-17T21:32:48.785" v="282" actId="1076"/>
          <ac:picMkLst>
            <pc:docMk/>
            <pc:sldMk cId="667948361" sldId="1432"/>
            <ac:picMk id="7" creationId="{76FB5070-CD9E-4A36-B2D0-50AEE2375947}"/>
          </ac:picMkLst>
        </pc:picChg>
      </pc:sldChg>
      <pc:sldChg chg="addSp delSp modSp mod">
        <pc:chgData name="Mateo Urdiales Alberto" userId="c247f04b-9e0b-4257-8bb5-2e16d304bc91" providerId="ADAL" clId="{DDFA1373-3B22-4112-A4B5-C4E06DDA401D}" dt="2022-03-17T21:32:35.718" v="278" actId="20577"/>
        <pc:sldMkLst>
          <pc:docMk/>
          <pc:sldMk cId="95590468" sldId="1433"/>
        </pc:sldMkLst>
        <pc:spChg chg="mod">
          <ac:chgData name="Mateo Urdiales Alberto" userId="c247f04b-9e0b-4257-8bb5-2e16d304bc91" providerId="ADAL" clId="{DDFA1373-3B22-4112-A4B5-C4E06DDA401D}" dt="2022-03-17T21:32:35.718" v="278" actId="20577"/>
          <ac:spMkLst>
            <pc:docMk/>
            <pc:sldMk cId="95590468" sldId="1433"/>
            <ac:spMk id="10" creationId="{3A8F100F-4487-4F11-8A6D-61C9761B8323}"/>
          </ac:spMkLst>
        </pc:spChg>
        <pc:spChg chg="mod">
          <ac:chgData name="Mateo Urdiales Alberto" userId="c247f04b-9e0b-4257-8bb5-2e16d304bc91" providerId="ADAL" clId="{DDFA1373-3B22-4112-A4B5-C4E06DDA401D}" dt="2022-03-17T21:31:54.450" v="270" actId="20577"/>
          <ac:spMkLst>
            <pc:docMk/>
            <pc:sldMk cId="95590468" sldId="1433"/>
            <ac:spMk id="11" creationId="{879BDA3D-B06E-4B2E-88D4-5C6065FDB0B6}"/>
          </ac:spMkLst>
        </pc:spChg>
        <pc:spChg chg="mod">
          <ac:chgData name="Mateo Urdiales Alberto" userId="c247f04b-9e0b-4257-8bb5-2e16d304bc91" providerId="ADAL" clId="{DDFA1373-3B22-4112-A4B5-C4E06DDA401D}" dt="2022-03-17T21:31:52.134" v="267" actId="20577"/>
          <ac:spMkLst>
            <pc:docMk/>
            <pc:sldMk cId="95590468" sldId="1433"/>
            <ac:spMk id="14" creationId="{376FDE93-E4B3-4CAC-8B08-E316C0A77C5D}"/>
          </ac:spMkLst>
        </pc:spChg>
        <pc:picChg chg="add mod">
          <ac:chgData name="Mateo Urdiales Alberto" userId="c247f04b-9e0b-4257-8bb5-2e16d304bc91" providerId="ADAL" clId="{DDFA1373-3B22-4112-A4B5-C4E06DDA401D}" dt="2022-03-17T21:32:15.365" v="274" actId="14100"/>
          <ac:picMkLst>
            <pc:docMk/>
            <pc:sldMk cId="95590468" sldId="1433"/>
            <ac:picMk id="3" creationId="{0A85F33E-41D0-4EA2-8DD4-E11A63B93940}"/>
          </ac:picMkLst>
        </pc:picChg>
        <pc:picChg chg="del">
          <ac:chgData name="Mateo Urdiales Alberto" userId="c247f04b-9e0b-4257-8bb5-2e16d304bc91" providerId="ADAL" clId="{DDFA1373-3B22-4112-A4B5-C4E06DDA401D}" dt="2022-03-17T21:31:47.666" v="264" actId="478"/>
          <ac:picMkLst>
            <pc:docMk/>
            <pc:sldMk cId="95590468" sldId="1433"/>
            <ac:picMk id="4" creationId="{3A50DA3D-A024-43CC-A510-8A0D1E2A17A1}"/>
          </ac:picMkLst>
        </pc:picChg>
        <pc:picChg chg="mod">
          <ac:chgData name="Mateo Urdiales Alberto" userId="c247f04b-9e0b-4257-8bb5-2e16d304bc91" providerId="ADAL" clId="{DDFA1373-3B22-4112-A4B5-C4E06DDA401D}" dt="2022-03-17T21:32:18.450" v="275" actId="14100"/>
          <ac:picMkLst>
            <pc:docMk/>
            <pc:sldMk cId="95590468" sldId="1433"/>
            <ac:picMk id="5" creationId="{522C430D-6503-4893-8EBB-AC88240CB053}"/>
          </ac:picMkLst>
        </pc:picChg>
      </pc:sldChg>
      <pc:sldChg chg="addSp delSp modSp mod">
        <pc:chgData name="Mateo Urdiales Alberto" userId="c247f04b-9e0b-4257-8bb5-2e16d304bc91" providerId="ADAL" clId="{DDFA1373-3B22-4112-A4B5-C4E06DDA401D}" dt="2022-03-17T21:24:02.506" v="170" actId="20577"/>
        <pc:sldMkLst>
          <pc:docMk/>
          <pc:sldMk cId="3146680826" sldId="1435"/>
        </pc:sldMkLst>
        <pc:spChg chg="mod">
          <ac:chgData name="Mateo Urdiales Alberto" userId="c247f04b-9e0b-4257-8bb5-2e16d304bc91" providerId="ADAL" clId="{DDFA1373-3B22-4112-A4B5-C4E06DDA401D}" dt="2022-03-17T21:24:02.506" v="170" actId="20577"/>
          <ac:spMkLst>
            <pc:docMk/>
            <pc:sldMk cId="3146680826" sldId="1435"/>
            <ac:spMk id="13" creationId="{E7776058-B94D-432C-A9E8-125AE28A6B8A}"/>
          </ac:spMkLst>
        </pc:spChg>
        <pc:picChg chg="del">
          <ac:chgData name="Mateo Urdiales Alberto" userId="c247f04b-9e0b-4257-8bb5-2e16d304bc91" providerId="ADAL" clId="{DDFA1373-3B22-4112-A4B5-C4E06DDA401D}" dt="2022-03-17T21:23:54.018" v="164" actId="478"/>
          <ac:picMkLst>
            <pc:docMk/>
            <pc:sldMk cId="3146680826" sldId="1435"/>
            <ac:picMk id="2" creationId="{9BF8B2E1-CA01-4505-88DB-565A686CE7C7}"/>
          </ac:picMkLst>
        </pc:picChg>
        <pc:picChg chg="add mod">
          <ac:chgData name="Mateo Urdiales Alberto" userId="c247f04b-9e0b-4257-8bb5-2e16d304bc91" providerId="ADAL" clId="{DDFA1373-3B22-4112-A4B5-C4E06DDA401D}" dt="2022-03-17T21:23:59.696" v="167" actId="1076"/>
          <ac:picMkLst>
            <pc:docMk/>
            <pc:sldMk cId="3146680826" sldId="1435"/>
            <ac:picMk id="4098" creationId="{36AC328A-FBAE-4930-B4F4-169F876BB0C9}"/>
          </ac:picMkLst>
        </pc:picChg>
      </pc:sldChg>
      <pc:sldChg chg="addSp delSp modSp mod">
        <pc:chgData name="Mateo Urdiales Alberto" userId="c247f04b-9e0b-4257-8bb5-2e16d304bc91" providerId="ADAL" clId="{DDFA1373-3B22-4112-A4B5-C4E06DDA401D}" dt="2022-03-17T21:46:51.717" v="353" actId="20577"/>
        <pc:sldMkLst>
          <pc:docMk/>
          <pc:sldMk cId="1363598916" sldId="1436"/>
        </pc:sldMkLst>
        <pc:spChg chg="mod">
          <ac:chgData name="Mateo Urdiales Alberto" userId="c247f04b-9e0b-4257-8bb5-2e16d304bc91" providerId="ADAL" clId="{DDFA1373-3B22-4112-A4B5-C4E06DDA401D}" dt="2022-03-17T21:46:51.717" v="353" actId="20577"/>
          <ac:spMkLst>
            <pc:docMk/>
            <pc:sldMk cId="1363598916" sldId="1436"/>
            <ac:spMk id="4" creationId="{C436C9B4-0598-4BC7-8D20-3BCE1F1E349C}"/>
          </ac:spMkLst>
        </pc:spChg>
        <pc:picChg chg="del">
          <ac:chgData name="Mateo Urdiales Alberto" userId="c247f04b-9e0b-4257-8bb5-2e16d304bc91" providerId="ADAL" clId="{DDFA1373-3B22-4112-A4B5-C4E06DDA401D}" dt="2022-03-17T21:46:45.740" v="349" actId="478"/>
          <ac:picMkLst>
            <pc:docMk/>
            <pc:sldMk cId="1363598916" sldId="1436"/>
            <ac:picMk id="6" creationId="{ECF500F9-F29E-4960-B541-F45DB5292AE0}"/>
          </ac:picMkLst>
        </pc:picChg>
        <pc:picChg chg="add">
          <ac:chgData name="Mateo Urdiales Alberto" userId="c247f04b-9e0b-4257-8bb5-2e16d304bc91" providerId="ADAL" clId="{DDFA1373-3B22-4112-A4B5-C4E06DDA401D}" dt="2022-03-17T21:46:47.590" v="350"/>
          <ac:picMkLst>
            <pc:docMk/>
            <pc:sldMk cId="1363598916" sldId="1436"/>
            <ac:picMk id="10242" creationId="{415D4FAE-48BD-4278-903C-8FF446A0CF89}"/>
          </ac:picMkLst>
        </pc:picChg>
      </pc:sldChg>
      <pc:sldChg chg="addSp delSp modSp mod">
        <pc:chgData name="Mateo Urdiales Alberto" userId="c247f04b-9e0b-4257-8bb5-2e16d304bc91" providerId="ADAL" clId="{DDFA1373-3B22-4112-A4B5-C4E06DDA401D}" dt="2022-03-17T21:25:09.413" v="188" actId="20577"/>
        <pc:sldMkLst>
          <pc:docMk/>
          <pc:sldMk cId="2689876419" sldId="1438"/>
        </pc:sldMkLst>
        <pc:spChg chg="mod">
          <ac:chgData name="Mateo Urdiales Alberto" userId="c247f04b-9e0b-4257-8bb5-2e16d304bc91" providerId="ADAL" clId="{DDFA1373-3B22-4112-A4B5-C4E06DDA401D}" dt="2022-03-17T21:25:09.413" v="188" actId="20577"/>
          <ac:spMkLst>
            <pc:docMk/>
            <pc:sldMk cId="2689876419" sldId="1438"/>
            <ac:spMk id="8" creationId="{30D2BD75-176A-45F8-A3B1-71B284903107}"/>
          </ac:spMkLst>
        </pc:spChg>
        <pc:spChg chg="mod">
          <ac:chgData name="Mateo Urdiales Alberto" userId="c247f04b-9e0b-4257-8bb5-2e16d304bc91" providerId="ADAL" clId="{DDFA1373-3B22-4112-A4B5-C4E06DDA401D}" dt="2022-03-17T21:24:38.234" v="178" actId="20577"/>
          <ac:spMkLst>
            <pc:docMk/>
            <pc:sldMk cId="2689876419" sldId="1438"/>
            <ac:spMk id="13" creationId="{E7776058-B94D-432C-A9E8-125AE28A6B8A}"/>
          </ac:spMkLst>
        </pc:spChg>
        <pc:picChg chg="del">
          <ac:chgData name="Mateo Urdiales Alberto" userId="c247f04b-9e0b-4257-8bb5-2e16d304bc91" providerId="ADAL" clId="{DDFA1373-3B22-4112-A4B5-C4E06DDA401D}" dt="2022-03-17T21:24:28.899" v="171" actId="478"/>
          <ac:picMkLst>
            <pc:docMk/>
            <pc:sldMk cId="2689876419" sldId="1438"/>
            <ac:picMk id="1026" creationId="{AF15E9EE-7245-4A85-A846-215E1829E2F1}"/>
          </ac:picMkLst>
        </pc:picChg>
        <pc:picChg chg="add mod">
          <ac:chgData name="Mateo Urdiales Alberto" userId="c247f04b-9e0b-4257-8bb5-2e16d304bc91" providerId="ADAL" clId="{DDFA1373-3B22-4112-A4B5-C4E06DDA401D}" dt="2022-03-17T21:24:49.443" v="180" actId="1076"/>
          <ac:picMkLst>
            <pc:docMk/>
            <pc:sldMk cId="2689876419" sldId="1438"/>
            <ac:picMk id="5122" creationId="{F5E12D12-EB2C-47BD-A654-A955B48A4C15}"/>
          </ac:picMkLst>
        </pc:picChg>
      </pc:sldChg>
      <pc:sldChg chg="addSp delSp modSp mod">
        <pc:chgData name="Mateo Urdiales Alberto" userId="c247f04b-9e0b-4257-8bb5-2e16d304bc91" providerId="ADAL" clId="{DDFA1373-3B22-4112-A4B5-C4E06DDA401D}" dt="2022-03-17T21:27:22.162" v="263" actId="20577"/>
        <pc:sldMkLst>
          <pc:docMk/>
          <pc:sldMk cId="3024650233" sldId="1443"/>
        </pc:sldMkLst>
        <pc:spChg chg="mod">
          <ac:chgData name="Mateo Urdiales Alberto" userId="c247f04b-9e0b-4257-8bb5-2e16d304bc91" providerId="ADAL" clId="{DDFA1373-3B22-4112-A4B5-C4E06DDA401D}" dt="2022-03-17T21:27:05.299" v="258" actId="20577"/>
          <ac:spMkLst>
            <pc:docMk/>
            <pc:sldMk cId="3024650233" sldId="1443"/>
            <ac:spMk id="9" creationId="{853EB532-9503-48AE-8364-7F7C9B64A96B}"/>
          </ac:spMkLst>
        </pc:spChg>
        <pc:spChg chg="mod">
          <ac:chgData name="Mateo Urdiales Alberto" userId="c247f04b-9e0b-4257-8bb5-2e16d304bc91" providerId="ADAL" clId="{DDFA1373-3B22-4112-A4B5-C4E06DDA401D}" dt="2022-03-17T21:27:01.858" v="256" actId="20577"/>
          <ac:spMkLst>
            <pc:docMk/>
            <pc:sldMk cId="3024650233" sldId="1443"/>
            <ac:spMk id="10" creationId="{0BD037C3-7E0E-4F44-9B42-DA601C69B26E}"/>
          </ac:spMkLst>
        </pc:spChg>
        <pc:spChg chg="mod">
          <ac:chgData name="Mateo Urdiales Alberto" userId="c247f04b-9e0b-4257-8bb5-2e16d304bc91" providerId="ADAL" clId="{DDFA1373-3B22-4112-A4B5-C4E06DDA401D}" dt="2022-03-17T21:27:09.116" v="260" actId="20577"/>
          <ac:spMkLst>
            <pc:docMk/>
            <pc:sldMk cId="3024650233" sldId="1443"/>
            <ac:spMk id="11" creationId="{14DFEC8D-29E6-4B94-89E1-521383F14EE5}"/>
          </ac:spMkLst>
        </pc:spChg>
        <pc:spChg chg="mod">
          <ac:chgData name="Mateo Urdiales Alberto" userId="c247f04b-9e0b-4257-8bb5-2e16d304bc91" providerId="ADAL" clId="{DDFA1373-3B22-4112-A4B5-C4E06DDA401D}" dt="2022-03-17T21:27:22.162" v="263" actId="20577"/>
          <ac:spMkLst>
            <pc:docMk/>
            <pc:sldMk cId="3024650233" sldId="1443"/>
            <ac:spMk id="13" creationId="{E7776058-B94D-432C-A9E8-125AE28A6B8A}"/>
          </ac:spMkLst>
        </pc:spChg>
        <pc:picChg chg="del">
          <ac:chgData name="Mateo Urdiales Alberto" userId="c247f04b-9e0b-4257-8bb5-2e16d304bc91" providerId="ADAL" clId="{DDFA1373-3B22-4112-A4B5-C4E06DDA401D}" dt="2022-03-17T21:26:41.490" v="248" actId="478"/>
          <ac:picMkLst>
            <pc:docMk/>
            <pc:sldMk cId="3024650233" sldId="1443"/>
            <ac:picMk id="2050" creationId="{7128A75E-73E4-44CE-AF25-A904816CBB49}"/>
          </ac:picMkLst>
        </pc:picChg>
        <pc:picChg chg="add mod">
          <ac:chgData name="Mateo Urdiales Alberto" userId="c247f04b-9e0b-4257-8bb5-2e16d304bc91" providerId="ADAL" clId="{DDFA1373-3B22-4112-A4B5-C4E06DDA401D}" dt="2022-03-17T21:26:50.467" v="254" actId="1076"/>
          <ac:picMkLst>
            <pc:docMk/>
            <pc:sldMk cId="3024650233" sldId="1443"/>
            <ac:picMk id="6146" creationId="{3B2467D0-95AB-4349-9144-A9BBBC34A0C4}"/>
          </ac:picMkLst>
        </pc:picChg>
      </pc:sldChg>
    </pc:docChg>
  </pc:docChgLst>
  <pc:docChgLst>
    <pc:chgData name="Del Manso Martina" userId="513a9d34-6994-41b9-901c-f28dde9905db" providerId="ADAL" clId="{14BCDEDC-F645-4EC5-AAB4-C8FA4DCCC5CD}"/>
    <pc:docChg chg="undo custSel modSld">
      <pc:chgData name="Del Manso Martina" userId="513a9d34-6994-41b9-901c-f28dde9905db" providerId="ADAL" clId="{14BCDEDC-F645-4EC5-AAB4-C8FA4DCCC5CD}" dt="2022-04-15T08:42:09.110" v="290" actId="20577"/>
      <pc:docMkLst>
        <pc:docMk/>
      </pc:docMkLst>
      <pc:sldChg chg="modSp mod">
        <pc:chgData name="Del Manso Martina" userId="513a9d34-6994-41b9-901c-f28dde9905db" providerId="ADAL" clId="{14BCDEDC-F645-4EC5-AAB4-C8FA4DCCC5CD}" dt="2022-04-15T08:42:09.110" v="290" actId="20577"/>
        <pc:sldMkLst>
          <pc:docMk/>
          <pc:sldMk cId="558278552" sldId="259"/>
        </pc:sldMkLst>
        <pc:spChg chg="mod">
          <ac:chgData name="Del Manso Martina" userId="513a9d34-6994-41b9-901c-f28dde9905db" providerId="ADAL" clId="{14BCDEDC-F645-4EC5-AAB4-C8FA4DCCC5CD}" dt="2022-04-15T08:42:09.110" v="290" actId="20577"/>
          <ac:spMkLst>
            <pc:docMk/>
            <pc:sldMk cId="558278552" sldId="259"/>
            <ac:spMk id="8" creationId="{30D2BD75-176A-45F8-A3B1-71B284903107}"/>
          </ac:spMkLst>
        </pc:spChg>
      </pc:sldChg>
      <pc:sldChg chg="addSp delSp modSp mod">
        <pc:chgData name="Del Manso Martina" userId="513a9d34-6994-41b9-901c-f28dde9905db" providerId="ADAL" clId="{14BCDEDC-F645-4EC5-AAB4-C8FA4DCCC5CD}" dt="2022-04-15T07:00:03.881" v="107" actId="13926"/>
        <pc:sldMkLst>
          <pc:docMk/>
          <pc:sldMk cId="937019017" sldId="267"/>
        </pc:sldMkLst>
        <pc:spChg chg="mod">
          <ac:chgData name="Del Manso Martina" userId="513a9d34-6994-41b9-901c-f28dde9905db" providerId="ADAL" clId="{14BCDEDC-F645-4EC5-AAB4-C8FA4DCCC5CD}" dt="2022-04-15T07:00:03.881" v="107" actId="13926"/>
          <ac:spMkLst>
            <pc:docMk/>
            <pc:sldMk cId="937019017" sldId="267"/>
            <ac:spMk id="8" creationId="{120FA03F-51ED-409D-B36B-F721E225D251}"/>
          </ac:spMkLst>
        </pc:spChg>
        <pc:picChg chg="add mod">
          <ac:chgData name="Del Manso Martina" userId="513a9d34-6994-41b9-901c-f28dde9905db" providerId="ADAL" clId="{14BCDEDC-F645-4EC5-AAB4-C8FA4DCCC5CD}" dt="2022-04-15T06:59:57.907" v="106"/>
          <ac:picMkLst>
            <pc:docMk/>
            <pc:sldMk cId="937019017" sldId="267"/>
            <ac:picMk id="3" creationId="{A1C3345A-D9FE-4766-9271-D4CF27048507}"/>
          </ac:picMkLst>
        </pc:picChg>
        <pc:picChg chg="del">
          <ac:chgData name="Del Manso Martina" userId="513a9d34-6994-41b9-901c-f28dde9905db" providerId="ADAL" clId="{14BCDEDC-F645-4EC5-AAB4-C8FA4DCCC5CD}" dt="2022-04-15T06:59:56.036" v="105" actId="478"/>
          <ac:picMkLst>
            <pc:docMk/>
            <pc:sldMk cId="937019017" sldId="267"/>
            <ac:picMk id="1028" creationId="{4684968A-F407-4332-8761-C428148ABA04}"/>
          </ac:picMkLst>
        </pc:picChg>
      </pc:sldChg>
      <pc:sldChg chg="addSp delSp modSp mod">
        <pc:chgData name="Del Manso Martina" userId="513a9d34-6994-41b9-901c-f28dde9905db" providerId="ADAL" clId="{14BCDEDC-F645-4EC5-AAB4-C8FA4DCCC5CD}" dt="2022-04-15T08:10:25.014" v="231" actId="13926"/>
        <pc:sldMkLst>
          <pc:docMk/>
          <pc:sldMk cId="1757230229" sldId="274"/>
        </pc:sldMkLst>
        <pc:spChg chg="mod">
          <ac:chgData name="Del Manso Martina" userId="513a9d34-6994-41b9-901c-f28dde9905db" providerId="ADAL" clId="{14BCDEDC-F645-4EC5-AAB4-C8FA4DCCC5CD}" dt="2022-04-15T08:10:25.014" v="231" actId="13926"/>
          <ac:spMkLst>
            <pc:docMk/>
            <pc:sldMk cId="1757230229" sldId="274"/>
            <ac:spMk id="7" creationId="{B5246C89-4ADC-4AAD-A9DF-1C9AD991900A}"/>
          </ac:spMkLst>
        </pc:spChg>
        <pc:graphicFrameChg chg="mod">
          <ac:chgData name="Del Manso Martina" userId="513a9d34-6994-41b9-901c-f28dde9905db" providerId="ADAL" clId="{14BCDEDC-F645-4EC5-AAB4-C8FA4DCCC5CD}" dt="2022-04-15T08:10:08.493" v="230"/>
          <ac:graphicFrameMkLst>
            <pc:docMk/>
            <pc:sldMk cId="1757230229" sldId="274"/>
            <ac:graphicFrameMk id="2" creationId="{1DFD4509-ED61-4699-8379-E08B93765468}"/>
          </ac:graphicFrameMkLst>
        </pc:graphicFrameChg>
        <pc:picChg chg="add del mod">
          <ac:chgData name="Del Manso Martina" userId="513a9d34-6994-41b9-901c-f28dde9905db" providerId="ADAL" clId="{14BCDEDC-F645-4EC5-AAB4-C8FA4DCCC5CD}" dt="2022-04-15T08:07:03.218" v="225" actId="478"/>
          <ac:picMkLst>
            <pc:docMk/>
            <pc:sldMk cId="1757230229" sldId="274"/>
            <ac:picMk id="4" creationId="{3B99F0D0-2B8D-4867-BF24-D04ED8CFF572}"/>
          </ac:picMkLst>
        </pc:picChg>
        <pc:picChg chg="add mod">
          <ac:chgData name="Del Manso Martina" userId="513a9d34-6994-41b9-901c-f28dde9905db" providerId="ADAL" clId="{14BCDEDC-F645-4EC5-AAB4-C8FA4DCCC5CD}" dt="2022-04-15T08:07:18.238" v="228" actId="1076"/>
          <ac:picMkLst>
            <pc:docMk/>
            <pc:sldMk cId="1757230229" sldId="274"/>
            <ac:picMk id="8" creationId="{A1B04045-E251-4FE9-972C-596F535763D7}"/>
          </ac:picMkLst>
        </pc:picChg>
      </pc:sldChg>
      <pc:sldChg chg="modSp mod">
        <pc:chgData name="Del Manso Martina" userId="513a9d34-6994-41b9-901c-f28dde9905db" providerId="ADAL" clId="{14BCDEDC-F645-4EC5-AAB4-C8FA4DCCC5CD}" dt="2022-04-15T07:11:53.643" v="222" actId="1076"/>
        <pc:sldMkLst>
          <pc:docMk/>
          <pc:sldMk cId="1393109582" sldId="276"/>
        </pc:sldMkLst>
        <pc:spChg chg="mod">
          <ac:chgData name="Del Manso Martina" userId="513a9d34-6994-41b9-901c-f28dde9905db" providerId="ADAL" clId="{14BCDEDC-F645-4EC5-AAB4-C8FA4DCCC5CD}" dt="2022-04-15T07:11:53.643" v="222" actId="1076"/>
          <ac:spMkLst>
            <pc:docMk/>
            <pc:sldMk cId="1393109582" sldId="276"/>
            <ac:spMk id="6" creationId="{AAE37481-9F71-4A84-85F9-605D50E8F62B}"/>
          </ac:spMkLst>
        </pc:spChg>
      </pc:sldChg>
      <pc:sldChg chg="modSp mod">
        <pc:chgData name="Del Manso Martina" userId="513a9d34-6994-41b9-901c-f28dde9905db" providerId="ADAL" clId="{14BCDEDC-F645-4EC5-AAB4-C8FA4DCCC5CD}" dt="2022-04-15T06:58:49.448" v="104" actId="13926"/>
        <pc:sldMkLst>
          <pc:docMk/>
          <pc:sldMk cId="2366445357" sldId="1308"/>
        </pc:sldMkLst>
        <pc:spChg chg="mod">
          <ac:chgData name="Del Manso Martina" userId="513a9d34-6994-41b9-901c-f28dde9905db" providerId="ADAL" clId="{14BCDEDC-F645-4EC5-AAB4-C8FA4DCCC5CD}" dt="2022-04-15T06:58:49.448" v="104" actId="13926"/>
          <ac:spMkLst>
            <pc:docMk/>
            <pc:sldMk cId="2366445357" sldId="1308"/>
            <ac:spMk id="5" creationId="{DF970081-94DA-4076-80A9-CF7BC0ABB794}"/>
          </ac:spMkLst>
        </pc:spChg>
        <pc:spChg chg="mod">
          <ac:chgData name="Del Manso Martina" userId="513a9d34-6994-41b9-901c-f28dde9905db" providerId="ADAL" clId="{14BCDEDC-F645-4EC5-AAB4-C8FA4DCCC5CD}" dt="2022-04-15T06:58:43.976" v="103" actId="14100"/>
          <ac:spMkLst>
            <pc:docMk/>
            <pc:sldMk cId="2366445357" sldId="1308"/>
            <ac:spMk id="6" creationId="{49A4387E-07D3-4F77-AF9B-1459F2FE7FE7}"/>
          </ac:spMkLst>
        </pc:spChg>
        <pc:graphicFrameChg chg="mod modGraphic">
          <ac:chgData name="Del Manso Martina" userId="513a9d34-6994-41b9-901c-f28dde9905db" providerId="ADAL" clId="{14BCDEDC-F645-4EC5-AAB4-C8FA4DCCC5CD}" dt="2022-04-15T06:58:04.559" v="100" actId="207"/>
          <ac:graphicFrameMkLst>
            <pc:docMk/>
            <pc:sldMk cId="2366445357" sldId="1308"/>
            <ac:graphicFrameMk id="4" creationId="{7E52DAF0-4802-46B0-B1FC-4C61729263BF}"/>
          </ac:graphicFrameMkLst>
        </pc:graphicFrameChg>
      </pc:sldChg>
      <pc:sldChg chg="delSp modSp mod">
        <pc:chgData name="Del Manso Martina" userId="513a9d34-6994-41b9-901c-f28dde9905db" providerId="ADAL" clId="{14BCDEDC-F645-4EC5-AAB4-C8FA4DCCC5CD}" dt="2022-04-15T06:56:46.552" v="89" actId="13926"/>
        <pc:sldMkLst>
          <pc:docMk/>
          <pc:sldMk cId="4206354991" sldId="1351"/>
        </pc:sldMkLst>
        <pc:spChg chg="mod">
          <ac:chgData name="Del Manso Martina" userId="513a9d34-6994-41b9-901c-f28dde9905db" providerId="ADAL" clId="{14BCDEDC-F645-4EC5-AAB4-C8FA4DCCC5CD}" dt="2022-04-15T06:56:46.552" v="89" actId="13926"/>
          <ac:spMkLst>
            <pc:docMk/>
            <pc:sldMk cId="4206354991" sldId="1351"/>
            <ac:spMk id="5" creationId="{38B01666-2935-48B4-9011-A72052A4AD72}"/>
          </ac:spMkLst>
        </pc:spChg>
        <pc:spChg chg="del mod">
          <ac:chgData name="Del Manso Martina" userId="513a9d34-6994-41b9-901c-f28dde9905db" providerId="ADAL" clId="{14BCDEDC-F645-4EC5-AAB4-C8FA4DCCC5CD}" dt="2022-04-15T06:56:36.792" v="87" actId="478"/>
          <ac:spMkLst>
            <pc:docMk/>
            <pc:sldMk cId="4206354991" sldId="1351"/>
            <ac:spMk id="6" creationId="{97A02E4A-64F1-47F8-A0BD-A43870F9F5C7}"/>
          </ac:spMkLst>
        </pc:spChg>
        <pc:graphicFrameChg chg="mod modGraphic">
          <ac:chgData name="Del Manso Martina" userId="513a9d34-6994-41b9-901c-f28dde9905db" providerId="ADAL" clId="{14BCDEDC-F645-4EC5-AAB4-C8FA4DCCC5CD}" dt="2022-04-15T06:56:40.362" v="88" actId="14100"/>
          <ac:graphicFrameMkLst>
            <pc:docMk/>
            <pc:sldMk cId="4206354991" sldId="1351"/>
            <ac:graphicFrameMk id="4" creationId="{E64B6E5F-F932-4132-9EC2-96F683F9B6AF}"/>
          </ac:graphicFrameMkLst>
        </pc:graphicFrameChg>
      </pc:sldChg>
      <pc:sldChg chg="addSp delSp modSp mod">
        <pc:chgData name="Del Manso Martina" userId="513a9d34-6994-41b9-901c-f28dde9905db" providerId="ADAL" clId="{14BCDEDC-F645-4EC5-AAB4-C8FA4DCCC5CD}" dt="2022-04-15T08:11:55.899" v="278" actId="20577"/>
        <pc:sldMkLst>
          <pc:docMk/>
          <pc:sldMk cId="937493020" sldId="1416"/>
        </pc:sldMkLst>
        <pc:spChg chg="mod">
          <ac:chgData name="Del Manso Martina" userId="513a9d34-6994-41b9-901c-f28dde9905db" providerId="ADAL" clId="{14BCDEDC-F645-4EC5-AAB4-C8FA4DCCC5CD}" dt="2022-04-15T08:11:55.899" v="278" actId="20577"/>
          <ac:spMkLst>
            <pc:docMk/>
            <pc:sldMk cId="937493020" sldId="1416"/>
            <ac:spMk id="18" creationId="{431F2FC6-8AC1-4D6C-9416-BC5398592D2B}"/>
          </ac:spMkLst>
        </pc:spChg>
        <pc:picChg chg="add mod">
          <ac:chgData name="Del Manso Martina" userId="513a9d34-6994-41b9-901c-f28dde9905db" providerId="ADAL" clId="{14BCDEDC-F645-4EC5-AAB4-C8FA4DCCC5CD}" dt="2022-04-15T08:11:20.814" v="236" actId="1076"/>
          <ac:picMkLst>
            <pc:docMk/>
            <pc:sldMk cId="937493020" sldId="1416"/>
            <ac:picMk id="8" creationId="{E5313C8A-DE4C-4FD6-B9C4-77705C9FCD7E}"/>
          </ac:picMkLst>
        </pc:picChg>
        <pc:picChg chg="del">
          <ac:chgData name="Del Manso Martina" userId="513a9d34-6994-41b9-901c-f28dde9905db" providerId="ADAL" clId="{14BCDEDC-F645-4EC5-AAB4-C8FA4DCCC5CD}" dt="2022-04-15T08:11:07.386" v="233" actId="478"/>
          <ac:picMkLst>
            <pc:docMk/>
            <pc:sldMk cId="937493020" sldId="1416"/>
            <ac:picMk id="7170" creationId="{8E3965C5-2003-42F2-A6FD-47E06973068B}"/>
          </ac:picMkLst>
        </pc:picChg>
      </pc:sldChg>
      <pc:sldChg chg="modSp mod">
        <pc:chgData name="Del Manso Martina" userId="513a9d34-6994-41b9-901c-f28dde9905db" providerId="ADAL" clId="{14BCDEDC-F645-4EC5-AAB4-C8FA4DCCC5CD}" dt="2022-04-15T07:06:59.690" v="137" actId="13926"/>
        <pc:sldMkLst>
          <pc:docMk/>
          <pc:sldMk cId="3634802200" sldId="1428"/>
        </pc:sldMkLst>
        <pc:spChg chg="mod">
          <ac:chgData name="Del Manso Martina" userId="513a9d34-6994-41b9-901c-f28dde9905db" providerId="ADAL" clId="{14BCDEDC-F645-4EC5-AAB4-C8FA4DCCC5CD}" dt="2022-04-15T07:06:59.690" v="137" actId="13926"/>
          <ac:spMkLst>
            <pc:docMk/>
            <pc:sldMk cId="3634802200" sldId="1428"/>
            <ac:spMk id="3" creationId="{9AE7991F-227C-4D1D-963F-5DF7512E9B72}"/>
          </ac:spMkLst>
        </pc:spChg>
        <pc:spChg chg="mod">
          <ac:chgData name="Del Manso Martina" userId="513a9d34-6994-41b9-901c-f28dde9905db" providerId="ADAL" clId="{14BCDEDC-F645-4EC5-AAB4-C8FA4DCCC5CD}" dt="2022-04-15T07:06:41.830" v="122" actId="20577"/>
          <ac:spMkLst>
            <pc:docMk/>
            <pc:sldMk cId="3634802200" sldId="1428"/>
            <ac:spMk id="6" creationId="{8AD2EF5A-25A6-455A-BA76-27EA36FDA34E}"/>
          </ac:spMkLst>
        </pc:spChg>
        <pc:spChg chg="mod">
          <ac:chgData name="Del Manso Martina" userId="513a9d34-6994-41b9-901c-f28dde9905db" providerId="ADAL" clId="{14BCDEDC-F645-4EC5-AAB4-C8FA4DCCC5CD}" dt="2022-04-15T06:48:58.444" v="59" actId="20577"/>
          <ac:spMkLst>
            <pc:docMk/>
            <pc:sldMk cId="3634802200" sldId="1428"/>
            <ac:spMk id="8" creationId="{D19FD01C-F0BE-4584-B011-F99236902183}"/>
          </ac:spMkLst>
        </pc:spChg>
        <pc:picChg chg="mod">
          <ac:chgData name="Del Manso Martina" userId="513a9d34-6994-41b9-901c-f28dde9905db" providerId="ADAL" clId="{14BCDEDC-F645-4EC5-AAB4-C8FA4DCCC5CD}" dt="2022-04-15T06:49:20.299" v="60" actId="14826"/>
          <ac:picMkLst>
            <pc:docMk/>
            <pc:sldMk cId="3634802200" sldId="1428"/>
            <ac:picMk id="9" creationId="{69143AF4-08B2-4EA2-93B7-D15E0E1C1212}"/>
          </ac:picMkLst>
        </pc:picChg>
      </pc:sldChg>
      <pc:sldChg chg="modSp mod">
        <pc:chgData name="Del Manso Martina" userId="513a9d34-6994-41b9-901c-f28dde9905db" providerId="ADAL" clId="{14BCDEDC-F645-4EC5-AAB4-C8FA4DCCC5CD}" dt="2022-04-15T07:08:54.930" v="220" actId="1076"/>
        <pc:sldMkLst>
          <pc:docMk/>
          <pc:sldMk cId="3254352924" sldId="1429"/>
        </pc:sldMkLst>
        <pc:spChg chg="mod">
          <ac:chgData name="Del Manso Martina" userId="513a9d34-6994-41b9-901c-f28dde9905db" providerId="ADAL" clId="{14BCDEDC-F645-4EC5-AAB4-C8FA4DCCC5CD}" dt="2022-04-15T07:06:24.610" v="112" actId="13926"/>
          <ac:spMkLst>
            <pc:docMk/>
            <pc:sldMk cId="3254352924" sldId="1429"/>
            <ac:spMk id="3" creationId="{9AE7991F-227C-4D1D-963F-5DF7512E9B72}"/>
          </ac:spMkLst>
        </pc:spChg>
        <pc:spChg chg="mod">
          <ac:chgData name="Del Manso Martina" userId="513a9d34-6994-41b9-901c-f28dde9905db" providerId="ADAL" clId="{14BCDEDC-F645-4EC5-AAB4-C8FA4DCCC5CD}" dt="2022-04-15T07:06:52.703" v="136" actId="20577"/>
          <ac:spMkLst>
            <pc:docMk/>
            <pc:sldMk cId="3254352924" sldId="1429"/>
            <ac:spMk id="6" creationId="{C0E3834D-83F4-4161-9CFE-5070D55D5F1B}"/>
          </ac:spMkLst>
        </pc:spChg>
        <pc:spChg chg="mod">
          <ac:chgData name="Del Manso Martina" userId="513a9d34-6994-41b9-901c-f28dde9905db" providerId="ADAL" clId="{14BCDEDC-F645-4EC5-AAB4-C8FA4DCCC5CD}" dt="2022-04-15T06:48:38.542" v="45" actId="6549"/>
          <ac:spMkLst>
            <pc:docMk/>
            <pc:sldMk cId="3254352924" sldId="1429"/>
            <ac:spMk id="12" creationId="{FB3F566F-A3EF-422A-AE72-6F32EC59B93A}"/>
          </ac:spMkLst>
        </pc:spChg>
        <pc:picChg chg="mod">
          <ac:chgData name="Del Manso Martina" userId="513a9d34-6994-41b9-901c-f28dde9905db" providerId="ADAL" clId="{14BCDEDC-F645-4EC5-AAB4-C8FA4DCCC5CD}" dt="2022-04-15T07:08:54.930" v="220" actId="1076"/>
          <ac:picMkLst>
            <pc:docMk/>
            <pc:sldMk cId="3254352924" sldId="1429"/>
            <ac:picMk id="8" creationId="{91E7B624-8F56-4931-9926-2E935335D61D}"/>
          </ac:picMkLst>
        </pc:picChg>
      </pc:sldChg>
      <pc:sldChg chg="addSp delSp modSp mod">
        <pc:chgData name="Del Manso Martina" userId="513a9d34-6994-41b9-901c-f28dde9905db" providerId="ADAL" clId="{14BCDEDC-F645-4EC5-AAB4-C8FA4DCCC5CD}" dt="2022-04-15T08:16:23.751" v="286" actId="13926"/>
        <pc:sldMkLst>
          <pc:docMk/>
          <pc:sldMk cId="1147603769" sldId="1444"/>
        </pc:sldMkLst>
        <pc:spChg chg="mod">
          <ac:chgData name="Del Manso Martina" userId="513a9d34-6994-41b9-901c-f28dde9905db" providerId="ADAL" clId="{14BCDEDC-F645-4EC5-AAB4-C8FA4DCCC5CD}" dt="2022-04-15T08:16:23.751" v="286" actId="13926"/>
          <ac:spMkLst>
            <pc:docMk/>
            <pc:sldMk cId="1147603769" sldId="1444"/>
            <ac:spMk id="4" creationId="{8D35ECE6-539E-4FA0-8B22-4D9ADA9856D5}"/>
          </ac:spMkLst>
        </pc:spChg>
        <pc:picChg chg="add mod">
          <ac:chgData name="Del Manso Martina" userId="513a9d34-6994-41b9-901c-f28dde9905db" providerId="ADAL" clId="{14BCDEDC-F645-4EC5-AAB4-C8FA4DCCC5CD}" dt="2022-04-15T08:16:20.669" v="285" actId="1076"/>
          <ac:picMkLst>
            <pc:docMk/>
            <pc:sldMk cId="1147603769" sldId="1444"/>
            <ac:picMk id="1026" creationId="{035962EB-1D0B-4633-A999-16B3F3161F2E}"/>
          </ac:picMkLst>
        </pc:picChg>
        <pc:picChg chg="del">
          <ac:chgData name="Del Manso Martina" userId="513a9d34-6994-41b9-901c-f28dde9905db" providerId="ADAL" clId="{14BCDEDC-F645-4EC5-AAB4-C8FA4DCCC5CD}" dt="2022-04-15T08:16:07.825" v="279" actId="478"/>
          <ac:picMkLst>
            <pc:docMk/>
            <pc:sldMk cId="1147603769" sldId="1444"/>
            <ac:picMk id="2050" creationId="{FFA97313-4B57-441A-AADE-14D50570B31B}"/>
          </ac:picMkLst>
        </pc:picChg>
      </pc:sldChg>
      <pc:sldChg chg="modSp mod">
        <pc:chgData name="Del Manso Martina" userId="513a9d34-6994-41b9-901c-f28dde9905db" providerId="ADAL" clId="{14BCDEDC-F645-4EC5-AAB4-C8FA4DCCC5CD}" dt="2022-04-15T08:42:04.096" v="288" actId="20577"/>
        <pc:sldMkLst>
          <pc:docMk/>
          <pc:sldMk cId="2828064428" sldId="1447"/>
        </pc:sldMkLst>
        <pc:spChg chg="mod">
          <ac:chgData name="Del Manso Martina" userId="513a9d34-6994-41b9-901c-f28dde9905db" providerId="ADAL" clId="{14BCDEDC-F645-4EC5-AAB4-C8FA4DCCC5CD}" dt="2022-04-15T08:42:04.096" v="288" actId="20577"/>
          <ac:spMkLst>
            <pc:docMk/>
            <pc:sldMk cId="2828064428" sldId="1447"/>
            <ac:spMk id="5" creationId="{69874E31-0F60-4B6C-8754-C7162467EFB8}"/>
          </ac:spMkLst>
        </pc:spChg>
      </pc:sldChg>
    </pc:docChg>
  </pc:docChgLst>
  <pc:docChgLst>
    <pc:chgData name="Del Manso Martina" userId="513a9d34-6994-41b9-901c-f28dde9905db" providerId="ADAL" clId="{5ED2B5CA-7F95-47ED-B1A5-EE82F34C6EB5}"/>
    <pc:docChg chg="custSel modSld">
      <pc:chgData name="Del Manso Martina" userId="513a9d34-6994-41b9-901c-f28dde9905db" providerId="ADAL" clId="{5ED2B5CA-7F95-47ED-B1A5-EE82F34C6EB5}" dt="2022-02-03T11:41:19.848" v="34" actId="20577"/>
      <pc:docMkLst>
        <pc:docMk/>
      </pc:docMkLst>
      <pc:sldChg chg="modSp">
        <pc:chgData name="Del Manso Martina" userId="513a9d34-6994-41b9-901c-f28dde9905db" providerId="ADAL" clId="{5ED2B5CA-7F95-47ED-B1A5-EE82F34C6EB5}" dt="2022-02-03T11:21:43.985" v="15"/>
        <pc:sldMkLst>
          <pc:docMk/>
          <pc:sldMk cId="558278552" sldId="259"/>
        </pc:sldMkLst>
        <pc:spChg chg="mod">
          <ac:chgData name="Del Manso Martina" userId="513a9d34-6994-41b9-901c-f28dde9905db" providerId="ADAL" clId="{5ED2B5CA-7F95-47ED-B1A5-EE82F34C6EB5}" dt="2022-02-03T11:21:43.985" v="15"/>
          <ac:spMkLst>
            <pc:docMk/>
            <pc:sldMk cId="558278552" sldId="259"/>
            <ac:spMk id="13" creationId="{E7776058-B94D-432C-A9E8-125AE28A6B8A}"/>
          </ac:spMkLst>
        </pc:spChg>
      </pc:sldChg>
      <pc:sldChg chg="modSp">
        <pc:chgData name="Del Manso Martina" userId="513a9d34-6994-41b9-901c-f28dde9905db" providerId="ADAL" clId="{5ED2B5CA-7F95-47ED-B1A5-EE82F34C6EB5}" dt="2022-02-03T11:21:43.985" v="15"/>
        <pc:sldMkLst>
          <pc:docMk/>
          <pc:sldMk cId="3310883101" sldId="261"/>
        </pc:sldMkLst>
        <pc:spChg chg="mod">
          <ac:chgData name="Del Manso Martina" userId="513a9d34-6994-41b9-901c-f28dde9905db" providerId="ADAL" clId="{5ED2B5CA-7F95-47ED-B1A5-EE82F34C6EB5}" dt="2022-02-03T11:21:43.985" v="15"/>
          <ac:spMkLst>
            <pc:docMk/>
            <pc:sldMk cId="3310883101" sldId="261"/>
            <ac:spMk id="5" creationId="{A5BE4D16-0C7B-441B-894E-231233E4FE0D}"/>
          </ac:spMkLst>
        </pc:spChg>
      </pc:sldChg>
      <pc:sldChg chg="addSp delSp modSp mod">
        <pc:chgData name="Del Manso Martina" userId="513a9d34-6994-41b9-901c-f28dde9905db" providerId="ADAL" clId="{5ED2B5CA-7F95-47ED-B1A5-EE82F34C6EB5}" dt="2022-02-03T11:21:55.647" v="17" actId="113"/>
        <pc:sldMkLst>
          <pc:docMk/>
          <pc:sldMk cId="1175944865" sldId="263"/>
        </pc:sldMkLst>
        <pc:spChg chg="mod">
          <ac:chgData name="Del Manso Martina" userId="513a9d34-6994-41b9-901c-f28dde9905db" providerId="ADAL" clId="{5ED2B5CA-7F95-47ED-B1A5-EE82F34C6EB5}" dt="2022-02-03T11:21:55.647" v="17" actId="113"/>
          <ac:spMkLst>
            <pc:docMk/>
            <pc:sldMk cId="1175944865" sldId="263"/>
            <ac:spMk id="4" creationId="{00000000-0000-0000-0000-000000000000}"/>
          </ac:spMkLst>
        </pc:spChg>
        <pc:picChg chg="add mod">
          <ac:chgData name="Del Manso Martina" userId="513a9d34-6994-41b9-901c-f28dde9905db" providerId="ADAL" clId="{5ED2B5CA-7F95-47ED-B1A5-EE82F34C6EB5}" dt="2022-02-03T11:21:12.347" v="11" actId="14100"/>
          <ac:picMkLst>
            <pc:docMk/>
            <pc:sldMk cId="1175944865" sldId="263"/>
            <ac:picMk id="5" creationId="{4C33194C-EAE4-4E1A-8746-2DD57ED8E144}"/>
          </ac:picMkLst>
        </pc:picChg>
        <pc:picChg chg="del">
          <ac:chgData name="Del Manso Martina" userId="513a9d34-6994-41b9-901c-f28dde9905db" providerId="ADAL" clId="{5ED2B5CA-7F95-47ED-B1A5-EE82F34C6EB5}" dt="2022-02-03T11:21:09.174" v="9" actId="478"/>
          <ac:picMkLst>
            <pc:docMk/>
            <pc:sldMk cId="1175944865" sldId="263"/>
            <ac:picMk id="6" creationId="{DFB76E1D-1564-48CC-926B-C48420BF0E0F}"/>
          </ac:picMkLst>
        </pc:picChg>
      </pc:sldChg>
      <pc:sldChg chg="modSp">
        <pc:chgData name="Del Manso Martina" userId="513a9d34-6994-41b9-901c-f28dde9905db" providerId="ADAL" clId="{5ED2B5CA-7F95-47ED-B1A5-EE82F34C6EB5}" dt="2022-02-03T11:21:43.985" v="15"/>
        <pc:sldMkLst>
          <pc:docMk/>
          <pc:sldMk cId="645375001" sldId="264"/>
        </pc:sldMkLst>
        <pc:spChg chg="mod">
          <ac:chgData name="Del Manso Martina" userId="513a9d34-6994-41b9-901c-f28dde9905db" providerId="ADAL" clId="{5ED2B5CA-7F95-47ED-B1A5-EE82F34C6EB5}" dt="2022-02-03T11:21:43.985" v="15"/>
          <ac:spMkLst>
            <pc:docMk/>
            <pc:sldMk cId="645375001" sldId="264"/>
            <ac:spMk id="11" creationId="{3231EEE5-2111-4A0E-AA2B-A2BEEFFE4FD6}"/>
          </ac:spMkLst>
        </pc:spChg>
      </pc:sldChg>
      <pc:sldChg chg="addSp delSp modSp mod">
        <pc:chgData name="Del Manso Martina" userId="513a9d34-6994-41b9-901c-f28dde9905db" providerId="ADAL" clId="{5ED2B5CA-7F95-47ED-B1A5-EE82F34C6EB5}" dt="2022-02-03T11:41:19.848" v="34" actId="20577"/>
        <pc:sldMkLst>
          <pc:docMk/>
          <pc:sldMk cId="692312143" sldId="266"/>
        </pc:sldMkLst>
        <pc:spChg chg="mod">
          <ac:chgData name="Del Manso Martina" userId="513a9d34-6994-41b9-901c-f28dde9905db" providerId="ADAL" clId="{5ED2B5CA-7F95-47ED-B1A5-EE82F34C6EB5}" dt="2022-02-03T11:41:19.848" v="34" actId="20577"/>
          <ac:spMkLst>
            <pc:docMk/>
            <pc:sldMk cId="692312143" sldId="266"/>
            <ac:spMk id="11" creationId="{EE5A5D46-3143-4C24-AD4F-63810B024032}"/>
          </ac:spMkLst>
        </pc:spChg>
        <pc:spChg chg="mod">
          <ac:chgData name="Del Manso Martina" userId="513a9d34-6994-41b9-901c-f28dde9905db" providerId="ADAL" clId="{5ED2B5CA-7F95-47ED-B1A5-EE82F34C6EB5}" dt="2022-02-03T11:24:55.165" v="20" actId="1076"/>
          <ac:spMkLst>
            <pc:docMk/>
            <pc:sldMk cId="692312143" sldId="266"/>
            <ac:spMk id="13" creationId="{F7CFE19B-0E34-4063-9798-82C2FE3CDF97}"/>
          </ac:spMkLst>
        </pc:spChg>
        <pc:picChg chg="add mod">
          <ac:chgData name="Del Manso Martina" userId="513a9d34-6994-41b9-901c-f28dde9905db" providerId="ADAL" clId="{5ED2B5CA-7F95-47ED-B1A5-EE82F34C6EB5}" dt="2022-02-03T11:41:12.083" v="25" actId="1076"/>
          <ac:picMkLst>
            <pc:docMk/>
            <pc:sldMk cId="692312143" sldId="266"/>
            <ac:picMk id="2" creationId="{0326E79B-797C-4EEE-8AB7-E2E7B858226D}"/>
          </ac:picMkLst>
        </pc:picChg>
        <pc:picChg chg="mod">
          <ac:chgData name="Del Manso Martina" userId="513a9d34-6994-41b9-901c-f28dde9905db" providerId="ADAL" clId="{5ED2B5CA-7F95-47ED-B1A5-EE82F34C6EB5}" dt="2022-02-03T11:24:55.165" v="20" actId="1076"/>
          <ac:picMkLst>
            <pc:docMk/>
            <pc:sldMk cId="692312143" sldId="266"/>
            <ac:picMk id="1026" creationId="{31B0B153-1B9F-4EFA-A1BD-7E3CF90C0343}"/>
          </ac:picMkLst>
        </pc:picChg>
        <pc:picChg chg="del">
          <ac:chgData name="Del Manso Martina" userId="513a9d34-6994-41b9-901c-f28dde9905db" providerId="ADAL" clId="{5ED2B5CA-7F95-47ED-B1A5-EE82F34C6EB5}" dt="2022-02-03T11:24:46.265" v="18" actId="478"/>
          <ac:picMkLst>
            <pc:docMk/>
            <pc:sldMk cId="692312143" sldId="266"/>
            <ac:picMk id="3074" creationId="{783DFD1F-2DF1-47BD-91E4-F7E29E139F7E}"/>
          </ac:picMkLst>
        </pc:picChg>
      </pc:sldChg>
      <pc:sldChg chg="modSp">
        <pc:chgData name="Del Manso Martina" userId="513a9d34-6994-41b9-901c-f28dde9905db" providerId="ADAL" clId="{5ED2B5CA-7F95-47ED-B1A5-EE82F34C6EB5}" dt="2022-02-03T11:21:43.985" v="15"/>
        <pc:sldMkLst>
          <pc:docMk/>
          <pc:sldMk cId="596980194" sldId="278"/>
        </pc:sldMkLst>
        <pc:spChg chg="mod">
          <ac:chgData name="Del Manso Martina" userId="513a9d34-6994-41b9-901c-f28dde9905db" providerId="ADAL" clId="{5ED2B5CA-7F95-47ED-B1A5-EE82F34C6EB5}" dt="2022-02-03T11:21:43.985" v="15"/>
          <ac:spMkLst>
            <pc:docMk/>
            <pc:sldMk cId="596980194" sldId="278"/>
            <ac:spMk id="17" creationId="{462B6211-349A-4E55-9BA6-1003FB842C0A}"/>
          </ac:spMkLst>
        </pc:spChg>
      </pc:sldChg>
      <pc:sldChg chg="modSp">
        <pc:chgData name="Del Manso Martina" userId="513a9d34-6994-41b9-901c-f28dde9905db" providerId="ADAL" clId="{5ED2B5CA-7F95-47ED-B1A5-EE82F34C6EB5}" dt="2022-02-03T11:21:43.985" v="15"/>
        <pc:sldMkLst>
          <pc:docMk/>
          <pc:sldMk cId="0" sldId="1307"/>
        </pc:sldMkLst>
        <pc:spChg chg="mod">
          <ac:chgData name="Del Manso Martina" userId="513a9d34-6994-41b9-901c-f28dde9905db" providerId="ADAL" clId="{5ED2B5CA-7F95-47ED-B1A5-EE82F34C6EB5}" dt="2022-02-03T11:21:43.985" v="15"/>
          <ac:spMkLst>
            <pc:docMk/>
            <pc:sldMk cId="0" sldId="1307"/>
            <ac:spMk id="5" creationId="{A5BE4D16-0C7B-441B-894E-231233E4FE0D}"/>
          </ac:spMkLst>
        </pc:spChg>
      </pc:sldChg>
      <pc:sldChg chg="modSp">
        <pc:chgData name="Del Manso Martina" userId="513a9d34-6994-41b9-901c-f28dde9905db" providerId="ADAL" clId="{5ED2B5CA-7F95-47ED-B1A5-EE82F34C6EB5}" dt="2022-02-03T11:21:43.985" v="15"/>
        <pc:sldMkLst>
          <pc:docMk/>
          <pc:sldMk cId="3003740372" sldId="1383"/>
        </pc:sldMkLst>
        <pc:spChg chg="mod">
          <ac:chgData name="Del Manso Martina" userId="513a9d34-6994-41b9-901c-f28dde9905db" providerId="ADAL" clId="{5ED2B5CA-7F95-47ED-B1A5-EE82F34C6EB5}" dt="2022-02-03T11:21:43.985" v="15"/>
          <ac:spMkLst>
            <pc:docMk/>
            <pc:sldMk cId="3003740372" sldId="1383"/>
            <ac:spMk id="6" creationId="{377DD524-A054-4AD5-82A7-D17EF5D7D724}"/>
          </ac:spMkLst>
        </pc:spChg>
      </pc:sldChg>
      <pc:sldChg chg="modSp">
        <pc:chgData name="Del Manso Martina" userId="513a9d34-6994-41b9-901c-f28dde9905db" providerId="ADAL" clId="{5ED2B5CA-7F95-47ED-B1A5-EE82F34C6EB5}" dt="2022-02-03T11:21:43.985" v="15"/>
        <pc:sldMkLst>
          <pc:docMk/>
          <pc:sldMk cId="1771034633" sldId="1387"/>
        </pc:sldMkLst>
        <pc:spChg chg="mod">
          <ac:chgData name="Del Manso Martina" userId="513a9d34-6994-41b9-901c-f28dde9905db" providerId="ADAL" clId="{5ED2B5CA-7F95-47ED-B1A5-EE82F34C6EB5}" dt="2022-02-03T11:21:43.985" v="15"/>
          <ac:spMkLst>
            <pc:docMk/>
            <pc:sldMk cId="1771034633" sldId="1387"/>
            <ac:spMk id="5" creationId="{B6EC2D5E-D138-4ADE-BA42-5636B5CCC698}"/>
          </ac:spMkLst>
        </pc:spChg>
      </pc:sldChg>
      <pc:sldChg chg="modSp">
        <pc:chgData name="Del Manso Martina" userId="513a9d34-6994-41b9-901c-f28dde9905db" providerId="ADAL" clId="{5ED2B5CA-7F95-47ED-B1A5-EE82F34C6EB5}" dt="2022-02-03T11:21:43.985" v="15"/>
        <pc:sldMkLst>
          <pc:docMk/>
          <pc:sldMk cId="937493020" sldId="1416"/>
        </pc:sldMkLst>
        <pc:spChg chg="mod">
          <ac:chgData name="Del Manso Martina" userId="513a9d34-6994-41b9-901c-f28dde9905db" providerId="ADAL" clId="{5ED2B5CA-7F95-47ED-B1A5-EE82F34C6EB5}" dt="2022-02-03T11:21:43.985" v="15"/>
          <ac:spMkLst>
            <pc:docMk/>
            <pc:sldMk cId="937493020" sldId="1416"/>
            <ac:spMk id="7" creationId="{FC91FC3B-77DC-41B9-A150-90199CCE4D7C}"/>
          </ac:spMkLst>
        </pc:spChg>
      </pc:sldChg>
      <pc:sldChg chg="modSp mod">
        <pc:chgData name="Del Manso Martina" userId="513a9d34-6994-41b9-901c-f28dde9905db" providerId="ADAL" clId="{5ED2B5CA-7F95-47ED-B1A5-EE82F34C6EB5}" dt="2022-02-03T11:18:00.513" v="8" actId="20577"/>
        <pc:sldMkLst>
          <pc:docMk/>
          <pc:sldMk cId="638701303" sldId="1418"/>
        </pc:sldMkLst>
        <pc:spChg chg="mod">
          <ac:chgData name="Del Manso Martina" userId="513a9d34-6994-41b9-901c-f28dde9905db" providerId="ADAL" clId="{5ED2B5CA-7F95-47ED-B1A5-EE82F34C6EB5}" dt="2022-02-03T11:18:00.513" v="8" actId="20577"/>
          <ac:spMkLst>
            <pc:docMk/>
            <pc:sldMk cId="638701303" sldId="1418"/>
            <ac:spMk id="9" creationId="{02D42140-243D-4064-9F67-4AB0E0B3DB7E}"/>
          </ac:spMkLst>
        </pc:spChg>
      </pc:sldChg>
      <pc:sldChg chg="modSp">
        <pc:chgData name="Del Manso Martina" userId="513a9d34-6994-41b9-901c-f28dde9905db" providerId="ADAL" clId="{5ED2B5CA-7F95-47ED-B1A5-EE82F34C6EB5}" dt="2022-02-03T11:21:43.985" v="15"/>
        <pc:sldMkLst>
          <pc:docMk/>
          <pc:sldMk cId="1503337822" sldId="1430"/>
        </pc:sldMkLst>
        <pc:spChg chg="mod">
          <ac:chgData name="Del Manso Martina" userId="513a9d34-6994-41b9-901c-f28dde9905db" providerId="ADAL" clId="{5ED2B5CA-7F95-47ED-B1A5-EE82F34C6EB5}" dt="2022-02-03T11:21:43.985" v="15"/>
          <ac:spMkLst>
            <pc:docMk/>
            <pc:sldMk cId="1503337822" sldId="1430"/>
            <ac:spMk id="6" creationId="{23167014-F99B-4102-9FDF-70714DE9EB3C}"/>
          </ac:spMkLst>
        </pc:spChg>
      </pc:sldChg>
      <pc:sldChg chg="modSp">
        <pc:chgData name="Del Manso Martina" userId="513a9d34-6994-41b9-901c-f28dde9905db" providerId="ADAL" clId="{5ED2B5CA-7F95-47ED-B1A5-EE82F34C6EB5}" dt="2022-02-03T11:21:43.985" v="15"/>
        <pc:sldMkLst>
          <pc:docMk/>
          <pc:sldMk cId="667948361" sldId="1432"/>
        </pc:sldMkLst>
        <pc:spChg chg="mod">
          <ac:chgData name="Del Manso Martina" userId="513a9d34-6994-41b9-901c-f28dde9905db" providerId="ADAL" clId="{5ED2B5CA-7F95-47ED-B1A5-EE82F34C6EB5}" dt="2022-02-03T11:21:43.985" v="15"/>
          <ac:spMkLst>
            <pc:docMk/>
            <pc:sldMk cId="667948361" sldId="1432"/>
            <ac:spMk id="11" creationId="{A9A68309-04FD-445B-A57F-974E726FA86F}"/>
          </ac:spMkLst>
        </pc:spChg>
        <pc:spChg chg="mod">
          <ac:chgData name="Del Manso Martina" userId="513a9d34-6994-41b9-901c-f28dde9905db" providerId="ADAL" clId="{5ED2B5CA-7F95-47ED-B1A5-EE82F34C6EB5}" dt="2022-02-03T11:21:43.985" v="15"/>
          <ac:spMkLst>
            <pc:docMk/>
            <pc:sldMk cId="667948361" sldId="1432"/>
            <ac:spMk id="12" creationId="{206D841D-92A0-41B7-8962-1B50CE109D61}"/>
          </ac:spMkLst>
        </pc:spChg>
      </pc:sldChg>
      <pc:sldChg chg="modSp">
        <pc:chgData name="Del Manso Martina" userId="513a9d34-6994-41b9-901c-f28dde9905db" providerId="ADAL" clId="{5ED2B5CA-7F95-47ED-B1A5-EE82F34C6EB5}" dt="2022-02-03T11:21:43.985" v="15"/>
        <pc:sldMkLst>
          <pc:docMk/>
          <pc:sldMk cId="95590468" sldId="1433"/>
        </pc:sldMkLst>
        <pc:spChg chg="mod">
          <ac:chgData name="Del Manso Martina" userId="513a9d34-6994-41b9-901c-f28dde9905db" providerId="ADAL" clId="{5ED2B5CA-7F95-47ED-B1A5-EE82F34C6EB5}" dt="2022-02-03T11:21:43.985" v="15"/>
          <ac:spMkLst>
            <pc:docMk/>
            <pc:sldMk cId="95590468" sldId="1433"/>
            <ac:spMk id="10" creationId="{3A8F100F-4487-4F11-8A6D-61C9761B8323}"/>
          </ac:spMkLst>
        </pc:spChg>
        <pc:spChg chg="mod">
          <ac:chgData name="Del Manso Martina" userId="513a9d34-6994-41b9-901c-f28dde9905db" providerId="ADAL" clId="{5ED2B5CA-7F95-47ED-B1A5-EE82F34C6EB5}" dt="2022-02-03T11:21:43.985" v="15"/>
          <ac:spMkLst>
            <pc:docMk/>
            <pc:sldMk cId="95590468" sldId="1433"/>
            <ac:spMk id="14" creationId="{376FDE93-E4B3-4CAC-8B08-E316C0A77C5D}"/>
          </ac:spMkLst>
        </pc:spChg>
      </pc:sldChg>
      <pc:sldChg chg="modSp">
        <pc:chgData name="Del Manso Martina" userId="513a9d34-6994-41b9-901c-f28dde9905db" providerId="ADAL" clId="{5ED2B5CA-7F95-47ED-B1A5-EE82F34C6EB5}" dt="2022-02-03T11:21:43.985" v="15"/>
        <pc:sldMkLst>
          <pc:docMk/>
          <pc:sldMk cId="3146680826" sldId="1435"/>
        </pc:sldMkLst>
        <pc:spChg chg="mod">
          <ac:chgData name="Del Manso Martina" userId="513a9d34-6994-41b9-901c-f28dde9905db" providerId="ADAL" clId="{5ED2B5CA-7F95-47ED-B1A5-EE82F34C6EB5}" dt="2022-02-03T11:21:43.985" v="15"/>
          <ac:spMkLst>
            <pc:docMk/>
            <pc:sldMk cId="3146680826" sldId="1435"/>
            <ac:spMk id="13" creationId="{E7776058-B94D-432C-A9E8-125AE28A6B8A}"/>
          </ac:spMkLst>
        </pc:spChg>
      </pc:sldChg>
      <pc:sldChg chg="modSp">
        <pc:chgData name="Del Manso Martina" userId="513a9d34-6994-41b9-901c-f28dde9905db" providerId="ADAL" clId="{5ED2B5CA-7F95-47ED-B1A5-EE82F34C6EB5}" dt="2022-02-03T11:21:43.985" v="15"/>
        <pc:sldMkLst>
          <pc:docMk/>
          <pc:sldMk cId="1363598916" sldId="1436"/>
        </pc:sldMkLst>
        <pc:spChg chg="mod">
          <ac:chgData name="Del Manso Martina" userId="513a9d34-6994-41b9-901c-f28dde9905db" providerId="ADAL" clId="{5ED2B5CA-7F95-47ED-B1A5-EE82F34C6EB5}" dt="2022-02-03T11:21:43.985" v="15"/>
          <ac:spMkLst>
            <pc:docMk/>
            <pc:sldMk cId="1363598916" sldId="1436"/>
            <ac:spMk id="4" creationId="{C436C9B4-0598-4BC7-8D20-3BCE1F1E349C}"/>
          </ac:spMkLst>
        </pc:spChg>
      </pc:sldChg>
      <pc:sldChg chg="modSp">
        <pc:chgData name="Del Manso Martina" userId="513a9d34-6994-41b9-901c-f28dde9905db" providerId="ADAL" clId="{5ED2B5CA-7F95-47ED-B1A5-EE82F34C6EB5}" dt="2022-02-03T11:21:43.985" v="15"/>
        <pc:sldMkLst>
          <pc:docMk/>
          <pc:sldMk cId="2689876419" sldId="1438"/>
        </pc:sldMkLst>
        <pc:spChg chg="mod">
          <ac:chgData name="Del Manso Martina" userId="513a9d34-6994-41b9-901c-f28dde9905db" providerId="ADAL" clId="{5ED2B5CA-7F95-47ED-B1A5-EE82F34C6EB5}" dt="2022-02-03T11:21:43.985" v="15"/>
          <ac:spMkLst>
            <pc:docMk/>
            <pc:sldMk cId="2689876419" sldId="1438"/>
            <ac:spMk id="13" creationId="{E7776058-B94D-432C-A9E8-125AE28A6B8A}"/>
          </ac:spMkLst>
        </pc:spChg>
      </pc:sldChg>
      <pc:sldChg chg="modSp">
        <pc:chgData name="Del Manso Martina" userId="513a9d34-6994-41b9-901c-f28dde9905db" providerId="ADAL" clId="{5ED2B5CA-7F95-47ED-B1A5-EE82F34C6EB5}" dt="2022-02-03T11:21:43.985" v="15"/>
        <pc:sldMkLst>
          <pc:docMk/>
          <pc:sldMk cId="3024650233" sldId="1443"/>
        </pc:sldMkLst>
        <pc:spChg chg="mod">
          <ac:chgData name="Del Manso Martina" userId="513a9d34-6994-41b9-901c-f28dde9905db" providerId="ADAL" clId="{5ED2B5CA-7F95-47ED-B1A5-EE82F34C6EB5}" dt="2022-02-03T11:21:43.985" v="15"/>
          <ac:spMkLst>
            <pc:docMk/>
            <pc:sldMk cId="3024650233" sldId="1443"/>
            <ac:spMk id="13" creationId="{E7776058-B94D-432C-A9E8-125AE28A6B8A}"/>
          </ac:spMkLst>
        </pc:spChg>
      </pc:sldChg>
    </pc:docChg>
  </pc:docChgLst>
  <pc:docChgLst>
    <pc:chgData name="Del Manso Martina" userId="513a9d34-6994-41b9-901c-f28dde9905db" providerId="ADAL" clId="{98C9A90C-9055-44B3-909B-0C9CE1F1FD75}"/>
    <pc:docChg chg="undo redo custSel addSld modSld">
      <pc:chgData name="Del Manso Martina" userId="513a9d34-6994-41b9-901c-f28dde9905db" providerId="ADAL" clId="{98C9A90C-9055-44B3-909B-0C9CE1F1FD75}" dt="2022-03-18T09:38:29.506" v="348" actId="14100"/>
      <pc:docMkLst>
        <pc:docMk/>
      </pc:docMkLst>
      <pc:sldChg chg="modSp add mod">
        <pc:chgData name="Del Manso Martina" userId="513a9d34-6994-41b9-901c-f28dde9905db" providerId="ADAL" clId="{98C9A90C-9055-44B3-909B-0C9CE1F1FD75}" dt="2022-03-18T09:33:46.326" v="269" actId="1076"/>
        <pc:sldMkLst>
          <pc:docMk/>
          <pc:sldMk cId="0" sldId="256"/>
        </pc:sldMkLst>
        <pc:spChg chg="mod">
          <ac:chgData name="Del Manso Martina" userId="513a9d34-6994-41b9-901c-f28dde9905db" providerId="ADAL" clId="{98C9A90C-9055-44B3-909B-0C9CE1F1FD75}" dt="2022-03-18T09:33:46.326" v="269" actId="1076"/>
          <ac:spMkLst>
            <pc:docMk/>
            <pc:sldMk cId="0" sldId="256"/>
            <ac:spMk id="3" creationId="{00000000-0000-0000-0000-000000000000}"/>
          </ac:spMkLst>
        </pc:spChg>
        <pc:picChg chg="mod">
          <ac:chgData name="Del Manso Martina" userId="513a9d34-6994-41b9-901c-f28dde9905db" providerId="ADAL" clId="{98C9A90C-9055-44B3-909B-0C9CE1F1FD75}" dt="2022-03-18T09:33:38.892" v="267" actId="1076"/>
          <ac:picMkLst>
            <pc:docMk/>
            <pc:sldMk cId="0" sldId="256"/>
            <ac:picMk id="4" creationId="{00000000-0000-0000-0000-000000000000}"/>
          </ac:picMkLst>
        </pc:picChg>
        <pc:picChg chg="mod">
          <ac:chgData name="Del Manso Martina" userId="513a9d34-6994-41b9-901c-f28dde9905db" providerId="ADAL" clId="{98C9A90C-9055-44B3-909B-0C9CE1F1FD75}" dt="2022-03-18T09:33:37.456" v="266" actId="1076"/>
          <ac:picMkLst>
            <pc:docMk/>
            <pc:sldMk cId="0" sldId="256"/>
            <ac:picMk id="5" creationId="{00000000-0000-0000-0000-000000000000}"/>
          </ac:picMkLst>
        </pc:picChg>
        <pc:picChg chg="mod">
          <ac:chgData name="Del Manso Martina" userId="513a9d34-6994-41b9-901c-f28dde9905db" providerId="ADAL" clId="{98C9A90C-9055-44B3-909B-0C9CE1F1FD75}" dt="2022-03-18T09:33:40.479" v="268" actId="1076"/>
          <ac:picMkLst>
            <pc:docMk/>
            <pc:sldMk cId="0" sldId="256"/>
            <ac:picMk id="6" creationId="{00000000-0000-0000-0000-000000000000}"/>
          </ac:picMkLst>
        </pc:picChg>
      </pc:sldChg>
      <pc:sldChg chg="addSp delSp modSp mod">
        <pc:chgData name="Del Manso Martina" userId="513a9d34-6994-41b9-901c-f28dde9905db" providerId="ADAL" clId="{98C9A90C-9055-44B3-909B-0C9CE1F1FD75}" dt="2022-03-18T09:22:07.476" v="264" actId="478"/>
        <pc:sldMkLst>
          <pc:docMk/>
          <pc:sldMk cId="3310883101" sldId="261"/>
        </pc:sldMkLst>
        <pc:spChg chg="add del mod">
          <ac:chgData name="Del Manso Martina" userId="513a9d34-6994-41b9-901c-f28dde9905db" providerId="ADAL" clId="{98C9A90C-9055-44B3-909B-0C9CE1F1FD75}" dt="2022-03-18T09:22:07.476" v="264" actId="478"/>
          <ac:spMkLst>
            <pc:docMk/>
            <pc:sldMk cId="3310883101" sldId="261"/>
            <ac:spMk id="9" creationId="{9FD9B3B7-AE1C-4DAC-A2B3-9B5F8926F786}"/>
          </ac:spMkLst>
        </pc:spChg>
      </pc:sldChg>
      <pc:sldChg chg="modSp mod">
        <pc:chgData name="Del Manso Martina" userId="513a9d34-6994-41b9-901c-f28dde9905db" providerId="ADAL" clId="{98C9A90C-9055-44B3-909B-0C9CE1F1FD75}" dt="2022-03-18T09:19:40.258" v="261" actId="14826"/>
        <pc:sldMkLst>
          <pc:docMk/>
          <pc:sldMk cId="1055586143" sldId="265"/>
        </pc:sldMkLst>
        <pc:picChg chg="mod">
          <ac:chgData name="Del Manso Martina" userId="513a9d34-6994-41b9-901c-f28dde9905db" providerId="ADAL" clId="{98C9A90C-9055-44B3-909B-0C9CE1F1FD75}" dt="2022-03-18T09:19:40.258" v="261" actId="14826"/>
          <ac:picMkLst>
            <pc:docMk/>
            <pc:sldMk cId="1055586143" sldId="265"/>
            <ac:picMk id="7" creationId="{FED1FE0D-5F1A-4E7B-BEF8-358B67D53489}"/>
          </ac:picMkLst>
        </pc:picChg>
      </pc:sldChg>
      <pc:sldChg chg="add">
        <pc:chgData name="Del Manso Martina" userId="513a9d34-6994-41b9-901c-f28dde9905db" providerId="ADAL" clId="{98C9A90C-9055-44B3-909B-0C9CE1F1FD75}" dt="2022-03-18T09:33:33.067" v="265"/>
        <pc:sldMkLst>
          <pc:docMk/>
          <pc:sldMk cId="0" sldId="270"/>
        </pc:sldMkLst>
      </pc:sldChg>
      <pc:sldChg chg="add">
        <pc:chgData name="Del Manso Martina" userId="513a9d34-6994-41b9-901c-f28dde9905db" providerId="ADAL" clId="{98C9A90C-9055-44B3-909B-0C9CE1F1FD75}" dt="2022-03-18T09:33:33.067" v="265"/>
        <pc:sldMkLst>
          <pc:docMk/>
          <pc:sldMk cId="0" sldId="271"/>
        </pc:sldMkLst>
      </pc:sldChg>
      <pc:sldChg chg="add">
        <pc:chgData name="Del Manso Martina" userId="513a9d34-6994-41b9-901c-f28dde9905db" providerId="ADAL" clId="{98C9A90C-9055-44B3-909B-0C9CE1F1FD75}" dt="2022-03-18T09:33:33.067" v="265"/>
        <pc:sldMkLst>
          <pc:docMk/>
          <pc:sldMk cId="0" sldId="272"/>
        </pc:sldMkLst>
      </pc:sldChg>
      <pc:sldChg chg="add">
        <pc:chgData name="Del Manso Martina" userId="513a9d34-6994-41b9-901c-f28dde9905db" providerId="ADAL" clId="{98C9A90C-9055-44B3-909B-0C9CE1F1FD75}" dt="2022-03-18T09:33:33.067" v="265"/>
        <pc:sldMkLst>
          <pc:docMk/>
          <pc:sldMk cId="0" sldId="273"/>
        </pc:sldMkLst>
      </pc:sldChg>
      <pc:sldChg chg="addSp delSp modSp mod">
        <pc:chgData name="Del Manso Martina" userId="513a9d34-6994-41b9-901c-f28dde9905db" providerId="ADAL" clId="{98C9A90C-9055-44B3-909B-0C9CE1F1FD75}" dt="2022-03-18T09:15:33.225" v="260" actId="20577"/>
        <pc:sldMkLst>
          <pc:docMk/>
          <pc:sldMk cId="1757230229" sldId="274"/>
        </pc:sldMkLst>
        <pc:spChg chg="mod">
          <ac:chgData name="Del Manso Martina" userId="513a9d34-6994-41b9-901c-f28dde9905db" providerId="ADAL" clId="{98C9A90C-9055-44B3-909B-0C9CE1F1FD75}" dt="2022-03-18T09:10:12.120" v="227" actId="20577"/>
          <ac:spMkLst>
            <pc:docMk/>
            <pc:sldMk cId="1757230229" sldId="274"/>
            <ac:spMk id="5" creationId="{FFEDA254-651F-4E7C-A6D4-10298A165D9B}"/>
          </ac:spMkLst>
        </pc:spChg>
        <pc:spChg chg="mod">
          <ac:chgData name="Del Manso Martina" userId="513a9d34-6994-41b9-901c-f28dde9905db" providerId="ADAL" clId="{98C9A90C-9055-44B3-909B-0C9CE1F1FD75}" dt="2022-03-18T09:15:33.225" v="260" actId="20577"/>
          <ac:spMkLst>
            <pc:docMk/>
            <pc:sldMk cId="1757230229" sldId="274"/>
            <ac:spMk id="7" creationId="{B5246C89-4ADC-4AAD-A9DF-1C9AD991900A}"/>
          </ac:spMkLst>
        </pc:spChg>
        <pc:graphicFrameChg chg="add del mod modGraphic">
          <ac:chgData name="Del Manso Martina" userId="513a9d34-6994-41b9-901c-f28dde9905db" providerId="ADAL" clId="{98C9A90C-9055-44B3-909B-0C9CE1F1FD75}" dt="2022-03-18T09:08:30.928" v="174" actId="20577"/>
          <ac:graphicFrameMkLst>
            <pc:docMk/>
            <pc:sldMk cId="1757230229" sldId="274"/>
            <ac:graphicFrameMk id="2" creationId="{1DFD4509-ED61-4699-8379-E08B93765468}"/>
          </ac:graphicFrameMkLst>
        </pc:graphicFrameChg>
        <pc:graphicFrameChg chg="add del mod">
          <ac:chgData name="Del Manso Martina" userId="513a9d34-6994-41b9-901c-f28dde9905db" providerId="ADAL" clId="{98C9A90C-9055-44B3-909B-0C9CE1F1FD75}" dt="2022-03-18T09:07:21.520" v="168"/>
          <ac:graphicFrameMkLst>
            <pc:docMk/>
            <pc:sldMk cId="1757230229" sldId="274"/>
            <ac:graphicFrameMk id="8" creationId="{3FCBFC04-22F9-47CB-A6C5-6C10E72875BF}"/>
          </ac:graphicFrameMkLst>
        </pc:graphicFrameChg>
        <pc:graphicFrameChg chg="add del mod">
          <ac:chgData name="Del Manso Martina" userId="513a9d34-6994-41b9-901c-f28dde9905db" providerId="ADAL" clId="{98C9A90C-9055-44B3-909B-0C9CE1F1FD75}" dt="2022-03-18T09:07:26.766" v="170"/>
          <ac:graphicFrameMkLst>
            <pc:docMk/>
            <pc:sldMk cId="1757230229" sldId="274"/>
            <ac:graphicFrameMk id="9" creationId="{F5324815-945B-44DB-9F13-DE0B276A0882}"/>
          </ac:graphicFrameMkLst>
        </pc:graphicFrameChg>
        <pc:picChg chg="mod">
          <ac:chgData name="Del Manso Martina" userId="513a9d34-6994-41b9-901c-f28dde9905db" providerId="ADAL" clId="{98C9A90C-9055-44B3-909B-0C9CE1F1FD75}" dt="2022-03-18T09:05:37.229" v="162" actId="14826"/>
          <ac:picMkLst>
            <pc:docMk/>
            <pc:sldMk cId="1757230229" sldId="274"/>
            <ac:picMk id="4" creationId="{7AD08C09-9EBC-44C3-9798-329EC8A41772}"/>
          </ac:picMkLst>
        </pc:picChg>
      </pc:sldChg>
      <pc:sldChg chg="modSp add mod">
        <pc:chgData name="Del Manso Martina" userId="513a9d34-6994-41b9-901c-f28dde9905db" providerId="ADAL" clId="{98C9A90C-9055-44B3-909B-0C9CE1F1FD75}" dt="2022-03-18T09:34:04.668" v="274" actId="404"/>
        <pc:sldMkLst>
          <pc:docMk/>
          <pc:sldMk cId="0" sldId="275"/>
        </pc:sldMkLst>
        <pc:graphicFrameChg chg="mod modGraphic">
          <ac:chgData name="Del Manso Martina" userId="513a9d34-6994-41b9-901c-f28dde9905db" providerId="ADAL" clId="{98C9A90C-9055-44B3-909B-0C9CE1F1FD75}" dt="2022-03-18T09:34:04.668" v="274" actId="404"/>
          <ac:graphicFrameMkLst>
            <pc:docMk/>
            <pc:sldMk cId="0" sldId="275"/>
            <ac:graphicFrameMk id="7" creationId="{00000000-0000-0000-0000-000000000000}"/>
          </ac:graphicFrameMkLst>
        </pc:graphicFrameChg>
      </pc:sldChg>
      <pc:sldChg chg="modSp mod">
        <pc:chgData name="Del Manso Martina" userId="513a9d34-6994-41b9-901c-f28dde9905db" providerId="ADAL" clId="{98C9A90C-9055-44B3-909B-0C9CE1F1FD75}" dt="2022-03-18T09:12:39.564" v="247" actId="20577"/>
        <pc:sldMkLst>
          <pc:docMk/>
          <pc:sldMk cId="1393109582" sldId="276"/>
        </pc:sldMkLst>
        <pc:spChg chg="mod">
          <ac:chgData name="Del Manso Martina" userId="513a9d34-6994-41b9-901c-f28dde9905db" providerId="ADAL" clId="{98C9A90C-9055-44B3-909B-0C9CE1F1FD75}" dt="2022-03-18T09:12:39.564" v="247" actId="20577"/>
          <ac:spMkLst>
            <pc:docMk/>
            <pc:sldMk cId="1393109582" sldId="276"/>
            <ac:spMk id="3" creationId="{46B1FEDA-143A-4056-8586-6BEC18D7A754}"/>
          </ac:spMkLst>
        </pc:spChg>
        <pc:spChg chg="mod">
          <ac:chgData name="Del Manso Martina" userId="513a9d34-6994-41b9-901c-f28dde9905db" providerId="ADAL" clId="{98C9A90C-9055-44B3-909B-0C9CE1F1FD75}" dt="2022-03-18T09:12:36.012" v="243" actId="1076"/>
          <ac:spMkLst>
            <pc:docMk/>
            <pc:sldMk cId="1393109582" sldId="276"/>
            <ac:spMk id="6" creationId="{AAE37481-9F71-4A84-85F9-605D50E8F62B}"/>
          </ac:spMkLst>
        </pc:spChg>
      </pc:sldChg>
      <pc:sldChg chg="add">
        <pc:chgData name="Del Manso Martina" userId="513a9d34-6994-41b9-901c-f28dde9905db" providerId="ADAL" clId="{98C9A90C-9055-44B3-909B-0C9CE1F1FD75}" dt="2022-03-18T09:33:33.067" v="265"/>
        <pc:sldMkLst>
          <pc:docMk/>
          <pc:sldMk cId="2205085982" sldId="277"/>
        </pc:sldMkLst>
      </pc:sldChg>
      <pc:sldChg chg="modSp mod">
        <pc:chgData name="Del Manso Martina" userId="513a9d34-6994-41b9-901c-f28dde9905db" providerId="ADAL" clId="{98C9A90C-9055-44B3-909B-0C9CE1F1FD75}" dt="2022-03-18T09:37:39.635" v="337" actId="20577"/>
        <pc:sldMkLst>
          <pc:docMk/>
          <pc:sldMk cId="596980194" sldId="278"/>
        </pc:sldMkLst>
        <pc:spChg chg="mod">
          <ac:chgData name="Del Manso Martina" userId="513a9d34-6994-41b9-901c-f28dde9905db" providerId="ADAL" clId="{98C9A90C-9055-44B3-909B-0C9CE1F1FD75}" dt="2022-03-18T09:37:39.635" v="337" actId="20577"/>
          <ac:spMkLst>
            <pc:docMk/>
            <pc:sldMk cId="596980194" sldId="278"/>
            <ac:spMk id="9" creationId="{9062F9CD-CE96-4997-888D-12FBC44B69AD}"/>
          </ac:spMkLst>
        </pc:spChg>
        <pc:spChg chg="mod">
          <ac:chgData name="Del Manso Martina" userId="513a9d34-6994-41b9-901c-f28dde9905db" providerId="ADAL" clId="{98C9A90C-9055-44B3-909B-0C9CE1F1FD75}" dt="2022-03-18T09:35:43.350" v="283" actId="1076"/>
          <ac:spMkLst>
            <pc:docMk/>
            <pc:sldMk cId="596980194" sldId="278"/>
            <ac:spMk id="16" creationId="{9AAAB8FB-18B2-4010-8B19-390F6A5A5F0A}"/>
          </ac:spMkLst>
        </pc:spChg>
      </pc:sldChg>
      <pc:sldChg chg="modSp mod">
        <pc:chgData name="Del Manso Martina" userId="513a9d34-6994-41b9-901c-f28dde9905db" providerId="ADAL" clId="{98C9A90C-9055-44B3-909B-0C9CE1F1FD75}" dt="2022-03-18T08:30:50.947" v="55" actId="20577"/>
        <pc:sldMkLst>
          <pc:docMk/>
          <pc:sldMk cId="2366445357" sldId="1308"/>
        </pc:sldMkLst>
        <pc:spChg chg="mod">
          <ac:chgData name="Del Manso Martina" userId="513a9d34-6994-41b9-901c-f28dde9905db" providerId="ADAL" clId="{98C9A90C-9055-44B3-909B-0C9CE1F1FD75}" dt="2022-03-18T08:30:50.947" v="55" actId="20577"/>
          <ac:spMkLst>
            <pc:docMk/>
            <pc:sldMk cId="2366445357" sldId="1308"/>
            <ac:spMk id="6" creationId="{49A4387E-07D3-4F77-AF9B-1459F2FE7FE7}"/>
          </ac:spMkLst>
        </pc:spChg>
        <pc:graphicFrameChg chg="mod modGraphic">
          <ac:chgData name="Del Manso Martina" userId="513a9d34-6994-41b9-901c-f28dde9905db" providerId="ADAL" clId="{98C9A90C-9055-44B3-909B-0C9CE1F1FD75}" dt="2022-03-18T08:30:32.377" v="51" actId="207"/>
          <ac:graphicFrameMkLst>
            <pc:docMk/>
            <pc:sldMk cId="2366445357" sldId="1308"/>
            <ac:graphicFrameMk id="4" creationId="{7E52DAF0-4802-46B0-B1FC-4C61729263BF}"/>
          </ac:graphicFrameMkLst>
        </pc:graphicFrameChg>
      </pc:sldChg>
      <pc:sldChg chg="modSp mod">
        <pc:chgData name="Del Manso Martina" userId="513a9d34-6994-41b9-901c-f28dde9905db" providerId="ADAL" clId="{98C9A90C-9055-44B3-909B-0C9CE1F1FD75}" dt="2022-03-18T08:29:37.046" v="42"/>
        <pc:sldMkLst>
          <pc:docMk/>
          <pc:sldMk cId="4206354991" sldId="1351"/>
        </pc:sldMkLst>
        <pc:spChg chg="mod">
          <ac:chgData name="Del Manso Martina" userId="513a9d34-6994-41b9-901c-f28dde9905db" providerId="ADAL" clId="{98C9A90C-9055-44B3-909B-0C9CE1F1FD75}" dt="2022-03-18T08:29:01.688" v="41"/>
          <ac:spMkLst>
            <pc:docMk/>
            <pc:sldMk cId="4206354991" sldId="1351"/>
            <ac:spMk id="5" creationId="{38B01666-2935-48B4-9011-A72052A4AD72}"/>
          </ac:spMkLst>
        </pc:spChg>
        <pc:graphicFrameChg chg="mod">
          <ac:chgData name="Del Manso Martina" userId="513a9d34-6994-41b9-901c-f28dde9905db" providerId="ADAL" clId="{98C9A90C-9055-44B3-909B-0C9CE1F1FD75}" dt="2022-03-18T08:29:37.046" v="42"/>
          <ac:graphicFrameMkLst>
            <pc:docMk/>
            <pc:sldMk cId="4206354991" sldId="1351"/>
            <ac:graphicFrameMk id="4" creationId="{E64B6E5F-F932-4132-9EC2-96F683F9B6AF}"/>
          </ac:graphicFrameMkLst>
        </pc:graphicFrameChg>
      </pc:sldChg>
      <pc:sldChg chg="modSp mod">
        <pc:chgData name="Del Manso Martina" userId="513a9d34-6994-41b9-901c-f28dde9905db" providerId="ADAL" clId="{98C9A90C-9055-44B3-909B-0C9CE1F1FD75}" dt="2022-03-18T09:11:07.844" v="241" actId="20577"/>
        <pc:sldMkLst>
          <pc:docMk/>
          <pc:sldMk cId="3634802200" sldId="1428"/>
        </pc:sldMkLst>
        <pc:spChg chg="mod">
          <ac:chgData name="Del Manso Martina" userId="513a9d34-6994-41b9-901c-f28dde9905db" providerId="ADAL" clId="{98C9A90C-9055-44B3-909B-0C9CE1F1FD75}" dt="2022-03-18T08:27:12.071" v="18" actId="20577"/>
          <ac:spMkLst>
            <pc:docMk/>
            <pc:sldMk cId="3634802200" sldId="1428"/>
            <ac:spMk id="3" creationId="{9AE7991F-227C-4D1D-963F-5DF7512E9B72}"/>
          </ac:spMkLst>
        </pc:spChg>
        <pc:spChg chg="mod">
          <ac:chgData name="Del Manso Martina" userId="513a9d34-6994-41b9-901c-f28dde9905db" providerId="ADAL" clId="{98C9A90C-9055-44B3-909B-0C9CE1F1FD75}" dt="2022-03-18T08:28:10.914" v="36" actId="20577"/>
          <ac:spMkLst>
            <pc:docMk/>
            <pc:sldMk cId="3634802200" sldId="1428"/>
            <ac:spMk id="6" creationId="{8AD2EF5A-25A6-455A-BA76-27EA36FDA34E}"/>
          </ac:spMkLst>
        </pc:spChg>
        <pc:spChg chg="mod">
          <ac:chgData name="Del Manso Martina" userId="513a9d34-6994-41b9-901c-f28dde9905db" providerId="ADAL" clId="{98C9A90C-9055-44B3-909B-0C9CE1F1FD75}" dt="2022-03-18T09:11:07.844" v="241" actId="20577"/>
          <ac:spMkLst>
            <pc:docMk/>
            <pc:sldMk cId="3634802200" sldId="1428"/>
            <ac:spMk id="8" creationId="{D19FD01C-F0BE-4584-B011-F99236902183}"/>
          </ac:spMkLst>
        </pc:spChg>
        <pc:picChg chg="mod">
          <ac:chgData name="Del Manso Martina" userId="513a9d34-6994-41b9-901c-f28dde9905db" providerId="ADAL" clId="{98C9A90C-9055-44B3-909B-0C9CE1F1FD75}" dt="2022-03-18T08:27:26.433" v="19" actId="14826"/>
          <ac:picMkLst>
            <pc:docMk/>
            <pc:sldMk cId="3634802200" sldId="1428"/>
            <ac:picMk id="7" creationId="{476D0195-060D-4BCE-86A3-9E116BC0B098}"/>
          </ac:picMkLst>
        </pc:picChg>
      </pc:sldChg>
      <pc:sldChg chg="modSp mod">
        <pc:chgData name="Del Manso Martina" userId="513a9d34-6994-41b9-901c-f28dde9905db" providerId="ADAL" clId="{98C9A90C-9055-44B3-909B-0C9CE1F1FD75}" dt="2022-03-18T09:11:03.356" v="239" actId="20577"/>
        <pc:sldMkLst>
          <pc:docMk/>
          <pc:sldMk cId="3254352924" sldId="1429"/>
        </pc:sldMkLst>
        <pc:spChg chg="mod">
          <ac:chgData name="Del Manso Martina" userId="513a9d34-6994-41b9-901c-f28dde9905db" providerId="ADAL" clId="{98C9A90C-9055-44B3-909B-0C9CE1F1FD75}" dt="2022-03-18T08:26:28.042" v="9" actId="20577"/>
          <ac:spMkLst>
            <pc:docMk/>
            <pc:sldMk cId="3254352924" sldId="1429"/>
            <ac:spMk id="3" creationId="{9AE7991F-227C-4D1D-963F-5DF7512E9B72}"/>
          </ac:spMkLst>
        </pc:spChg>
        <pc:spChg chg="mod">
          <ac:chgData name="Del Manso Martina" userId="513a9d34-6994-41b9-901c-f28dde9905db" providerId="ADAL" clId="{98C9A90C-9055-44B3-909B-0C9CE1F1FD75}" dt="2022-03-18T08:27:05.815" v="16" actId="20577"/>
          <ac:spMkLst>
            <pc:docMk/>
            <pc:sldMk cId="3254352924" sldId="1429"/>
            <ac:spMk id="6" creationId="{C0E3834D-83F4-4161-9CFE-5070D55D5F1B}"/>
          </ac:spMkLst>
        </pc:spChg>
        <pc:spChg chg="mod">
          <ac:chgData name="Del Manso Martina" userId="513a9d34-6994-41b9-901c-f28dde9905db" providerId="ADAL" clId="{98C9A90C-9055-44B3-909B-0C9CE1F1FD75}" dt="2022-03-18T09:11:03.356" v="239" actId="20577"/>
          <ac:spMkLst>
            <pc:docMk/>
            <pc:sldMk cId="3254352924" sldId="1429"/>
            <ac:spMk id="12" creationId="{FB3F566F-A3EF-422A-AE72-6F32EC59B93A}"/>
          </ac:spMkLst>
        </pc:spChg>
        <pc:picChg chg="mod">
          <ac:chgData name="Del Manso Martina" userId="513a9d34-6994-41b9-901c-f28dde9905db" providerId="ADAL" clId="{98C9A90C-9055-44B3-909B-0C9CE1F1FD75}" dt="2022-03-18T08:26:13.777" v="0" actId="14826"/>
          <ac:picMkLst>
            <pc:docMk/>
            <pc:sldMk cId="3254352924" sldId="1429"/>
            <ac:picMk id="9" creationId="{B4331FD7-C570-4619-8466-6C3680B64E0E}"/>
          </ac:picMkLst>
        </pc:picChg>
      </pc:sldChg>
      <pc:sldChg chg="addSp delSp modSp mod">
        <pc:chgData name="Del Manso Martina" userId="513a9d34-6994-41b9-901c-f28dde9905db" providerId="ADAL" clId="{98C9A90C-9055-44B3-909B-0C9CE1F1FD75}" dt="2022-03-18T09:01:18.462" v="161" actId="20577"/>
        <pc:sldMkLst>
          <pc:docMk/>
          <pc:sldMk cId="1503337822" sldId="1430"/>
        </pc:sldMkLst>
        <pc:spChg chg="mod">
          <ac:chgData name="Del Manso Martina" userId="513a9d34-6994-41b9-901c-f28dde9905db" providerId="ADAL" clId="{98C9A90C-9055-44B3-909B-0C9CE1F1FD75}" dt="2022-03-18T08:55:16.758" v="76" actId="20577"/>
          <ac:spMkLst>
            <pc:docMk/>
            <pc:sldMk cId="1503337822" sldId="1430"/>
            <ac:spMk id="6" creationId="{23167014-F99B-4102-9FDF-70714DE9EB3C}"/>
          </ac:spMkLst>
        </pc:spChg>
        <pc:spChg chg="mod">
          <ac:chgData name="Del Manso Martina" userId="513a9d34-6994-41b9-901c-f28dde9905db" providerId="ADAL" clId="{98C9A90C-9055-44B3-909B-0C9CE1F1FD75}" dt="2022-03-18T08:55:04.283" v="73" actId="20577"/>
          <ac:spMkLst>
            <pc:docMk/>
            <pc:sldMk cId="1503337822" sldId="1430"/>
            <ac:spMk id="7" creationId="{521C454B-F5E8-4456-B826-7D75278D9657}"/>
          </ac:spMkLst>
        </pc:spChg>
        <pc:spChg chg="mod">
          <ac:chgData name="Del Manso Martina" userId="513a9d34-6994-41b9-901c-f28dde9905db" providerId="ADAL" clId="{98C9A90C-9055-44B3-909B-0C9CE1F1FD75}" dt="2022-03-18T08:58:03.149" v="96" actId="20577"/>
          <ac:spMkLst>
            <pc:docMk/>
            <pc:sldMk cId="1503337822" sldId="1430"/>
            <ac:spMk id="12" creationId="{C38C7F7B-BB50-4EF1-B675-C18FAB25E91D}"/>
          </ac:spMkLst>
        </pc:spChg>
        <pc:spChg chg="mod">
          <ac:chgData name="Del Manso Martina" userId="513a9d34-6994-41b9-901c-f28dde9905db" providerId="ADAL" clId="{98C9A90C-9055-44B3-909B-0C9CE1F1FD75}" dt="2022-03-18T08:57:53.672" v="89" actId="20577"/>
          <ac:spMkLst>
            <pc:docMk/>
            <pc:sldMk cId="1503337822" sldId="1430"/>
            <ac:spMk id="20" creationId="{16455BC2-3EEC-465F-BFC7-69E0D30CE390}"/>
          </ac:spMkLst>
        </pc:spChg>
        <pc:spChg chg="mod">
          <ac:chgData name="Del Manso Martina" userId="513a9d34-6994-41b9-901c-f28dde9905db" providerId="ADAL" clId="{98C9A90C-9055-44B3-909B-0C9CE1F1FD75}" dt="2022-03-18T08:58:25.093" v="111" actId="20577"/>
          <ac:spMkLst>
            <pc:docMk/>
            <pc:sldMk cId="1503337822" sldId="1430"/>
            <ac:spMk id="23" creationId="{1916299F-6F0B-41A0-B266-329199B98D1D}"/>
          </ac:spMkLst>
        </pc:spChg>
        <pc:spChg chg="mod">
          <ac:chgData name="Del Manso Martina" userId="513a9d34-6994-41b9-901c-f28dde9905db" providerId="ADAL" clId="{98C9A90C-9055-44B3-909B-0C9CE1F1FD75}" dt="2022-03-18T08:58:14.829" v="101" actId="20577"/>
          <ac:spMkLst>
            <pc:docMk/>
            <pc:sldMk cId="1503337822" sldId="1430"/>
            <ac:spMk id="24" creationId="{E74C75E4-D3C3-4199-B3B7-E5CE64741945}"/>
          </ac:spMkLst>
        </pc:spChg>
        <pc:spChg chg="mod">
          <ac:chgData name="Del Manso Martina" userId="513a9d34-6994-41b9-901c-f28dde9905db" providerId="ADAL" clId="{98C9A90C-9055-44B3-909B-0C9CE1F1FD75}" dt="2022-03-18T09:00:12.885" v="121" actId="20577"/>
          <ac:spMkLst>
            <pc:docMk/>
            <pc:sldMk cId="1503337822" sldId="1430"/>
            <ac:spMk id="25" creationId="{2A50A42D-7861-4F67-ABF7-B56D3E1416D8}"/>
          </ac:spMkLst>
        </pc:spChg>
        <pc:spChg chg="mod">
          <ac:chgData name="Del Manso Martina" userId="513a9d34-6994-41b9-901c-f28dde9905db" providerId="ADAL" clId="{98C9A90C-9055-44B3-909B-0C9CE1F1FD75}" dt="2022-03-18T09:00:44.641" v="141" actId="20577"/>
          <ac:spMkLst>
            <pc:docMk/>
            <pc:sldMk cId="1503337822" sldId="1430"/>
            <ac:spMk id="26" creationId="{17B8BD54-C49A-4DF1-BBE2-6315E6CC2BD6}"/>
          </ac:spMkLst>
        </pc:spChg>
        <pc:spChg chg="mod">
          <ac:chgData name="Del Manso Martina" userId="513a9d34-6994-41b9-901c-f28dde9905db" providerId="ADAL" clId="{98C9A90C-9055-44B3-909B-0C9CE1F1FD75}" dt="2022-03-18T09:00:29.743" v="131" actId="20577"/>
          <ac:spMkLst>
            <pc:docMk/>
            <pc:sldMk cId="1503337822" sldId="1430"/>
            <ac:spMk id="27" creationId="{3D620C99-C7B9-49E6-9F1F-B55959BD649D}"/>
          </ac:spMkLst>
        </pc:spChg>
        <pc:spChg chg="mod">
          <ac:chgData name="Del Manso Martina" userId="513a9d34-6994-41b9-901c-f28dde9905db" providerId="ADAL" clId="{98C9A90C-9055-44B3-909B-0C9CE1F1FD75}" dt="2022-03-18T09:01:18.462" v="161" actId="20577"/>
          <ac:spMkLst>
            <pc:docMk/>
            <pc:sldMk cId="1503337822" sldId="1430"/>
            <ac:spMk id="28" creationId="{E84D0256-A48B-432B-B8ED-89AB73710437}"/>
          </ac:spMkLst>
        </pc:spChg>
        <pc:spChg chg="mod">
          <ac:chgData name="Del Manso Martina" userId="513a9d34-6994-41b9-901c-f28dde9905db" providerId="ADAL" clId="{98C9A90C-9055-44B3-909B-0C9CE1F1FD75}" dt="2022-03-18T09:00:58.485" v="151" actId="20577"/>
          <ac:spMkLst>
            <pc:docMk/>
            <pc:sldMk cId="1503337822" sldId="1430"/>
            <ac:spMk id="29" creationId="{6B0B2A4C-42BF-4626-B2DA-6BCBB944F7F9}"/>
          </ac:spMkLst>
        </pc:spChg>
        <pc:picChg chg="add mod">
          <ac:chgData name="Del Manso Martina" userId="513a9d34-6994-41b9-901c-f28dde9905db" providerId="ADAL" clId="{98C9A90C-9055-44B3-909B-0C9CE1F1FD75}" dt="2022-03-18T08:57:22.481" v="83" actId="1076"/>
          <ac:picMkLst>
            <pc:docMk/>
            <pc:sldMk cId="1503337822" sldId="1430"/>
            <ac:picMk id="1026" creationId="{4A54239D-71AF-4FF7-B7A0-49D103A52C90}"/>
          </ac:picMkLst>
        </pc:picChg>
        <pc:picChg chg="del mod">
          <ac:chgData name="Del Manso Martina" userId="513a9d34-6994-41b9-901c-f28dde9905db" providerId="ADAL" clId="{98C9A90C-9055-44B3-909B-0C9CE1F1FD75}" dt="2022-03-18T08:56:59.909" v="78" actId="478"/>
          <ac:picMkLst>
            <pc:docMk/>
            <pc:sldMk cId="1503337822" sldId="1430"/>
            <ac:picMk id="2050" creationId="{364D99E4-4958-4BAD-B2C5-50B654CF7A0D}"/>
          </ac:picMkLst>
        </pc:picChg>
      </pc:sldChg>
      <pc:sldChg chg="addSp delSp modSp mod">
        <pc:chgData name="Del Manso Martina" userId="513a9d34-6994-41b9-901c-f28dde9905db" providerId="ADAL" clId="{98C9A90C-9055-44B3-909B-0C9CE1F1FD75}" dt="2022-03-18T09:10:48.639" v="235" actId="20577"/>
        <pc:sldMkLst>
          <pc:docMk/>
          <pc:sldMk cId="1147603769" sldId="1444"/>
        </pc:sldMkLst>
        <pc:spChg chg="mod">
          <ac:chgData name="Del Manso Martina" userId="513a9d34-6994-41b9-901c-f28dde9905db" providerId="ADAL" clId="{98C9A90C-9055-44B3-909B-0C9CE1F1FD75}" dt="2022-03-18T09:10:48.639" v="235" actId="20577"/>
          <ac:spMkLst>
            <pc:docMk/>
            <pc:sldMk cId="1147603769" sldId="1444"/>
            <ac:spMk id="5" creationId="{E88FD8F2-B9B6-48BA-A9A2-C4A670987212}"/>
          </ac:spMkLst>
        </pc:spChg>
        <pc:picChg chg="del">
          <ac:chgData name="Del Manso Martina" userId="513a9d34-6994-41b9-901c-f28dde9905db" providerId="ADAL" clId="{98C9A90C-9055-44B3-909B-0C9CE1F1FD75}" dt="2022-03-18T09:10:35.048" v="228" actId="478"/>
          <ac:picMkLst>
            <pc:docMk/>
            <pc:sldMk cId="1147603769" sldId="1444"/>
            <ac:picMk id="1026" creationId="{6189A2E8-6FC7-4EE0-9A3F-A249DA3BBBE1}"/>
          </ac:picMkLst>
        </pc:picChg>
        <pc:picChg chg="add mod">
          <ac:chgData name="Del Manso Martina" userId="513a9d34-6994-41b9-901c-f28dde9905db" providerId="ADAL" clId="{98C9A90C-9055-44B3-909B-0C9CE1F1FD75}" dt="2022-03-18T09:10:44.875" v="233" actId="1076"/>
          <ac:picMkLst>
            <pc:docMk/>
            <pc:sldMk cId="1147603769" sldId="1444"/>
            <ac:picMk id="2050" creationId="{E63943E0-6893-46DB-B1E0-985206A26CD6}"/>
          </ac:picMkLst>
        </pc:picChg>
      </pc:sldChg>
      <pc:sldChg chg="add">
        <pc:chgData name="Del Manso Martina" userId="513a9d34-6994-41b9-901c-f28dde9905db" providerId="ADAL" clId="{98C9A90C-9055-44B3-909B-0C9CE1F1FD75}" dt="2022-03-18T09:33:33.067" v="265"/>
        <pc:sldMkLst>
          <pc:docMk/>
          <pc:sldMk cId="0" sldId="1445"/>
        </pc:sldMkLst>
      </pc:sldChg>
      <pc:sldChg chg="modSp add mod">
        <pc:chgData name="Del Manso Martina" userId="513a9d34-6994-41b9-901c-f28dde9905db" providerId="ADAL" clId="{98C9A90C-9055-44B3-909B-0C9CE1F1FD75}" dt="2022-03-18T09:34:29.960" v="276" actId="1076"/>
        <pc:sldMkLst>
          <pc:docMk/>
          <pc:sldMk cId="0" sldId="1446"/>
        </pc:sldMkLst>
        <pc:spChg chg="mod">
          <ac:chgData name="Del Manso Martina" userId="513a9d34-6994-41b9-901c-f28dde9905db" providerId="ADAL" clId="{98C9A90C-9055-44B3-909B-0C9CE1F1FD75}" dt="2022-03-18T09:34:29.960" v="276" actId="1076"/>
          <ac:spMkLst>
            <pc:docMk/>
            <pc:sldMk cId="0" sldId="1446"/>
            <ac:spMk id="9" creationId="{00000000-0000-0000-0000-000000000000}"/>
          </ac:spMkLst>
        </pc:spChg>
      </pc:sldChg>
      <pc:sldChg chg="addSp delSp modSp new mod">
        <pc:chgData name="Del Manso Martina" userId="513a9d34-6994-41b9-901c-f28dde9905db" providerId="ADAL" clId="{98C9A90C-9055-44B3-909B-0C9CE1F1FD75}" dt="2022-03-18T09:38:29.506" v="348" actId="14100"/>
        <pc:sldMkLst>
          <pc:docMk/>
          <pc:sldMk cId="2828064428" sldId="1447"/>
        </pc:sldMkLst>
        <pc:spChg chg="add del mod">
          <ac:chgData name="Del Manso Martina" userId="513a9d34-6994-41b9-901c-f28dde9905db" providerId="ADAL" clId="{98C9A90C-9055-44B3-909B-0C9CE1F1FD75}" dt="2022-03-18T09:35:39.226" v="282"/>
          <ac:spMkLst>
            <pc:docMk/>
            <pc:sldMk cId="2828064428" sldId="1447"/>
            <ac:spMk id="3" creationId="{51EECAAE-1B6D-46E3-A8CB-EB9BE5432E21}"/>
          </ac:spMkLst>
        </pc:spChg>
        <pc:spChg chg="add mod">
          <ac:chgData name="Del Manso Martina" userId="513a9d34-6994-41b9-901c-f28dde9905db" providerId="ADAL" clId="{98C9A90C-9055-44B3-909B-0C9CE1F1FD75}" dt="2022-03-18T09:36:43.201" v="323" actId="14100"/>
          <ac:spMkLst>
            <pc:docMk/>
            <pc:sldMk cId="2828064428" sldId="1447"/>
            <ac:spMk id="5" creationId="{69874E31-0F60-4B6C-8754-C7162467EFB8}"/>
          </ac:spMkLst>
        </pc:spChg>
        <pc:spChg chg="add mod">
          <ac:chgData name="Del Manso Martina" userId="513a9d34-6994-41b9-901c-f28dde9905db" providerId="ADAL" clId="{98C9A90C-9055-44B3-909B-0C9CE1F1FD75}" dt="2022-03-18T09:36:06.310" v="289"/>
          <ac:spMkLst>
            <pc:docMk/>
            <pc:sldMk cId="2828064428" sldId="1447"/>
            <ac:spMk id="6" creationId="{12C85AE0-1517-41C9-A8BC-074E9F8CFAF2}"/>
          </ac:spMkLst>
        </pc:spChg>
        <pc:spChg chg="add mod">
          <ac:chgData name="Del Manso Martina" userId="513a9d34-6994-41b9-901c-f28dde9905db" providerId="ADAL" clId="{98C9A90C-9055-44B3-909B-0C9CE1F1FD75}" dt="2022-03-18T09:38:23.616" v="346" actId="1076"/>
          <ac:spMkLst>
            <pc:docMk/>
            <pc:sldMk cId="2828064428" sldId="1447"/>
            <ac:spMk id="8" creationId="{8C2958E9-2E9E-4413-8AD5-8213BE053169}"/>
          </ac:spMkLst>
        </pc:spChg>
        <pc:spChg chg="add mod">
          <ac:chgData name="Del Manso Martina" userId="513a9d34-6994-41b9-901c-f28dde9905db" providerId="ADAL" clId="{98C9A90C-9055-44B3-909B-0C9CE1F1FD75}" dt="2022-03-18T09:38:29.506" v="348" actId="14100"/>
          <ac:spMkLst>
            <pc:docMk/>
            <pc:sldMk cId="2828064428" sldId="1447"/>
            <ac:spMk id="9" creationId="{5B6414F6-BFA9-48C5-A976-DD3E3F6D6873}"/>
          </ac:spMkLst>
        </pc:spChg>
        <pc:picChg chg="add mod">
          <ac:chgData name="Del Manso Martina" userId="513a9d34-6994-41b9-901c-f28dde9905db" providerId="ADAL" clId="{98C9A90C-9055-44B3-909B-0C9CE1F1FD75}" dt="2022-03-18T09:35:46.599" v="284"/>
          <ac:picMkLst>
            <pc:docMk/>
            <pc:sldMk cId="2828064428" sldId="1447"/>
            <ac:picMk id="4" creationId="{8C3B66A7-DCB3-48EA-A25C-CE6BA850A2A0}"/>
          </ac:picMkLst>
        </pc:picChg>
        <pc:picChg chg="add mod">
          <ac:chgData name="Del Manso Martina" userId="513a9d34-6994-41b9-901c-f28dde9905db" providerId="ADAL" clId="{98C9A90C-9055-44B3-909B-0C9CE1F1FD75}" dt="2022-03-18T09:38:20.269" v="345" actId="14100"/>
          <ac:picMkLst>
            <pc:docMk/>
            <pc:sldMk cId="2828064428" sldId="1447"/>
            <ac:picMk id="1026" creationId="{F996C1B5-8807-40AB-AAC3-E59867FD80E4}"/>
          </ac:picMkLst>
        </pc:picChg>
      </pc:sldChg>
    </pc:docChg>
  </pc:docChgLst>
  <pc:docChgLst>
    <pc:chgData name="Del Manso Martina" userId="513a9d34-6994-41b9-901c-f28dde9905db" providerId="ADAL" clId="{002E7A63-62E1-405B-B505-763C5113A2F2}"/>
    <pc:docChg chg="undo custSel addSld delSld modSld">
      <pc:chgData name="Del Manso Martina" userId="513a9d34-6994-41b9-901c-f28dde9905db" providerId="ADAL" clId="{002E7A63-62E1-405B-B505-763C5113A2F2}" dt="2022-02-11T12:00:58.800" v="497"/>
      <pc:docMkLst>
        <pc:docMk/>
      </pc:docMkLst>
      <pc:sldChg chg="modSp mod">
        <pc:chgData name="Del Manso Martina" userId="513a9d34-6994-41b9-901c-f28dde9905db" providerId="ADAL" clId="{002E7A63-62E1-405B-B505-763C5113A2F2}" dt="2022-02-10T11:45:31.262" v="85" actId="6549"/>
        <pc:sldMkLst>
          <pc:docMk/>
          <pc:sldMk cId="558278552" sldId="259"/>
        </pc:sldMkLst>
        <pc:spChg chg="mod">
          <ac:chgData name="Del Manso Martina" userId="513a9d34-6994-41b9-901c-f28dde9905db" providerId="ADAL" clId="{002E7A63-62E1-405B-B505-763C5113A2F2}" dt="2022-02-10T11:45:31.262" v="85" actId="6549"/>
          <ac:spMkLst>
            <pc:docMk/>
            <pc:sldMk cId="558278552" sldId="259"/>
            <ac:spMk id="9" creationId="{9062F9CD-CE96-4997-888D-12FBC44B69AD}"/>
          </ac:spMkLst>
        </pc:spChg>
        <pc:spChg chg="mod">
          <ac:chgData name="Del Manso Martina" userId="513a9d34-6994-41b9-901c-f28dde9905db" providerId="ADAL" clId="{002E7A63-62E1-405B-B505-763C5113A2F2}" dt="2022-02-10T11:36:57.257" v="5"/>
          <ac:spMkLst>
            <pc:docMk/>
            <pc:sldMk cId="558278552" sldId="259"/>
            <ac:spMk id="13" creationId="{E7776058-B94D-432C-A9E8-125AE28A6B8A}"/>
          </ac:spMkLst>
        </pc:spChg>
        <pc:picChg chg="mod">
          <ac:chgData name="Del Manso Martina" userId="513a9d34-6994-41b9-901c-f28dde9905db" providerId="ADAL" clId="{002E7A63-62E1-405B-B505-763C5113A2F2}" dt="2022-02-10T11:44:24.752" v="37" actId="732"/>
          <ac:picMkLst>
            <pc:docMk/>
            <pc:sldMk cId="558278552" sldId="259"/>
            <ac:picMk id="2" creationId="{BBE19B82-FEF8-4F1D-89B4-0FD1C9A74E40}"/>
          </ac:picMkLst>
        </pc:picChg>
      </pc:sldChg>
      <pc:sldChg chg="addSp delSp modSp mod">
        <pc:chgData name="Del Manso Martina" userId="513a9d34-6994-41b9-901c-f28dde9905db" providerId="ADAL" clId="{002E7A63-62E1-405B-B505-763C5113A2F2}" dt="2022-02-11T09:29:15.738" v="489" actId="14100"/>
        <pc:sldMkLst>
          <pc:docMk/>
          <pc:sldMk cId="3310883101" sldId="261"/>
        </pc:sldMkLst>
        <pc:spChg chg="mod">
          <ac:chgData name="Del Manso Martina" userId="513a9d34-6994-41b9-901c-f28dde9905db" providerId="ADAL" clId="{002E7A63-62E1-405B-B505-763C5113A2F2}" dt="2022-02-10T11:46:38.991" v="89"/>
          <ac:spMkLst>
            <pc:docMk/>
            <pc:sldMk cId="3310883101" sldId="261"/>
            <ac:spMk id="2" creationId="{B4CAB657-AE3C-495C-8340-D9AD41FCB685}"/>
          </ac:spMkLst>
        </pc:spChg>
        <pc:spChg chg="mod">
          <ac:chgData name="Del Manso Martina" userId="513a9d34-6994-41b9-901c-f28dde9905db" providerId="ADAL" clId="{002E7A63-62E1-405B-B505-763C5113A2F2}" dt="2022-02-10T11:36:57.257" v="5"/>
          <ac:spMkLst>
            <pc:docMk/>
            <pc:sldMk cId="3310883101" sldId="261"/>
            <ac:spMk id="5" creationId="{A5BE4D16-0C7B-441B-894E-231233E4FE0D}"/>
          </ac:spMkLst>
        </pc:spChg>
        <pc:spChg chg="mod">
          <ac:chgData name="Del Manso Martina" userId="513a9d34-6994-41b9-901c-f28dde9905db" providerId="ADAL" clId="{002E7A63-62E1-405B-B505-763C5113A2F2}" dt="2022-02-11T09:29:15.738" v="489" actId="14100"/>
          <ac:spMkLst>
            <pc:docMk/>
            <pc:sldMk cId="3310883101" sldId="261"/>
            <ac:spMk id="6" creationId="{FDD407F9-D97C-40C4-9D32-E19852D92C02}"/>
          </ac:spMkLst>
        </pc:spChg>
        <pc:spChg chg="mod">
          <ac:chgData name="Del Manso Martina" userId="513a9d34-6994-41b9-901c-f28dde9905db" providerId="ADAL" clId="{002E7A63-62E1-405B-B505-763C5113A2F2}" dt="2022-02-11T09:29:07.736" v="487" actId="20577"/>
          <ac:spMkLst>
            <pc:docMk/>
            <pc:sldMk cId="3310883101" sldId="261"/>
            <ac:spMk id="8" creationId="{49C5373A-585E-420D-9426-FA7A20EA58D9}"/>
          </ac:spMkLst>
        </pc:spChg>
        <pc:spChg chg="mod">
          <ac:chgData name="Del Manso Martina" userId="513a9d34-6994-41b9-901c-f28dde9905db" providerId="ADAL" clId="{002E7A63-62E1-405B-B505-763C5113A2F2}" dt="2022-02-11T09:28:54.601" v="465" actId="20577"/>
          <ac:spMkLst>
            <pc:docMk/>
            <pc:sldMk cId="3310883101" sldId="261"/>
            <ac:spMk id="10" creationId="{A0168411-B05F-4E38-B014-86F92D6456B7}"/>
          </ac:spMkLst>
        </pc:spChg>
        <pc:spChg chg="add del mod">
          <ac:chgData name="Del Manso Martina" userId="513a9d34-6994-41b9-901c-f28dde9905db" providerId="ADAL" clId="{002E7A63-62E1-405B-B505-763C5113A2F2}" dt="2022-02-10T11:47:57.675" v="105" actId="478"/>
          <ac:spMkLst>
            <pc:docMk/>
            <pc:sldMk cId="3310883101" sldId="261"/>
            <ac:spMk id="11" creationId="{93559043-9DAB-4B01-B029-2C252F32BC29}"/>
          </ac:spMkLst>
        </pc:spChg>
        <pc:spChg chg="mod">
          <ac:chgData name="Del Manso Martina" userId="513a9d34-6994-41b9-901c-f28dde9905db" providerId="ADAL" clId="{002E7A63-62E1-405B-B505-763C5113A2F2}" dt="2022-02-10T11:50:29.839" v="112"/>
          <ac:spMkLst>
            <pc:docMk/>
            <pc:sldMk cId="3310883101" sldId="261"/>
            <ac:spMk id="170" creationId="{9F928B8A-3EB1-4DF1-BFCE-1A2F9A1160CD}"/>
          </ac:spMkLst>
        </pc:spChg>
        <pc:picChg chg="mod">
          <ac:chgData name="Del Manso Martina" userId="513a9d34-6994-41b9-901c-f28dde9905db" providerId="ADAL" clId="{002E7A63-62E1-405B-B505-763C5113A2F2}" dt="2022-02-10T11:45:52.094" v="86" actId="14826"/>
          <ac:picMkLst>
            <pc:docMk/>
            <pc:sldMk cId="3310883101" sldId="261"/>
            <ac:picMk id="1026" creationId="{E837D2EE-6CD2-4BDB-9E6F-A62566FDBF26}"/>
          </ac:picMkLst>
        </pc:picChg>
      </pc:sldChg>
      <pc:sldChg chg="addSp delSp modSp mod">
        <pc:chgData name="Del Manso Martina" userId="513a9d34-6994-41b9-901c-f28dde9905db" providerId="ADAL" clId="{002E7A63-62E1-405B-B505-763C5113A2F2}" dt="2022-02-10T11:36:57.257" v="5"/>
        <pc:sldMkLst>
          <pc:docMk/>
          <pc:sldMk cId="1175944865" sldId="263"/>
        </pc:sldMkLst>
        <pc:spChg chg="mod">
          <ac:chgData name="Del Manso Martina" userId="513a9d34-6994-41b9-901c-f28dde9905db" providerId="ADAL" clId="{002E7A63-62E1-405B-B505-763C5113A2F2}" dt="2022-02-10T11:36:57.257" v="5"/>
          <ac:spMkLst>
            <pc:docMk/>
            <pc:sldMk cId="1175944865" sldId="263"/>
            <ac:spMk id="4" creationId="{00000000-0000-0000-0000-000000000000}"/>
          </ac:spMkLst>
        </pc:spChg>
        <pc:picChg chg="del">
          <ac:chgData name="Del Manso Martina" userId="513a9d34-6994-41b9-901c-f28dde9905db" providerId="ADAL" clId="{002E7A63-62E1-405B-B505-763C5113A2F2}" dt="2022-02-10T11:36:31.228" v="2" actId="478"/>
          <ac:picMkLst>
            <pc:docMk/>
            <pc:sldMk cId="1175944865" sldId="263"/>
            <ac:picMk id="5" creationId="{4C33194C-EAE4-4E1A-8746-2DD57ED8E144}"/>
          </ac:picMkLst>
        </pc:picChg>
        <pc:picChg chg="add mod">
          <ac:chgData name="Del Manso Martina" userId="513a9d34-6994-41b9-901c-f28dde9905db" providerId="ADAL" clId="{002E7A63-62E1-405B-B505-763C5113A2F2}" dt="2022-02-10T11:36:34.220" v="4" actId="14100"/>
          <ac:picMkLst>
            <pc:docMk/>
            <pc:sldMk cId="1175944865" sldId="263"/>
            <ac:picMk id="6" creationId="{B57F9706-6D54-44E5-A9B0-C8118CEA14BD}"/>
          </ac:picMkLst>
        </pc:picChg>
      </pc:sldChg>
      <pc:sldChg chg="addSp delSp modSp mod">
        <pc:chgData name="Del Manso Martina" userId="513a9d34-6994-41b9-901c-f28dde9905db" providerId="ADAL" clId="{002E7A63-62E1-405B-B505-763C5113A2F2}" dt="2022-02-11T09:28:34.553" v="463" actId="14100"/>
        <pc:sldMkLst>
          <pc:docMk/>
          <pc:sldMk cId="645375001" sldId="264"/>
        </pc:sldMkLst>
        <pc:spChg chg="mod">
          <ac:chgData name="Del Manso Martina" userId="513a9d34-6994-41b9-901c-f28dde9905db" providerId="ADAL" clId="{002E7A63-62E1-405B-B505-763C5113A2F2}" dt="2022-02-10T11:36:57.257" v="5"/>
          <ac:spMkLst>
            <pc:docMk/>
            <pc:sldMk cId="645375001" sldId="264"/>
            <ac:spMk id="11" creationId="{3231EEE5-2111-4A0E-AA2B-A2BEEFFE4FD6}"/>
          </ac:spMkLst>
        </pc:spChg>
        <pc:picChg chg="del">
          <ac:chgData name="Del Manso Martina" userId="513a9d34-6994-41b9-901c-f28dde9905db" providerId="ADAL" clId="{002E7A63-62E1-405B-B505-763C5113A2F2}" dt="2022-02-11T09:28:01.913" v="453" actId="478"/>
          <ac:picMkLst>
            <pc:docMk/>
            <pc:sldMk cId="645375001" sldId="264"/>
            <ac:picMk id="4" creationId="{66896A4D-9122-45ED-ADCF-1AA21C420628}"/>
          </ac:picMkLst>
        </pc:picChg>
        <pc:picChg chg="add mod">
          <ac:chgData name="Del Manso Martina" userId="513a9d34-6994-41b9-901c-f28dde9905db" providerId="ADAL" clId="{002E7A63-62E1-405B-B505-763C5113A2F2}" dt="2022-02-11T09:28:34.553" v="463" actId="14100"/>
          <ac:picMkLst>
            <pc:docMk/>
            <pc:sldMk cId="645375001" sldId="264"/>
            <ac:picMk id="5" creationId="{19F04ADB-02A5-4B16-A3CF-6791D2C59B53}"/>
          </ac:picMkLst>
        </pc:picChg>
        <pc:picChg chg="del">
          <ac:chgData name="Del Manso Martina" userId="513a9d34-6994-41b9-901c-f28dde9905db" providerId="ADAL" clId="{002E7A63-62E1-405B-B505-763C5113A2F2}" dt="2022-02-11T09:28:01.913" v="453" actId="478"/>
          <ac:picMkLst>
            <pc:docMk/>
            <pc:sldMk cId="645375001" sldId="264"/>
            <ac:picMk id="7" creationId="{8E70287F-B227-4B10-A526-71E876317EF1}"/>
          </ac:picMkLst>
        </pc:picChg>
        <pc:picChg chg="add mod">
          <ac:chgData name="Del Manso Martina" userId="513a9d34-6994-41b9-901c-f28dde9905db" providerId="ADAL" clId="{002E7A63-62E1-405B-B505-763C5113A2F2}" dt="2022-02-11T09:28:10.590" v="458" actId="1076"/>
          <ac:picMkLst>
            <pc:docMk/>
            <pc:sldMk cId="645375001" sldId="264"/>
            <ac:picMk id="10" creationId="{23FFB089-D580-4FB4-9D01-D2BEC8214FF8}"/>
          </ac:picMkLst>
        </pc:picChg>
      </pc:sldChg>
      <pc:sldChg chg="addSp delSp modSp mod">
        <pc:chgData name="Del Manso Martina" userId="513a9d34-6994-41b9-901c-f28dde9905db" providerId="ADAL" clId="{002E7A63-62E1-405B-B505-763C5113A2F2}" dt="2022-02-11T09:26:21.299" v="431" actId="1076"/>
        <pc:sldMkLst>
          <pc:docMk/>
          <pc:sldMk cId="1055586143" sldId="265"/>
        </pc:sldMkLst>
        <pc:spChg chg="mod">
          <ac:chgData name="Del Manso Martina" userId="513a9d34-6994-41b9-901c-f28dde9905db" providerId="ADAL" clId="{002E7A63-62E1-405B-B505-763C5113A2F2}" dt="2022-02-11T09:26:16.183" v="429" actId="1076"/>
          <ac:spMkLst>
            <pc:docMk/>
            <pc:sldMk cId="1055586143" sldId="265"/>
            <ac:spMk id="9" creationId="{0F5728B3-7C52-4171-97CC-BBBAC22D9D60}"/>
          </ac:spMkLst>
        </pc:spChg>
        <pc:picChg chg="del">
          <ac:chgData name="Del Manso Martina" userId="513a9d34-6994-41b9-901c-f28dde9905db" providerId="ADAL" clId="{002E7A63-62E1-405B-B505-763C5113A2F2}" dt="2022-02-11T09:25:41.765" v="422" actId="478"/>
          <ac:picMkLst>
            <pc:docMk/>
            <pc:sldMk cId="1055586143" sldId="265"/>
            <ac:picMk id="3" creationId="{18C2AB2E-C1AF-430F-963F-FE3ED14B735D}"/>
          </ac:picMkLst>
        </pc:picChg>
        <pc:picChg chg="add mod">
          <ac:chgData name="Del Manso Martina" userId="513a9d34-6994-41b9-901c-f28dde9905db" providerId="ADAL" clId="{002E7A63-62E1-405B-B505-763C5113A2F2}" dt="2022-02-11T09:26:21.299" v="431" actId="1076"/>
          <ac:picMkLst>
            <pc:docMk/>
            <pc:sldMk cId="1055586143" sldId="265"/>
            <ac:picMk id="4" creationId="{AABC650F-F4B1-4994-9DD8-0559B395AEA4}"/>
          </ac:picMkLst>
        </pc:picChg>
      </pc:sldChg>
      <pc:sldChg chg="addSp delSp modSp mod">
        <pc:chgData name="Del Manso Martina" userId="513a9d34-6994-41b9-901c-f28dde9905db" providerId="ADAL" clId="{002E7A63-62E1-405B-B505-763C5113A2F2}" dt="2022-02-10T16:55:58.778" v="194" actId="14100"/>
        <pc:sldMkLst>
          <pc:docMk/>
          <pc:sldMk cId="692312143" sldId="266"/>
        </pc:sldMkLst>
        <pc:spChg chg="mod">
          <ac:chgData name="Del Manso Martina" userId="513a9d34-6994-41b9-901c-f28dde9905db" providerId="ADAL" clId="{002E7A63-62E1-405B-B505-763C5113A2F2}" dt="2022-02-10T16:47:08.903" v="181" actId="1076"/>
          <ac:spMkLst>
            <pc:docMk/>
            <pc:sldMk cId="692312143" sldId="266"/>
            <ac:spMk id="11" creationId="{EE5A5D46-3143-4C24-AD4F-63810B024032}"/>
          </ac:spMkLst>
        </pc:spChg>
        <pc:spChg chg="add mod">
          <ac:chgData name="Del Manso Martina" userId="513a9d34-6994-41b9-901c-f28dde9905db" providerId="ADAL" clId="{002E7A63-62E1-405B-B505-763C5113A2F2}" dt="2022-02-10T16:47:20.610" v="186" actId="20577"/>
          <ac:spMkLst>
            <pc:docMk/>
            <pc:sldMk cId="692312143" sldId="266"/>
            <ac:spMk id="12" creationId="{38C332F7-B0B5-4352-BE73-95CB5CC3BD54}"/>
          </ac:spMkLst>
        </pc:spChg>
        <pc:spChg chg="del">
          <ac:chgData name="Del Manso Martina" userId="513a9d34-6994-41b9-901c-f28dde9905db" providerId="ADAL" clId="{002E7A63-62E1-405B-B505-763C5113A2F2}" dt="2022-02-10T16:47:03.533" v="180" actId="478"/>
          <ac:spMkLst>
            <pc:docMk/>
            <pc:sldMk cId="692312143" sldId="266"/>
            <ac:spMk id="13" creationId="{F7CFE19B-0E34-4063-9798-82C2FE3CDF97}"/>
          </ac:spMkLst>
        </pc:spChg>
        <pc:picChg chg="mod">
          <ac:chgData name="Del Manso Martina" userId="513a9d34-6994-41b9-901c-f28dde9905db" providerId="ADAL" clId="{002E7A63-62E1-405B-B505-763C5113A2F2}" dt="2022-02-10T16:47:08.903" v="181" actId="1076"/>
          <ac:picMkLst>
            <pc:docMk/>
            <pc:sldMk cId="692312143" sldId="266"/>
            <ac:picMk id="2" creationId="{0326E79B-797C-4EEE-8AB7-E2E7B858226D}"/>
          </ac:picMkLst>
        </pc:picChg>
        <pc:picChg chg="add mod">
          <ac:chgData name="Del Manso Martina" userId="513a9d34-6994-41b9-901c-f28dde9905db" providerId="ADAL" clId="{002E7A63-62E1-405B-B505-763C5113A2F2}" dt="2022-02-10T16:55:53.925" v="193" actId="1076"/>
          <ac:picMkLst>
            <pc:docMk/>
            <pc:sldMk cId="692312143" sldId="266"/>
            <ac:picMk id="4" creationId="{142061E2-6338-479D-B44E-87CA4D0D762D}"/>
          </ac:picMkLst>
        </pc:picChg>
        <pc:picChg chg="mod">
          <ac:chgData name="Del Manso Martina" userId="513a9d34-6994-41b9-901c-f28dde9905db" providerId="ADAL" clId="{002E7A63-62E1-405B-B505-763C5113A2F2}" dt="2022-02-10T16:55:58.778" v="194" actId="14100"/>
          <ac:picMkLst>
            <pc:docMk/>
            <pc:sldMk cId="692312143" sldId="266"/>
            <ac:picMk id="7" creationId="{101ED99D-6B2F-48AA-B1B2-2CCE8E0B3364}"/>
          </ac:picMkLst>
        </pc:picChg>
        <pc:picChg chg="del">
          <ac:chgData name="Del Manso Martina" userId="513a9d34-6994-41b9-901c-f28dde9905db" providerId="ADAL" clId="{002E7A63-62E1-405B-B505-763C5113A2F2}" dt="2022-02-10T16:47:03.533" v="180" actId="478"/>
          <ac:picMkLst>
            <pc:docMk/>
            <pc:sldMk cId="692312143" sldId="266"/>
            <ac:picMk id="1026" creationId="{31B0B153-1B9F-4EFA-A1BD-7E3CF90C0343}"/>
          </ac:picMkLst>
        </pc:picChg>
      </pc:sldChg>
      <pc:sldChg chg="addSp delSp modSp add mod">
        <pc:chgData name="Del Manso Martina" userId="513a9d34-6994-41b9-901c-f28dde9905db" providerId="ADAL" clId="{002E7A63-62E1-405B-B505-763C5113A2F2}" dt="2022-02-10T17:21:44.787" v="233" actId="1076"/>
        <pc:sldMkLst>
          <pc:docMk/>
          <pc:sldMk cId="937019017" sldId="267"/>
        </pc:sldMkLst>
        <pc:spChg chg="del">
          <ac:chgData name="Del Manso Martina" userId="513a9d34-6994-41b9-901c-f28dde9905db" providerId="ADAL" clId="{002E7A63-62E1-405B-B505-763C5113A2F2}" dt="2022-02-10T17:21:42.262" v="232" actId="478"/>
          <ac:spMkLst>
            <pc:docMk/>
            <pc:sldMk cId="937019017" sldId="267"/>
            <ac:spMk id="7" creationId="{AEC6BB40-894F-49A6-9E3F-6B3F46916377}"/>
          </ac:spMkLst>
        </pc:spChg>
        <pc:spChg chg="mod">
          <ac:chgData name="Del Manso Martina" userId="513a9d34-6994-41b9-901c-f28dde9905db" providerId="ADAL" clId="{002E7A63-62E1-405B-B505-763C5113A2F2}" dt="2022-02-10T17:21:30.177" v="229" actId="6549"/>
          <ac:spMkLst>
            <pc:docMk/>
            <pc:sldMk cId="937019017" sldId="267"/>
            <ac:spMk id="8" creationId="{120FA03F-51ED-409D-B36B-F721E225D251}"/>
          </ac:spMkLst>
        </pc:spChg>
        <pc:spChg chg="add mod">
          <ac:chgData name="Del Manso Martina" userId="513a9d34-6994-41b9-901c-f28dde9905db" providerId="ADAL" clId="{002E7A63-62E1-405B-B505-763C5113A2F2}" dt="2022-02-10T17:21:44.787" v="233" actId="1076"/>
          <ac:spMkLst>
            <pc:docMk/>
            <pc:sldMk cId="937019017" sldId="267"/>
            <ac:spMk id="9" creationId="{B6B0C2BC-A003-439A-A5C1-E5F5DE52EA1F}"/>
          </ac:spMkLst>
        </pc:spChg>
        <pc:picChg chg="add mod">
          <ac:chgData name="Del Manso Martina" userId="513a9d34-6994-41b9-901c-f28dde9905db" providerId="ADAL" clId="{002E7A63-62E1-405B-B505-763C5113A2F2}" dt="2022-02-10T17:21:23.057" v="210" actId="1076"/>
          <ac:picMkLst>
            <pc:docMk/>
            <pc:sldMk cId="937019017" sldId="267"/>
            <ac:picMk id="5" creationId="{7B5AA914-1EAA-4A8E-8D6B-C7D6383AE030}"/>
          </ac:picMkLst>
        </pc:picChg>
        <pc:picChg chg="del">
          <ac:chgData name="Del Manso Martina" userId="513a9d34-6994-41b9-901c-f28dde9905db" providerId="ADAL" clId="{002E7A63-62E1-405B-B505-763C5113A2F2}" dt="2022-02-10T17:21:15.829" v="207" actId="478"/>
          <ac:picMkLst>
            <pc:docMk/>
            <pc:sldMk cId="937019017" sldId="267"/>
            <ac:picMk id="6" creationId="{9D63C85F-805B-4C55-9F97-D6279BC621C1}"/>
          </ac:picMkLst>
        </pc:picChg>
      </pc:sldChg>
      <pc:sldChg chg="addSp delSp modSp mod">
        <pc:chgData name="Del Manso Martina" userId="513a9d34-6994-41b9-901c-f28dde9905db" providerId="ADAL" clId="{002E7A63-62E1-405B-B505-763C5113A2F2}" dt="2022-02-11T10:00:11.338" v="496" actId="1076"/>
        <pc:sldMkLst>
          <pc:docMk/>
          <pc:sldMk cId="1757230229" sldId="274"/>
        </pc:sldMkLst>
        <pc:spChg chg="mod">
          <ac:chgData name="Del Manso Martina" userId="513a9d34-6994-41b9-901c-f28dde9905db" providerId="ADAL" clId="{002E7A63-62E1-405B-B505-763C5113A2F2}" dt="2022-02-11T09:23:55.809" v="421" actId="13926"/>
          <ac:spMkLst>
            <pc:docMk/>
            <pc:sldMk cId="1757230229" sldId="274"/>
            <ac:spMk id="7" creationId="{B5246C89-4ADC-4AAD-A9DF-1C9AD991900A}"/>
          </ac:spMkLst>
        </pc:spChg>
        <pc:graphicFrameChg chg="mod">
          <ac:chgData name="Del Manso Martina" userId="513a9d34-6994-41b9-901c-f28dde9905db" providerId="ADAL" clId="{002E7A63-62E1-405B-B505-763C5113A2F2}" dt="2022-02-11T09:23:51.690" v="420"/>
          <ac:graphicFrameMkLst>
            <pc:docMk/>
            <pc:sldMk cId="1757230229" sldId="274"/>
            <ac:graphicFrameMk id="2" creationId="{1DFD4509-ED61-4699-8379-E08B93765468}"/>
          </ac:graphicFrameMkLst>
        </pc:graphicFrameChg>
        <pc:picChg chg="del mod">
          <ac:chgData name="Del Manso Martina" userId="513a9d34-6994-41b9-901c-f28dde9905db" providerId="ADAL" clId="{002E7A63-62E1-405B-B505-763C5113A2F2}" dt="2022-02-11T10:00:01.510" v="490" actId="478"/>
          <ac:picMkLst>
            <pc:docMk/>
            <pc:sldMk cId="1757230229" sldId="274"/>
            <ac:picMk id="3" creationId="{49FEDD4F-E511-4A61-A87A-F8819DE5E57A}"/>
          </ac:picMkLst>
        </pc:picChg>
        <pc:picChg chg="add mod">
          <ac:chgData name="Del Manso Martina" userId="513a9d34-6994-41b9-901c-f28dde9905db" providerId="ADAL" clId="{002E7A63-62E1-405B-B505-763C5113A2F2}" dt="2022-02-11T10:00:11.338" v="496" actId="1076"/>
          <ac:picMkLst>
            <pc:docMk/>
            <pc:sldMk cId="1757230229" sldId="274"/>
            <ac:picMk id="1026" creationId="{E681B295-5FC9-44C9-99A0-FE111936A6B0}"/>
          </ac:picMkLst>
        </pc:picChg>
      </pc:sldChg>
      <pc:sldChg chg="modSp mod">
        <pc:chgData name="Del Manso Martina" userId="513a9d34-6994-41b9-901c-f28dde9905db" providerId="ADAL" clId="{002E7A63-62E1-405B-B505-763C5113A2F2}" dt="2022-02-11T09:26:56.346" v="445" actId="20577"/>
        <pc:sldMkLst>
          <pc:docMk/>
          <pc:sldMk cId="1393109582" sldId="276"/>
        </pc:sldMkLst>
        <pc:spChg chg="mod">
          <ac:chgData name="Del Manso Martina" userId="513a9d34-6994-41b9-901c-f28dde9905db" providerId="ADAL" clId="{002E7A63-62E1-405B-B505-763C5113A2F2}" dt="2022-02-11T09:26:56.346" v="445" actId="20577"/>
          <ac:spMkLst>
            <pc:docMk/>
            <pc:sldMk cId="1393109582" sldId="276"/>
            <ac:spMk id="3" creationId="{46B1FEDA-143A-4056-8586-6BEC18D7A754}"/>
          </ac:spMkLst>
        </pc:spChg>
        <pc:spChg chg="mod">
          <ac:chgData name="Del Manso Martina" userId="513a9d34-6994-41b9-901c-f28dde9905db" providerId="ADAL" clId="{002E7A63-62E1-405B-B505-763C5113A2F2}" dt="2022-02-11T09:26:48.359" v="435" actId="20577"/>
          <ac:spMkLst>
            <pc:docMk/>
            <pc:sldMk cId="1393109582" sldId="276"/>
            <ac:spMk id="6" creationId="{AAE37481-9F71-4A84-85F9-605D50E8F62B}"/>
          </ac:spMkLst>
        </pc:spChg>
      </pc:sldChg>
      <pc:sldChg chg="del">
        <pc:chgData name="Del Manso Martina" userId="513a9d34-6994-41b9-901c-f28dde9905db" providerId="ADAL" clId="{002E7A63-62E1-405B-B505-763C5113A2F2}" dt="2022-02-11T09:26:58.318" v="446" actId="47"/>
        <pc:sldMkLst>
          <pc:docMk/>
          <pc:sldMk cId="748487965" sldId="277"/>
        </pc:sldMkLst>
      </pc:sldChg>
      <pc:sldChg chg="modSp mod">
        <pc:chgData name="Del Manso Martina" userId="513a9d34-6994-41b9-901c-f28dde9905db" providerId="ADAL" clId="{002E7A63-62E1-405B-B505-763C5113A2F2}" dt="2022-02-10T11:40:03.850" v="35" actId="20577"/>
        <pc:sldMkLst>
          <pc:docMk/>
          <pc:sldMk cId="596980194" sldId="278"/>
        </pc:sldMkLst>
        <pc:spChg chg="mod">
          <ac:chgData name="Del Manso Martina" userId="513a9d34-6994-41b9-901c-f28dde9905db" providerId="ADAL" clId="{002E7A63-62E1-405B-B505-763C5113A2F2}" dt="2022-02-10T11:38:48.863" v="26" actId="20577"/>
          <ac:spMkLst>
            <pc:docMk/>
            <pc:sldMk cId="596980194" sldId="278"/>
            <ac:spMk id="9" creationId="{9062F9CD-CE96-4997-888D-12FBC44B69AD}"/>
          </ac:spMkLst>
        </pc:spChg>
        <pc:spChg chg="mod">
          <ac:chgData name="Del Manso Martina" userId="513a9d34-6994-41b9-901c-f28dde9905db" providerId="ADAL" clId="{002E7A63-62E1-405B-B505-763C5113A2F2}" dt="2022-02-10T11:40:03.850" v="35" actId="20577"/>
          <ac:spMkLst>
            <pc:docMk/>
            <pc:sldMk cId="596980194" sldId="278"/>
            <ac:spMk id="12" creationId="{52C5F38A-A292-4646-A061-A3CF8D48CFE7}"/>
          </ac:spMkLst>
        </pc:spChg>
        <pc:spChg chg="mod">
          <ac:chgData name="Del Manso Martina" userId="513a9d34-6994-41b9-901c-f28dde9905db" providerId="ADAL" clId="{002E7A63-62E1-405B-B505-763C5113A2F2}" dt="2022-02-10T11:36:57.257" v="5"/>
          <ac:spMkLst>
            <pc:docMk/>
            <pc:sldMk cId="596980194" sldId="278"/>
            <ac:spMk id="17" creationId="{462B6211-349A-4E55-9BA6-1003FB842C0A}"/>
          </ac:spMkLst>
        </pc:spChg>
        <pc:picChg chg="mod">
          <ac:chgData name="Del Manso Martina" userId="513a9d34-6994-41b9-901c-f28dde9905db" providerId="ADAL" clId="{002E7A63-62E1-405B-B505-763C5113A2F2}" dt="2022-02-10T11:38:08.478" v="7" actId="14826"/>
          <ac:picMkLst>
            <pc:docMk/>
            <pc:sldMk cId="596980194" sldId="278"/>
            <ac:picMk id="10" creationId="{3BBAFBC4-7C7A-4073-85A2-4785F5F99066}"/>
          </ac:picMkLst>
        </pc:picChg>
        <pc:picChg chg="mod">
          <ac:chgData name="Del Manso Martina" userId="513a9d34-6994-41b9-901c-f28dde9905db" providerId="ADAL" clId="{002E7A63-62E1-405B-B505-763C5113A2F2}" dt="2022-02-10T11:37:36.818" v="6" actId="14826"/>
          <ac:picMkLst>
            <pc:docMk/>
            <pc:sldMk cId="596980194" sldId="278"/>
            <ac:picMk id="1026" creationId="{650A4B6F-6EA9-4E81-80D3-073D838A9A85}"/>
          </ac:picMkLst>
        </pc:picChg>
      </pc:sldChg>
      <pc:sldChg chg="modSp mod">
        <pc:chgData name="Del Manso Martina" userId="513a9d34-6994-41b9-901c-f28dde9905db" providerId="ADAL" clId="{002E7A63-62E1-405B-B505-763C5113A2F2}" dt="2022-02-10T16:56:07.457" v="195" actId="20577"/>
        <pc:sldMkLst>
          <pc:docMk/>
          <pc:sldMk cId="3284697636" sldId="1278"/>
        </pc:sldMkLst>
        <pc:spChg chg="mod">
          <ac:chgData name="Del Manso Martina" userId="513a9d34-6994-41b9-901c-f28dde9905db" providerId="ADAL" clId="{002E7A63-62E1-405B-B505-763C5113A2F2}" dt="2022-02-10T16:56:07.457" v="195" actId="20577"/>
          <ac:spMkLst>
            <pc:docMk/>
            <pc:sldMk cId="3284697636" sldId="1278"/>
            <ac:spMk id="2" creationId="{71B7A1A9-40FC-4B1A-BC71-6C2C2DFC8700}"/>
          </ac:spMkLst>
        </pc:spChg>
      </pc:sldChg>
      <pc:sldChg chg="delSp modSp mod">
        <pc:chgData name="Del Manso Martina" userId="513a9d34-6994-41b9-901c-f28dde9905db" providerId="ADAL" clId="{002E7A63-62E1-405B-B505-763C5113A2F2}" dt="2022-02-10T11:54:53.339" v="130" actId="20577"/>
        <pc:sldMkLst>
          <pc:docMk/>
          <pc:sldMk cId="0" sldId="1307"/>
        </pc:sldMkLst>
        <pc:spChg chg="del">
          <ac:chgData name="Del Manso Martina" userId="513a9d34-6994-41b9-901c-f28dde9905db" providerId="ADAL" clId="{002E7A63-62E1-405B-B505-763C5113A2F2}" dt="2022-02-10T11:53:30.218" v="115" actId="478"/>
          <ac:spMkLst>
            <pc:docMk/>
            <pc:sldMk cId="0" sldId="1307"/>
            <ac:spMk id="3" creationId="{154FCFC5-CEBB-4080-ACF9-0DF4FC8BCC2B}"/>
          </ac:spMkLst>
        </pc:spChg>
        <pc:spChg chg="del">
          <ac:chgData name="Del Manso Martina" userId="513a9d34-6994-41b9-901c-f28dde9905db" providerId="ADAL" clId="{002E7A63-62E1-405B-B505-763C5113A2F2}" dt="2022-02-10T11:53:33.447" v="116" actId="478"/>
          <ac:spMkLst>
            <pc:docMk/>
            <pc:sldMk cId="0" sldId="1307"/>
            <ac:spMk id="4" creationId="{D978D0D4-4F76-4B46-9C10-A3397A33007F}"/>
          </ac:spMkLst>
        </pc:spChg>
        <pc:spChg chg="mod">
          <ac:chgData name="Del Manso Martina" userId="513a9d34-6994-41b9-901c-f28dde9905db" providerId="ADAL" clId="{002E7A63-62E1-405B-B505-763C5113A2F2}" dt="2022-02-10T11:36:57.257" v="5"/>
          <ac:spMkLst>
            <pc:docMk/>
            <pc:sldMk cId="0" sldId="1307"/>
            <ac:spMk id="5" creationId="{A5BE4D16-0C7B-441B-894E-231233E4FE0D}"/>
          </ac:spMkLst>
        </pc:spChg>
        <pc:spChg chg="del">
          <ac:chgData name="Del Manso Martina" userId="513a9d34-6994-41b9-901c-f28dde9905db" providerId="ADAL" clId="{002E7A63-62E1-405B-B505-763C5113A2F2}" dt="2022-02-10T11:53:30.218" v="115" actId="478"/>
          <ac:spMkLst>
            <pc:docMk/>
            <pc:sldMk cId="0" sldId="1307"/>
            <ac:spMk id="6" creationId="{1FACCAC4-9A8C-49F4-8BAC-1750B50E855B}"/>
          </ac:spMkLst>
        </pc:spChg>
        <pc:spChg chg="del">
          <ac:chgData name="Del Manso Martina" userId="513a9d34-6994-41b9-901c-f28dde9905db" providerId="ADAL" clId="{002E7A63-62E1-405B-B505-763C5113A2F2}" dt="2022-02-10T11:53:30.218" v="115" actId="478"/>
          <ac:spMkLst>
            <pc:docMk/>
            <pc:sldMk cId="0" sldId="1307"/>
            <ac:spMk id="7" creationId="{E67A15BF-5333-4B41-B149-FD6FE26CFA8C}"/>
          </ac:spMkLst>
        </pc:spChg>
        <pc:spChg chg="del">
          <ac:chgData name="Del Manso Martina" userId="513a9d34-6994-41b9-901c-f28dde9905db" providerId="ADAL" clId="{002E7A63-62E1-405B-B505-763C5113A2F2}" dt="2022-02-10T11:53:33.447" v="116" actId="478"/>
          <ac:spMkLst>
            <pc:docMk/>
            <pc:sldMk cId="0" sldId="1307"/>
            <ac:spMk id="8" creationId="{5BF06946-192B-4E10-B45F-F285DC430E2A}"/>
          </ac:spMkLst>
        </pc:spChg>
        <pc:spChg chg="mod">
          <ac:chgData name="Del Manso Martina" userId="513a9d34-6994-41b9-901c-f28dde9905db" providerId="ADAL" clId="{002E7A63-62E1-405B-B505-763C5113A2F2}" dt="2022-02-10T11:54:53.339" v="130" actId="20577"/>
          <ac:spMkLst>
            <pc:docMk/>
            <pc:sldMk cId="0" sldId="1307"/>
            <ac:spMk id="170" creationId="{9F928B8A-3EB1-4DF1-BFCE-1A2F9A1160CD}"/>
          </ac:spMkLst>
        </pc:spChg>
        <pc:picChg chg="del mod">
          <ac:chgData name="Del Manso Martina" userId="513a9d34-6994-41b9-901c-f28dde9905db" providerId="ADAL" clId="{002E7A63-62E1-405B-B505-763C5113A2F2}" dt="2022-02-10T11:53:27.865" v="114" actId="478"/>
          <ac:picMkLst>
            <pc:docMk/>
            <pc:sldMk cId="0" sldId="1307"/>
            <ac:picMk id="2" creationId="{36A84315-CCAB-4ABF-8F31-A9044D08645F}"/>
          </ac:picMkLst>
        </pc:picChg>
        <pc:picChg chg="mod">
          <ac:chgData name="Del Manso Martina" userId="513a9d34-6994-41b9-901c-f28dde9905db" providerId="ADAL" clId="{002E7A63-62E1-405B-B505-763C5113A2F2}" dt="2022-02-10T11:54:40.310" v="125" actId="14100"/>
          <ac:picMkLst>
            <pc:docMk/>
            <pc:sldMk cId="0" sldId="1307"/>
            <ac:picMk id="9" creationId="{5A503E38-974E-4519-B09B-1DF9479A6E11}"/>
          </ac:picMkLst>
        </pc:picChg>
      </pc:sldChg>
      <pc:sldChg chg="modSp mod">
        <pc:chgData name="Del Manso Martina" userId="513a9d34-6994-41b9-901c-f28dde9905db" providerId="ADAL" clId="{002E7A63-62E1-405B-B505-763C5113A2F2}" dt="2022-02-11T12:00:58.800" v="497"/>
        <pc:sldMkLst>
          <pc:docMk/>
          <pc:sldMk cId="2366445357" sldId="1308"/>
        </pc:sldMkLst>
        <pc:spChg chg="mod">
          <ac:chgData name="Del Manso Martina" userId="513a9d34-6994-41b9-901c-f28dde9905db" providerId="ADAL" clId="{002E7A63-62E1-405B-B505-763C5113A2F2}" dt="2022-02-11T09:19:49.445" v="331" actId="13926"/>
          <ac:spMkLst>
            <pc:docMk/>
            <pc:sldMk cId="2366445357" sldId="1308"/>
            <ac:spMk id="5" creationId="{DF970081-94DA-4076-80A9-CF7BC0ABB794}"/>
          </ac:spMkLst>
        </pc:spChg>
        <pc:spChg chg="mod">
          <ac:chgData name="Del Manso Martina" userId="513a9d34-6994-41b9-901c-f28dde9905db" providerId="ADAL" clId="{002E7A63-62E1-405B-B505-763C5113A2F2}" dt="2022-02-11T09:19:06.045" v="317" actId="1076"/>
          <ac:spMkLst>
            <pc:docMk/>
            <pc:sldMk cId="2366445357" sldId="1308"/>
            <ac:spMk id="6" creationId="{49A4387E-07D3-4F77-AF9B-1459F2FE7FE7}"/>
          </ac:spMkLst>
        </pc:spChg>
        <pc:graphicFrameChg chg="mod modGraphic">
          <ac:chgData name="Del Manso Martina" userId="513a9d34-6994-41b9-901c-f28dde9905db" providerId="ADAL" clId="{002E7A63-62E1-405B-B505-763C5113A2F2}" dt="2022-02-11T12:00:58.800" v="497"/>
          <ac:graphicFrameMkLst>
            <pc:docMk/>
            <pc:sldMk cId="2366445357" sldId="1308"/>
            <ac:graphicFrameMk id="4" creationId="{7E52DAF0-4802-46B0-B1FC-4C61729263BF}"/>
          </ac:graphicFrameMkLst>
        </pc:graphicFrameChg>
      </pc:sldChg>
      <pc:sldChg chg="modSp mod">
        <pc:chgData name="Del Manso Martina" userId="513a9d34-6994-41b9-901c-f28dde9905db" providerId="ADAL" clId="{002E7A63-62E1-405B-B505-763C5113A2F2}" dt="2022-02-11T09:18:00.845" v="309"/>
        <pc:sldMkLst>
          <pc:docMk/>
          <pc:sldMk cId="4206354991" sldId="1351"/>
        </pc:sldMkLst>
        <pc:spChg chg="mod">
          <ac:chgData name="Del Manso Martina" userId="513a9d34-6994-41b9-901c-f28dde9905db" providerId="ADAL" clId="{002E7A63-62E1-405B-B505-763C5113A2F2}" dt="2022-02-11T09:17:39.186" v="308" actId="13926"/>
          <ac:spMkLst>
            <pc:docMk/>
            <pc:sldMk cId="4206354991" sldId="1351"/>
            <ac:spMk id="5" creationId="{38B01666-2935-48B4-9011-A72052A4AD72}"/>
          </ac:spMkLst>
        </pc:spChg>
        <pc:graphicFrameChg chg="mod">
          <ac:chgData name="Del Manso Martina" userId="513a9d34-6994-41b9-901c-f28dde9905db" providerId="ADAL" clId="{002E7A63-62E1-405B-B505-763C5113A2F2}" dt="2022-02-11T09:18:00.845" v="309"/>
          <ac:graphicFrameMkLst>
            <pc:docMk/>
            <pc:sldMk cId="4206354991" sldId="1351"/>
            <ac:graphicFrameMk id="4" creationId="{E64B6E5F-F932-4132-9EC2-96F683F9B6AF}"/>
          </ac:graphicFrameMkLst>
        </pc:graphicFrameChg>
      </pc:sldChg>
      <pc:sldChg chg="modSp mod">
        <pc:chgData name="Del Manso Martina" userId="513a9d34-6994-41b9-901c-f28dde9905db" providerId="ADAL" clId="{002E7A63-62E1-405B-B505-763C5113A2F2}" dt="2022-02-10T16:40:19.835" v="177" actId="14826"/>
        <pc:sldMkLst>
          <pc:docMk/>
          <pc:sldMk cId="3003740372" sldId="1383"/>
        </pc:sldMkLst>
        <pc:spChg chg="mod">
          <ac:chgData name="Del Manso Martina" userId="513a9d34-6994-41b9-901c-f28dde9905db" providerId="ADAL" clId="{002E7A63-62E1-405B-B505-763C5113A2F2}" dt="2022-02-10T11:36:57.257" v="5"/>
          <ac:spMkLst>
            <pc:docMk/>
            <pc:sldMk cId="3003740372" sldId="1383"/>
            <ac:spMk id="6" creationId="{377DD524-A054-4AD5-82A7-D17EF5D7D724}"/>
          </ac:spMkLst>
        </pc:spChg>
        <pc:picChg chg="mod">
          <ac:chgData name="Del Manso Martina" userId="513a9d34-6994-41b9-901c-f28dde9905db" providerId="ADAL" clId="{002E7A63-62E1-405B-B505-763C5113A2F2}" dt="2022-02-10T16:40:19.835" v="177" actId="14826"/>
          <ac:picMkLst>
            <pc:docMk/>
            <pc:sldMk cId="3003740372" sldId="1383"/>
            <ac:picMk id="5" creationId="{9266DB84-C29E-4C62-B198-9CC3AF4D5C78}"/>
          </ac:picMkLst>
        </pc:picChg>
      </pc:sldChg>
      <pc:sldChg chg="modSp mod">
        <pc:chgData name="Del Manso Martina" userId="513a9d34-6994-41b9-901c-f28dde9905db" providerId="ADAL" clId="{002E7A63-62E1-405B-B505-763C5113A2F2}" dt="2022-02-10T16:46:43.366" v="178" actId="14826"/>
        <pc:sldMkLst>
          <pc:docMk/>
          <pc:sldMk cId="1771034633" sldId="1387"/>
        </pc:sldMkLst>
        <pc:spChg chg="mod">
          <ac:chgData name="Del Manso Martina" userId="513a9d34-6994-41b9-901c-f28dde9905db" providerId="ADAL" clId="{002E7A63-62E1-405B-B505-763C5113A2F2}" dt="2022-02-10T11:36:57.257" v="5"/>
          <ac:spMkLst>
            <pc:docMk/>
            <pc:sldMk cId="1771034633" sldId="1387"/>
            <ac:spMk id="5" creationId="{B6EC2D5E-D138-4ADE-BA42-5636B5CCC698}"/>
          </ac:spMkLst>
        </pc:spChg>
        <pc:picChg chg="mod">
          <ac:chgData name="Del Manso Martina" userId="513a9d34-6994-41b9-901c-f28dde9905db" providerId="ADAL" clId="{002E7A63-62E1-405B-B505-763C5113A2F2}" dt="2022-02-10T16:46:43.366" v="178" actId="14826"/>
          <ac:picMkLst>
            <pc:docMk/>
            <pc:sldMk cId="1771034633" sldId="1387"/>
            <ac:picMk id="2" creationId="{0A4366C4-7BAD-4B58-A5AE-DBB3BA9C3631}"/>
          </ac:picMkLst>
        </pc:picChg>
      </pc:sldChg>
      <pc:sldChg chg="modSp mod">
        <pc:chgData name="Del Manso Martina" userId="513a9d34-6994-41b9-901c-f28dde9905db" providerId="ADAL" clId="{002E7A63-62E1-405B-B505-763C5113A2F2}" dt="2022-02-10T16:06:27.219" v="176" actId="14826"/>
        <pc:sldMkLst>
          <pc:docMk/>
          <pc:sldMk cId="937493020" sldId="1416"/>
        </pc:sldMkLst>
        <pc:spChg chg="mod">
          <ac:chgData name="Del Manso Martina" userId="513a9d34-6994-41b9-901c-f28dde9905db" providerId="ADAL" clId="{002E7A63-62E1-405B-B505-763C5113A2F2}" dt="2022-02-10T11:36:57.257" v="5"/>
          <ac:spMkLst>
            <pc:docMk/>
            <pc:sldMk cId="937493020" sldId="1416"/>
            <ac:spMk id="7" creationId="{FC91FC3B-77DC-41B9-A150-90199CCE4D7C}"/>
          </ac:spMkLst>
        </pc:spChg>
        <pc:picChg chg="mod">
          <ac:chgData name="Del Manso Martina" userId="513a9d34-6994-41b9-901c-f28dde9905db" providerId="ADAL" clId="{002E7A63-62E1-405B-B505-763C5113A2F2}" dt="2022-02-10T16:06:27.219" v="176" actId="14826"/>
          <ac:picMkLst>
            <pc:docMk/>
            <pc:sldMk cId="937493020" sldId="1416"/>
            <ac:picMk id="6" creationId="{19E645A9-4C7B-4333-8B64-9D629BE20315}"/>
          </ac:picMkLst>
        </pc:picChg>
      </pc:sldChg>
      <pc:sldChg chg="modSp mod">
        <pc:chgData name="Del Manso Martina" userId="513a9d34-6994-41b9-901c-f28dde9905db" providerId="ADAL" clId="{002E7A63-62E1-405B-B505-763C5113A2F2}" dt="2022-02-10T11:35:25.190" v="1" actId="20577"/>
        <pc:sldMkLst>
          <pc:docMk/>
          <pc:sldMk cId="638701303" sldId="1418"/>
        </pc:sldMkLst>
        <pc:spChg chg="mod">
          <ac:chgData name="Del Manso Martina" userId="513a9d34-6994-41b9-901c-f28dde9905db" providerId="ADAL" clId="{002E7A63-62E1-405B-B505-763C5113A2F2}" dt="2022-02-10T11:35:25.190" v="1" actId="20577"/>
          <ac:spMkLst>
            <pc:docMk/>
            <pc:sldMk cId="638701303" sldId="1418"/>
            <ac:spMk id="9" creationId="{02D42140-243D-4064-9F67-4AB0E0B3DB7E}"/>
          </ac:spMkLst>
        </pc:spChg>
      </pc:sldChg>
      <pc:sldChg chg="addSp delSp modSp mod">
        <pc:chgData name="Del Manso Martina" userId="513a9d34-6994-41b9-901c-f28dde9905db" providerId="ADAL" clId="{002E7A63-62E1-405B-B505-763C5113A2F2}" dt="2022-02-11T09:15:56.040" v="292" actId="13926"/>
        <pc:sldMkLst>
          <pc:docMk/>
          <pc:sldMk cId="3634802200" sldId="1428"/>
        </pc:sldMkLst>
        <pc:spChg chg="mod">
          <ac:chgData name="Del Manso Martina" userId="513a9d34-6994-41b9-901c-f28dde9905db" providerId="ADAL" clId="{002E7A63-62E1-405B-B505-763C5113A2F2}" dt="2022-02-11T09:15:56.040" v="292" actId="13926"/>
          <ac:spMkLst>
            <pc:docMk/>
            <pc:sldMk cId="3634802200" sldId="1428"/>
            <ac:spMk id="3" creationId="{9AE7991F-227C-4D1D-963F-5DF7512E9B72}"/>
          </ac:spMkLst>
        </pc:spChg>
        <pc:spChg chg="del">
          <ac:chgData name="Del Manso Martina" userId="513a9d34-6994-41b9-901c-f28dde9905db" providerId="ADAL" clId="{002E7A63-62E1-405B-B505-763C5113A2F2}" dt="2022-02-11T09:15:24.820" v="280" actId="478"/>
          <ac:spMkLst>
            <pc:docMk/>
            <pc:sldMk cId="3634802200" sldId="1428"/>
            <ac:spMk id="5" creationId="{B0BA55A8-B633-4A97-9498-2B07B3ACC16D}"/>
          </ac:spMkLst>
        </pc:spChg>
        <pc:spChg chg="mod">
          <ac:chgData name="Del Manso Martina" userId="513a9d34-6994-41b9-901c-f28dde9905db" providerId="ADAL" clId="{002E7A63-62E1-405B-B505-763C5113A2F2}" dt="2022-02-11T09:15:52.968" v="291" actId="20577"/>
          <ac:spMkLst>
            <pc:docMk/>
            <pc:sldMk cId="3634802200" sldId="1428"/>
            <ac:spMk id="6" creationId="{8AD2EF5A-25A6-455A-BA76-27EA36FDA34E}"/>
          </ac:spMkLst>
        </pc:spChg>
        <pc:spChg chg="add mod">
          <ac:chgData name="Del Manso Martina" userId="513a9d34-6994-41b9-901c-f28dde9905db" providerId="ADAL" clId="{002E7A63-62E1-405B-B505-763C5113A2F2}" dt="2022-02-11T09:15:28.020" v="283" actId="20577"/>
          <ac:spMkLst>
            <pc:docMk/>
            <pc:sldMk cId="3634802200" sldId="1428"/>
            <ac:spMk id="8" creationId="{D19FD01C-F0BE-4584-B011-F99236902183}"/>
          </ac:spMkLst>
        </pc:spChg>
        <pc:picChg chg="add mod">
          <ac:chgData name="Del Manso Martina" userId="513a9d34-6994-41b9-901c-f28dde9905db" providerId="ADAL" clId="{002E7A63-62E1-405B-B505-763C5113A2F2}" dt="2022-02-11T09:13:27.563" v="254" actId="14100"/>
          <ac:picMkLst>
            <pc:docMk/>
            <pc:sldMk cId="3634802200" sldId="1428"/>
            <ac:picMk id="7" creationId="{476D0195-060D-4BCE-86A3-9E116BC0B098}"/>
          </ac:picMkLst>
        </pc:picChg>
        <pc:picChg chg="del">
          <ac:chgData name="Del Manso Martina" userId="513a9d34-6994-41b9-901c-f28dde9905db" providerId="ADAL" clId="{002E7A63-62E1-405B-B505-763C5113A2F2}" dt="2022-02-11T09:13:23.094" v="252" actId="478"/>
          <ac:picMkLst>
            <pc:docMk/>
            <pc:sldMk cId="3634802200" sldId="1428"/>
            <ac:picMk id="9" creationId="{1E21157B-E479-4939-A25B-9FAD21D24FD7}"/>
          </ac:picMkLst>
        </pc:picChg>
      </pc:sldChg>
      <pc:sldChg chg="addSp delSp modSp mod">
        <pc:chgData name="Del Manso Martina" userId="513a9d34-6994-41b9-901c-f28dde9905db" providerId="ADAL" clId="{002E7A63-62E1-405B-B505-763C5113A2F2}" dt="2022-02-11T09:15:21.437" v="279" actId="20577"/>
        <pc:sldMkLst>
          <pc:docMk/>
          <pc:sldMk cId="3254352924" sldId="1429"/>
        </pc:sldMkLst>
        <pc:spChg chg="mod">
          <ac:chgData name="Del Manso Martina" userId="513a9d34-6994-41b9-901c-f28dde9905db" providerId="ADAL" clId="{002E7A63-62E1-405B-B505-763C5113A2F2}" dt="2022-02-11T09:15:05.552" v="273" actId="13926"/>
          <ac:spMkLst>
            <pc:docMk/>
            <pc:sldMk cId="3254352924" sldId="1429"/>
            <ac:spMk id="3" creationId="{9AE7991F-227C-4D1D-963F-5DF7512E9B72}"/>
          </ac:spMkLst>
        </pc:spChg>
        <pc:spChg chg="del">
          <ac:chgData name="Del Manso Martina" userId="513a9d34-6994-41b9-901c-f28dde9905db" providerId="ADAL" clId="{002E7A63-62E1-405B-B505-763C5113A2F2}" dt="2022-02-11T09:15:18.337" v="276" actId="478"/>
          <ac:spMkLst>
            <pc:docMk/>
            <pc:sldMk cId="3254352924" sldId="1429"/>
            <ac:spMk id="5" creationId="{C8A56502-DF90-4DFE-931A-E2277095F5B3}"/>
          </ac:spMkLst>
        </pc:spChg>
        <pc:spChg chg="mod">
          <ac:chgData name="Del Manso Martina" userId="513a9d34-6994-41b9-901c-f28dde9905db" providerId="ADAL" clId="{002E7A63-62E1-405B-B505-763C5113A2F2}" dt="2022-02-11T09:15:00.965" v="272" actId="20577"/>
          <ac:spMkLst>
            <pc:docMk/>
            <pc:sldMk cId="3254352924" sldId="1429"/>
            <ac:spMk id="6" creationId="{C0E3834D-83F4-4161-9CFE-5070D55D5F1B}"/>
          </ac:spMkLst>
        </pc:spChg>
        <pc:spChg chg="add del">
          <ac:chgData name="Del Manso Martina" userId="513a9d34-6994-41b9-901c-f28dde9905db" providerId="ADAL" clId="{002E7A63-62E1-405B-B505-763C5113A2F2}" dt="2022-02-11T09:12:30.089" v="237" actId="22"/>
          <ac:spMkLst>
            <pc:docMk/>
            <pc:sldMk cId="3254352924" sldId="1429"/>
            <ac:spMk id="7" creationId="{CD6878D7-97EF-4BDE-8C6C-03129B9F9A0D}"/>
          </ac:spMkLst>
        </pc:spChg>
        <pc:spChg chg="add del mod">
          <ac:chgData name="Del Manso Martina" userId="513a9d34-6994-41b9-901c-f28dde9905db" providerId="ADAL" clId="{002E7A63-62E1-405B-B505-763C5113A2F2}" dt="2022-02-11T09:15:16.287" v="275" actId="478"/>
          <ac:spMkLst>
            <pc:docMk/>
            <pc:sldMk cId="3254352924" sldId="1429"/>
            <ac:spMk id="11" creationId="{14115FB5-A0DF-48EF-A755-B0401E4BDD6B}"/>
          </ac:spMkLst>
        </pc:spChg>
        <pc:spChg chg="add mod">
          <ac:chgData name="Del Manso Martina" userId="513a9d34-6994-41b9-901c-f28dde9905db" providerId="ADAL" clId="{002E7A63-62E1-405B-B505-763C5113A2F2}" dt="2022-02-11T09:15:21.437" v="279" actId="20577"/>
          <ac:spMkLst>
            <pc:docMk/>
            <pc:sldMk cId="3254352924" sldId="1429"/>
            <ac:spMk id="12" creationId="{FB3F566F-A3EF-422A-AE72-6F32EC59B93A}"/>
          </ac:spMkLst>
        </pc:spChg>
        <pc:picChg chg="del">
          <ac:chgData name="Del Manso Martina" userId="513a9d34-6994-41b9-901c-f28dde9905db" providerId="ADAL" clId="{002E7A63-62E1-405B-B505-763C5113A2F2}" dt="2022-02-11T09:12:28.416" v="235" actId="478"/>
          <ac:picMkLst>
            <pc:docMk/>
            <pc:sldMk cId="3254352924" sldId="1429"/>
            <ac:picMk id="8" creationId="{2A3066CD-C86E-4F42-80E1-873F4BD7FADE}"/>
          </ac:picMkLst>
        </pc:picChg>
        <pc:picChg chg="add mod">
          <ac:chgData name="Del Manso Martina" userId="513a9d34-6994-41b9-901c-f28dde9905db" providerId="ADAL" clId="{002E7A63-62E1-405B-B505-763C5113A2F2}" dt="2022-02-11T09:12:48.058" v="242" actId="14100"/>
          <ac:picMkLst>
            <pc:docMk/>
            <pc:sldMk cId="3254352924" sldId="1429"/>
            <ac:picMk id="9" creationId="{B4331FD7-C570-4619-8466-6C3680B64E0E}"/>
          </ac:picMkLst>
        </pc:picChg>
        <pc:picChg chg="add mod">
          <ac:chgData name="Del Manso Martina" userId="513a9d34-6994-41b9-901c-f28dde9905db" providerId="ADAL" clId="{002E7A63-62E1-405B-B505-763C5113A2F2}" dt="2022-02-11T09:12:55.199" v="244"/>
          <ac:picMkLst>
            <pc:docMk/>
            <pc:sldMk cId="3254352924" sldId="1429"/>
            <ac:picMk id="10" creationId="{E04685C7-B6B5-4CBB-8541-9FB757F6DEA8}"/>
          </ac:picMkLst>
        </pc:picChg>
      </pc:sldChg>
      <pc:sldChg chg="addSp delSp modSp mod">
        <pc:chgData name="Del Manso Martina" userId="513a9d34-6994-41b9-901c-f28dde9905db" providerId="ADAL" clId="{002E7A63-62E1-405B-B505-763C5113A2F2}" dt="2022-02-11T09:22:54.130" v="418" actId="20577"/>
        <pc:sldMkLst>
          <pc:docMk/>
          <pc:sldMk cId="1503337822" sldId="1430"/>
        </pc:sldMkLst>
        <pc:spChg chg="mod">
          <ac:chgData name="Del Manso Martina" userId="513a9d34-6994-41b9-901c-f28dde9905db" providerId="ADAL" clId="{002E7A63-62E1-405B-B505-763C5113A2F2}" dt="2022-02-11T09:20:31.710" v="337" actId="13926"/>
          <ac:spMkLst>
            <pc:docMk/>
            <pc:sldMk cId="1503337822" sldId="1430"/>
            <ac:spMk id="5" creationId="{B178C63C-B970-4C15-BCC0-282233919EFC}"/>
          </ac:spMkLst>
        </pc:spChg>
        <pc:spChg chg="mod">
          <ac:chgData name="Del Manso Martina" userId="513a9d34-6994-41b9-901c-f28dde9905db" providerId="ADAL" clId="{002E7A63-62E1-405B-B505-763C5113A2F2}" dt="2022-02-10T11:36:57.257" v="5"/>
          <ac:spMkLst>
            <pc:docMk/>
            <pc:sldMk cId="1503337822" sldId="1430"/>
            <ac:spMk id="6" creationId="{23167014-F99B-4102-9FDF-70714DE9EB3C}"/>
          </ac:spMkLst>
        </pc:spChg>
        <pc:spChg chg="mod">
          <ac:chgData name="Del Manso Martina" userId="513a9d34-6994-41b9-901c-f28dde9905db" providerId="ADAL" clId="{002E7A63-62E1-405B-B505-763C5113A2F2}" dt="2022-02-11T09:21:30.990" v="351" actId="20577"/>
          <ac:spMkLst>
            <pc:docMk/>
            <pc:sldMk cId="1503337822" sldId="1430"/>
            <ac:spMk id="7" creationId="{521C454B-F5E8-4456-B826-7D75278D9657}"/>
          </ac:spMkLst>
        </pc:spChg>
        <pc:spChg chg="mod">
          <ac:chgData name="Del Manso Martina" userId="513a9d34-6994-41b9-901c-f28dde9905db" providerId="ADAL" clId="{002E7A63-62E1-405B-B505-763C5113A2F2}" dt="2022-02-11T09:22:02.505" v="367" actId="20577"/>
          <ac:spMkLst>
            <pc:docMk/>
            <pc:sldMk cId="1503337822" sldId="1430"/>
            <ac:spMk id="12" creationId="{C38C7F7B-BB50-4EF1-B675-C18FAB25E91D}"/>
          </ac:spMkLst>
        </pc:spChg>
        <pc:spChg chg="mod">
          <ac:chgData name="Del Manso Martina" userId="513a9d34-6994-41b9-901c-f28dde9905db" providerId="ADAL" clId="{002E7A63-62E1-405B-B505-763C5113A2F2}" dt="2022-02-11T09:21:56.544" v="360" actId="20577"/>
          <ac:spMkLst>
            <pc:docMk/>
            <pc:sldMk cId="1503337822" sldId="1430"/>
            <ac:spMk id="20" creationId="{16455BC2-3EEC-465F-BFC7-69E0D30CE390}"/>
          </ac:spMkLst>
        </pc:spChg>
        <pc:spChg chg="mod">
          <ac:chgData name="Del Manso Martina" userId="513a9d34-6994-41b9-901c-f28dde9905db" providerId="ADAL" clId="{002E7A63-62E1-405B-B505-763C5113A2F2}" dt="2022-02-11T09:22:17.782" v="381" actId="20577"/>
          <ac:spMkLst>
            <pc:docMk/>
            <pc:sldMk cId="1503337822" sldId="1430"/>
            <ac:spMk id="23" creationId="{1916299F-6F0B-41A0-B266-329199B98D1D}"/>
          </ac:spMkLst>
        </pc:spChg>
        <pc:spChg chg="mod">
          <ac:chgData name="Del Manso Martina" userId="513a9d34-6994-41b9-901c-f28dde9905db" providerId="ADAL" clId="{002E7A63-62E1-405B-B505-763C5113A2F2}" dt="2022-02-11T09:22:09.805" v="374" actId="20577"/>
          <ac:spMkLst>
            <pc:docMk/>
            <pc:sldMk cId="1503337822" sldId="1430"/>
            <ac:spMk id="24" creationId="{E74C75E4-D3C3-4199-B3B7-E5CE64741945}"/>
          </ac:spMkLst>
        </pc:spChg>
        <pc:spChg chg="mod">
          <ac:chgData name="Del Manso Martina" userId="513a9d34-6994-41b9-901c-f28dde9905db" providerId="ADAL" clId="{002E7A63-62E1-405B-B505-763C5113A2F2}" dt="2022-02-11T09:22:24.590" v="390" actId="20577"/>
          <ac:spMkLst>
            <pc:docMk/>
            <pc:sldMk cId="1503337822" sldId="1430"/>
            <ac:spMk id="25" creationId="{2A50A42D-7861-4F67-ABF7-B56D3E1416D8}"/>
          </ac:spMkLst>
        </pc:spChg>
        <pc:spChg chg="mod">
          <ac:chgData name="Del Manso Martina" userId="513a9d34-6994-41b9-901c-f28dde9905db" providerId="ADAL" clId="{002E7A63-62E1-405B-B505-763C5113A2F2}" dt="2022-02-11T09:22:40.549" v="404" actId="20577"/>
          <ac:spMkLst>
            <pc:docMk/>
            <pc:sldMk cId="1503337822" sldId="1430"/>
            <ac:spMk id="26" creationId="{17B8BD54-C49A-4DF1-BBE2-6315E6CC2BD6}"/>
          </ac:spMkLst>
        </pc:spChg>
        <pc:spChg chg="mod">
          <ac:chgData name="Del Manso Martina" userId="513a9d34-6994-41b9-901c-f28dde9905db" providerId="ADAL" clId="{002E7A63-62E1-405B-B505-763C5113A2F2}" dt="2022-02-11T09:22:32.986" v="397" actId="20577"/>
          <ac:spMkLst>
            <pc:docMk/>
            <pc:sldMk cId="1503337822" sldId="1430"/>
            <ac:spMk id="27" creationId="{3D620C99-C7B9-49E6-9F1F-B55959BD649D}"/>
          </ac:spMkLst>
        </pc:spChg>
        <pc:spChg chg="mod">
          <ac:chgData name="Del Manso Martina" userId="513a9d34-6994-41b9-901c-f28dde9905db" providerId="ADAL" clId="{002E7A63-62E1-405B-B505-763C5113A2F2}" dt="2022-02-11T09:22:54.130" v="418" actId="20577"/>
          <ac:spMkLst>
            <pc:docMk/>
            <pc:sldMk cId="1503337822" sldId="1430"/>
            <ac:spMk id="28" creationId="{E84D0256-A48B-432B-B8ED-89AB73710437}"/>
          </ac:spMkLst>
        </pc:spChg>
        <pc:spChg chg="mod">
          <ac:chgData name="Del Manso Martina" userId="513a9d34-6994-41b9-901c-f28dde9905db" providerId="ADAL" clId="{002E7A63-62E1-405B-B505-763C5113A2F2}" dt="2022-02-11T09:22:46.931" v="411" actId="20577"/>
          <ac:spMkLst>
            <pc:docMk/>
            <pc:sldMk cId="1503337822" sldId="1430"/>
            <ac:spMk id="29" creationId="{6B0B2A4C-42BF-4626-B2DA-6BCBB944F7F9}"/>
          </ac:spMkLst>
        </pc:spChg>
        <pc:picChg chg="add mod">
          <ac:chgData name="Del Manso Martina" userId="513a9d34-6994-41b9-901c-f28dde9905db" providerId="ADAL" clId="{002E7A63-62E1-405B-B505-763C5113A2F2}" dt="2022-02-11T09:20:27.059" v="336" actId="14100"/>
          <ac:picMkLst>
            <pc:docMk/>
            <pc:sldMk cId="1503337822" sldId="1430"/>
            <ac:picMk id="2" creationId="{7E5C9E9F-E2E8-43A6-908D-CA4DD2BA6E69}"/>
          </ac:picMkLst>
        </pc:picChg>
        <pc:picChg chg="del">
          <ac:chgData name="Del Manso Martina" userId="513a9d34-6994-41b9-901c-f28dde9905db" providerId="ADAL" clId="{002E7A63-62E1-405B-B505-763C5113A2F2}" dt="2022-02-11T09:20:13.076" v="332" actId="478"/>
          <ac:picMkLst>
            <pc:docMk/>
            <pc:sldMk cId="1503337822" sldId="1430"/>
            <ac:picMk id="1026" creationId="{EBE9FF52-0221-488A-A834-975E923F0F0A}"/>
          </ac:picMkLst>
        </pc:picChg>
        <pc:picChg chg="add del">
          <ac:chgData name="Del Manso Martina" userId="513a9d34-6994-41b9-901c-f28dde9905db" providerId="ADAL" clId="{002E7A63-62E1-405B-B505-763C5113A2F2}" dt="2022-02-11T09:20:37.759" v="339"/>
          <ac:picMkLst>
            <pc:docMk/>
            <pc:sldMk cId="1503337822" sldId="1430"/>
            <ac:picMk id="1028" creationId="{24F32038-D161-46E2-8830-800DAE12B6E0}"/>
          </ac:picMkLst>
        </pc:picChg>
      </pc:sldChg>
      <pc:sldChg chg="addSp delSp modSp mod">
        <pc:chgData name="Del Manso Martina" userId="513a9d34-6994-41b9-901c-f28dde9905db" providerId="ADAL" clId="{002E7A63-62E1-405B-B505-763C5113A2F2}" dt="2022-02-11T09:17:04.704" v="304" actId="1076"/>
        <pc:sldMkLst>
          <pc:docMk/>
          <pc:sldMk cId="667948361" sldId="1432"/>
        </pc:sldMkLst>
        <pc:spChg chg="mod">
          <ac:chgData name="Del Manso Martina" userId="513a9d34-6994-41b9-901c-f28dde9905db" providerId="ADAL" clId="{002E7A63-62E1-405B-B505-763C5113A2F2}" dt="2022-02-10T11:36:57.257" v="5"/>
          <ac:spMkLst>
            <pc:docMk/>
            <pc:sldMk cId="667948361" sldId="1432"/>
            <ac:spMk id="11" creationId="{A9A68309-04FD-445B-A57F-974E726FA86F}"/>
          </ac:spMkLst>
        </pc:spChg>
        <pc:spChg chg="mod">
          <ac:chgData name="Del Manso Martina" userId="513a9d34-6994-41b9-901c-f28dde9905db" providerId="ADAL" clId="{002E7A63-62E1-405B-B505-763C5113A2F2}" dt="2022-02-10T11:36:57.257" v="5"/>
          <ac:spMkLst>
            <pc:docMk/>
            <pc:sldMk cId="667948361" sldId="1432"/>
            <ac:spMk id="12" creationId="{206D841D-92A0-41B7-8962-1B50CE109D61}"/>
          </ac:spMkLst>
        </pc:spChg>
        <pc:spChg chg="mod">
          <ac:chgData name="Del Manso Martina" userId="513a9d34-6994-41b9-901c-f28dde9905db" providerId="ADAL" clId="{002E7A63-62E1-405B-B505-763C5113A2F2}" dt="2022-02-10T16:05:29.797" v="168" actId="20577"/>
          <ac:spMkLst>
            <pc:docMk/>
            <pc:sldMk cId="667948361" sldId="1432"/>
            <ac:spMk id="14" creationId="{C0442A7E-E0E0-41F7-823F-CD84EBFCD35D}"/>
          </ac:spMkLst>
        </pc:spChg>
        <pc:picChg chg="add del mod">
          <ac:chgData name="Del Manso Martina" userId="513a9d34-6994-41b9-901c-f28dde9905db" providerId="ADAL" clId="{002E7A63-62E1-405B-B505-763C5113A2F2}" dt="2022-02-11T09:16:32.506" v="295" actId="21"/>
          <ac:picMkLst>
            <pc:docMk/>
            <pc:sldMk cId="667948361" sldId="1432"/>
            <ac:picMk id="3" creationId="{34615BE0-4916-49F3-80CB-F782357F8FBB}"/>
          </ac:picMkLst>
        </pc:picChg>
        <pc:picChg chg="mod">
          <ac:chgData name="Del Manso Martina" userId="513a9d34-6994-41b9-901c-f28dde9905db" providerId="ADAL" clId="{002E7A63-62E1-405B-B505-763C5113A2F2}" dt="2022-02-10T16:05:50.806" v="173" actId="1076"/>
          <ac:picMkLst>
            <pc:docMk/>
            <pc:sldMk cId="667948361" sldId="1432"/>
            <ac:picMk id="4" creationId="{7893EA84-C16F-4ED0-8196-76A0400F1023}"/>
          </ac:picMkLst>
        </pc:picChg>
        <pc:picChg chg="del">
          <ac:chgData name="Del Manso Martina" userId="513a9d34-6994-41b9-901c-f28dde9905db" providerId="ADAL" clId="{002E7A63-62E1-405B-B505-763C5113A2F2}" dt="2022-02-10T16:05:48.535" v="172" actId="478"/>
          <ac:picMkLst>
            <pc:docMk/>
            <pc:sldMk cId="667948361" sldId="1432"/>
            <ac:picMk id="5" creationId="{6AC2F6C8-D8EE-4215-B9E1-2CA37C6D6868}"/>
          </ac:picMkLst>
        </pc:picChg>
        <pc:picChg chg="add mod">
          <ac:chgData name="Del Manso Martina" userId="513a9d34-6994-41b9-901c-f28dde9905db" providerId="ADAL" clId="{002E7A63-62E1-405B-B505-763C5113A2F2}" dt="2022-02-11T09:17:04.704" v="304" actId="1076"/>
          <ac:picMkLst>
            <pc:docMk/>
            <pc:sldMk cId="667948361" sldId="1432"/>
            <ac:picMk id="6" creationId="{4FE178FA-EB37-4BA2-AD76-38D3DD008350}"/>
          </ac:picMkLst>
        </pc:picChg>
      </pc:sldChg>
      <pc:sldChg chg="addSp delSp modSp mod">
        <pc:chgData name="Del Manso Martina" userId="513a9d34-6994-41b9-901c-f28dde9905db" providerId="ADAL" clId="{002E7A63-62E1-405B-B505-763C5113A2F2}" dt="2022-02-11T09:16:50.253" v="301" actId="14100"/>
        <pc:sldMkLst>
          <pc:docMk/>
          <pc:sldMk cId="95590468" sldId="1433"/>
        </pc:sldMkLst>
        <pc:spChg chg="mod">
          <ac:chgData name="Del Manso Martina" userId="513a9d34-6994-41b9-901c-f28dde9905db" providerId="ADAL" clId="{002E7A63-62E1-405B-B505-763C5113A2F2}" dt="2022-02-10T11:36:57.257" v="5"/>
          <ac:spMkLst>
            <pc:docMk/>
            <pc:sldMk cId="95590468" sldId="1433"/>
            <ac:spMk id="10" creationId="{3A8F100F-4487-4F11-8A6D-61C9761B8323}"/>
          </ac:spMkLst>
        </pc:spChg>
        <pc:spChg chg="mod">
          <ac:chgData name="Del Manso Martina" userId="513a9d34-6994-41b9-901c-f28dde9905db" providerId="ADAL" clId="{002E7A63-62E1-405B-B505-763C5113A2F2}" dt="2022-02-10T11:36:57.257" v="5"/>
          <ac:spMkLst>
            <pc:docMk/>
            <pc:sldMk cId="95590468" sldId="1433"/>
            <ac:spMk id="11" creationId="{879BDA3D-B06E-4B2E-88D4-5C6065FDB0B6}"/>
          </ac:spMkLst>
        </pc:spChg>
        <pc:spChg chg="del">
          <ac:chgData name="Del Manso Martina" userId="513a9d34-6994-41b9-901c-f28dde9905db" providerId="ADAL" clId="{002E7A63-62E1-405B-B505-763C5113A2F2}" dt="2022-02-11T09:16:44.019" v="299" actId="478"/>
          <ac:spMkLst>
            <pc:docMk/>
            <pc:sldMk cId="95590468" sldId="1433"/>
            <ac:spMk id="13" creationId="{82B47DFD-BD28-43A3-B961-0B758FE8316E}"/>
          </ac:spMkLst>
        </pc:spChg>
        <pc:spChg chg="mod">
          <ac:chgData name="Del Manso Martina" userId="513a9d34-6994-41b9-901c-f28dde9905db" providerId="ADAL" clId="{002E7A63-62E1-405B-B505-763C5113A2F2}" dt="2022-02-10T16:05:35.245" v="169"/>
          <ac:spMkLst>
            <pc:docMk/>
            <pc:sldMk cId="95590468" sldId="1433"/>
            <ac:spMk id="14" creationId="{376FDE93-E4B3-4CAC-8B08-E316C0A77C5D}"/>
          </ac:spMkLst>
        </pc:spChg>
        <pc:picChg chg="mod">
          <ac:chgData name="Del Manso Martina" userId="513a9d34-6994-41b9-901c-f28dde9905db" providerId="ADAL" clId="{002E7A63-62E1-405B-B505-763C5113A2F2}" dt="2022-02-10T16:05:46.079" v="171" actId="1076"/>
          <ac:picMkLst>
            <pc:docMk/>
            <pc:sldMk cId="95590468" sldId="1433"/>
            <ac:picMk id="4" creationId="{4C0ABCEE-7D99-48D2-9730-73EE03AAB04C}"/>
          </ac:picMkLst>
        </pc:picChg>
        <pc:picChg chg="del">
          <ac:chgData name="Del Manso Martina" userId="513a9d34-6994-41b9-901c-f28dde9905db" providerId="ADAL" clId="{002E7A63-62E1-405B-B505-763C5113A2F2}" dt="2022-02-10T16:05:43.095" v="170" actId="478"/>
          <ac:picMkLst>
            <pc:docMk/>
            <pc:sldMk cId="95590468" sldId="1433"/>
            <ac:picMk id="5" creationId="{99D1D73B-B910-4536-9294-0065DB3326E9}"/>
          </ac:picMkLst>
        </pc:picChg>
        <pc:picChg chg="add mod">
          <ac:chgData name="Del Manso Martina" userId="513a9d34-6994-41b9-901c-f28dde9905db" providerId="ADAL" clId="{002E7A63-62E1-405B-B505-763C5113A2F2}" dt="2022-02-11T09:16:50.253" v="301" actId="14100"/>
          <ac:picMkLst>
            <pc:docMk/>
            <pc:sldMk cId="95590468" sldId="1433"/>
            <ac:picMk id="8" creationId="{98A46C4A-D8C8-4416-B58B-4B63B9192952}"/>
          </ac:picMkLst>
        </pc:picChg>
      </pc:sldChg>
      <pc:sldChg chg="delSp modSp mod">
        <pc:chgData name="Del Manso Martina" userId="513a9d34-6994-41b9-901c-f28dde9905db" providerId="ADAL" clId="{002E7A63-62E1-405B-B505-763C5113A2F2}" dt="2022-02-10T12:03:38.799" v="134" actId="478"/>
        <pc:sldMkLst>
          <pc:docMk/>
          <pc:sldMk cId="3146680826" sldId="1435"/>
        </pc:sldMkLst>
        <pc:spChg chg="mod">
          <ac:chgData name="Del Manso Martina" userId="513a9d34-6994-41b9-901c-f28dde9905db" providerId="ADAL" clId="{002E7A63-62E1-405B-B505-763C5113A2F2}" dt="2022-02-10T11:56:20.153" v="132" actId="13926"/>
          <ac:spMkLst>
            <pc:docMk/>
            <pc:sldMk cId="3146680826" sldId="1435"/>
            <ac:spMk id="8" creationId="{30D2BD75-176A-45F8-A3B1-71B284903107}"/>
          </ac:spMkLst>
        </pc:spChg>
        <pc:spChg chg="del mod">
          <ac:chgData name="Del Manso Martina" userId="513a9d34-6994-41b9-901c-f28dde9905db" providerId="ADAL" clId="{002E7A63-62E1-405B-B505-763C5113A2F2}" dt="2022-02-10T12:03:38.799" v="134" actId="478"/>
          <ac:spMkLst>
            <pc:docMk/>
            <pc:sldMk cId="3146680826" sldId="1435"/>
            <ac:spMk id="9" creationId="{523E7E51-0061-4F67-8565-31E0BAB46DAD}"/>
          </ac:spMkLst>
        </pc:spChg>
        <pc:spChg chg="mod">
          <ac:chgData name="Del Manso Martina" userId="513a9d34-6994-41b9-901c-f28dde9905db" providerId="ADAL" clId="{002E7A63-62E1-405B-B505-763C5113A2F2}" dt="2022-02-10T11:36:57.257" v="5"/>
          <ac:spMkLst>
            <pc:docMk/>
            <pc:sldMk cId="3146680826" sldId="1435"/>
            <ac:spMk id="13" creationId="{E7776058-B94D-432C-A9E8-125AE28A6B8A}"/>
          </ac:spMkLst>
        </pc:spChg>
        <pc:picChg chg="mod">
          <ac:chgData name="Del Manso Martina" userId="513a9d34-6994-41b9-901c-f28dde9905db" providerId="ADAL" clId="{002E7A63-62E1-405B-B505-763C5113A2F2}" dt="2022-02-10T12:01:11.322" v="133" actId="14826"/>
          <ac:picMkLst>
            <pc:docMk/>
            <pc:sldMk cId="3146680826" sldId="1435"/>
            <ac:picMk id="2" creationId="{9BF8B2E1-CA01-4505-88DB-565A686CE7C7}"/>
          </ac:picMkLst>
        </pc:picChg>
      </pc:sldChg>
      <pc:sldChg chg="modSp mod">
        <pc:chgData name="Del Manso Martina" userId="513a9d34-6994-41b9-901c-f28dde9905db" providerId="ADAL" clId="{002E7A63-62E1-405B-B505-763C5113A2F2}" dt="2022-02-10T16:46:55.907" v="179" actId="14826"/>
        <pc:sldMkLst>
          <pc:docMk/>
          <pc:sldMk cId="1363598916" sldId="1436"/>
        </pc:sldMkLst>
        <pc:spChg chg="mod">
          <ac:chgData name="Del Manso Martina" userId="513a9d34-6994-41b9-901c-f28dde9905db" providerId="ADAL" clId="{002E7A63-62E1-405B-B505-763C5113A2F2}" dt="2022-02-10T11:36:57.257" v="5"/>
          <ac:spMkLst>
            <pc:docMk/>
            <pc:sldMk cId="1363598916" sldId="1436"/>
            <ac:spMk id="4" creationId="{C436C9B4-0598-4BC7-8D20-3BCE1F1E349C}"/>
          </ac:spMkLst>
        </pc:spChg>
        <pc:picChg chg="mod">
          <ac:chgData name="Del Manso Martina" userId="513a9d34-6994-41b9-901c-f28dde9905db" providerId="ADAL" clId="{002E7A63-62E1-405B-B505-763C5113A2F2}" dt="2022-02-10T16:46:55.907" v="179" actId="14826"/>
          <ac:picMkLst>
            <pc:docMk/>
            <pc:sldMk cId="1363598916" sldId="1436"/>
            <ac:picMk id="6" creationId="{ECF500F9-F29E-4960-B541-F45DB5292AE0}"/>
          </ac:picMkLst>
        </pc:picChg>
      </pc:sldChg>
      <pc:sldChg chg="modSp mod">
        <pc:chgData name="Del Manso Martina" userId="513a9d34-6994-41b9-901c-f28dde9905db" providerId="ADAL" clId="{002E7A63-62E1-405B-B505-763C5113A2F2}" dt="2022-02-10T12:14:42.359" v="143" actId="20577"/>
        <pc:sldMkLst>
          <pc:docMk/>
          <pc:sldMk cId="2689876419" sldId="1438"/>
        </pc:sldMkLst>
        <pc:spChg chg="mod">
          <ac:chgData name="Del Manso Martina" userId="513a9d34-6994-41b9-901c-f28dde9905db" providerId="ADAL" clId="{002E7A63-62E1-405B-B505-763C5113A2F2}" dt="2022-02-10T12:14:42.359" v="143" actId="20577"/>
          <ac:spMkLst>
            <pc:docMk/>
            <pc:sldMk cId="2689876419" sldId="1438"/>
            <ac:spMk id="8" creationId="{30D2BD75-176A-45F8-A3B1-71B284903107}"/>
          </ac:spMkLst>
        </pc:spChg>
        <pc:spChg chg="mod">
          <ac:chgData name="Del Manso Martina" userId="513a9d34-6994-41b9-901c-f28dde9905db" providerId="ADAL" clId="{002E7A63-62E1-405B-B505-763C5113A2F2}" dt="2022-02-10T11:36:57.257" v="5"/>
          <ac:spMkLst>
            <pc:docMk/>
            <pc:sldMk cId="2689876419" sldId="1438"/>
            <ac:spMk id="13" creationId="{E7776058-B94D-432C-A9E8-125AE28A6B8A}"/>
          </ac:spMkLst>
        </pc:spChg>
        <pc:picChg chg="mod">
          <ac:chgData name="Del Manso Martina" userId="513a9d34-6994-41b9-901c-f28dde9905db" providerId="ADAL" clId="{002E7A63-62E1-405B-B505-763C5113A2F2}" dt="2022-02-10T12:14:31.479" v="135" actId="14826"/>
          <ac:picMkLst>
            <pc:docMk/>
            <pc:sldMk cId="2689876419" sldId="1438"/>
            <ac:picMk id="1026" creationId="{AF15E9EE-7245-4A85-A846-215E1829E2F1}"/>
          </ac:picMkLst>
        </pc:picChg>
      </pc:sldChg>
      <pc:sldChg chg="modSp mod">
        <pc:chgData name="Del Manso Martina" userId="513a9d34-6994-41b9-901c-f28dde9905db" providerId="ADAL" clId="{002E7A63-62E1-405B-B505-763C5113A2F2}" dt="2022-02-10T12:15:37.851" v="148" actId="20577"/>
        <pc:sldMkLst>
          <pc:docMk/>
          <pc:sldMk cId="3024650233" sldId="1443"/>
        </pc:sldMkLst>
        <pc:spChg chg="mod">
          <ac:chgData name="Del Manso Martina" userId="513a9d34-6994-41b9-901c-f28dde9905db" providerId="ADAL" clId="{002E7A63-62E1-405B-B505-763C5113A2F2}" dt="2022-02-10T12:15:37.851" v="148" actId="20577"/>
          <ac:spMkLst>
            <pc:docMk/>
            <pc:sldMk cId="3024650233" sldId="1443"/>
            <ac:spMk id="9" creationId="{853EB532-9503-48AE-8364-7F7C9B64A96B}"/>
          </ac:spMkLst>
        </pc:spChg>
        <pc:spChg chg="mod">
          <ac:chgData name="Del Manso Martina" userId="513a9d34-6994-41b9-901c-f28dde9905db" providerId="ADAL" clId="{002E7A63-62E1-405B-B505-763C5113A2F2}" dt="2022-02-10T12:15:33.382" v="146" actId="20577"/>
          <ac:spMkLst>
            <pc:docMk/>
            <pc:sldMk cId="3024650233" sldId="1443"/>
            <ac:spMk id="10" creationId="{0BD037C3-7E0E-4F44-9B42-DA601C69B26E}"/>
          </ac:spMkLst>
        </pc:spChg>
        <pc:spChg chg="mod">
          <ac:chgData name="Del Manso Martina" userId="513a9d34-6994-41b9-901c-f28dde9905db" providerId="ADAL" clId="{002E7A63-62E1-405B-B505-763C5113A2F2}" dt="2022-02-10T12:15:27.587" v="145" actId="20577"/>
          <ac:spMkLst>
            <pc:docMk/>
            <pc:sldMk cId="3024650233" sldId="1443"/>
            <ac:spMk id="11" creationId="{14DFEC8D-29E6-4B94-89E1-521383F14EE5}"/>
          </ac:spMkLst>
        </pc:spChg>
        <pc:spChg chg="mod">
          <ac:chgData name="Del Manso Martina" userId="513a9d34-6994-41b9-901c-f28dde9905db" providerId="ADAL" clId="{002E7A63-62E1-405B-B505-763C5113A2F2}" dt="2022-02-10T11:36:57.257" v="5"/>
          <ac:spMkLst>
            <pc:docMk/>
            <pc:sldMk cId="3024650233" sldId="1443"/>
            <ac:spMk id="13" creationId="{E7776058-B94D-432C-A9E8-125AE28A6B8A}"/>
          </ac:spMkLst>
        </pc:spChg>
        <pc:picChg chg="mod">
          <ac:chgData name="Del Manso Martina" userId="513a9d34-6994-41b9-901c-f28dde9905db" providerId="ADAL" clId="{002E7A63-62E1-405B-B505-763C5113A2F2}" dt="2022-02-10T12:15:05.588" v="144" actId="14826"/>
          <ac:picMkLst>
            <pc:docMk/>
            <pc:sldMk cId="3024650233" sldId="1443"/>
            <ac:picMk id="2050" creationId="{7128A75E-73E4-44CE-AF25-A904816CBB49}"/>
          </ac:picMkLst>
        </pc:picChg>
      </pc:sldChg>
      <pc:sldChg chg="del">
        <pc:chgData name="Del Manso Martina" userId="513a9d34-6994-41b9-901c-f28dde9905db" providerId="ADAL" clId="{002E7A63-62E1-405B-B505-763C5113A2F2}" dt="2022-02-10T16:56:25.934" v="199" actId="47"/>
        <pc:sldMkLst>
          <pc:docMk/>
          <pc:sldMk cId="2277285289" sldId="1444"/>
        </pc:sldMkLst>
      </pc:sldChg>
      <pc:sldChg chg="addSp delSp modSp new del mod">
        <pc:chgData name="Del Manso Martina" userId="513a9d34-6994-41b9-901c-f28dde9905db" providerId="ADAL" clId="{002E7A63-62E1-405B-B505-763C5113A2F2}" dt="2022-02-10T17:21:48.680" v="234" actId="47"/>
        <pc:sldMkLst>
          <pc:docMk/>
          <pc:sldMk cId="3670550026" sldId="1444"/>
        </pc:sldMkLst>
        <pc:spChg chg="del">
          <ac:chgData name="Del Manso Martina" userId="513a9d34-6994-41b9-901c-f28dde9905db" providerId="ADAL" clId="{002E7A63-62E1-405B-B505-763C5113A2F2}" dt="2022-02-10T17:20:38.506" v="203" actId="478"/>
          <ac:spMkLst>
            <pc:docMk/>
            <pc:sldMk cId="3670550026" sldId="1444"/>
            <ac:spMk id="2" creationId="{929F4C8E-90F9-4652-8856-33E305BEE673}"/>
          </ac:spMkLst>
        </pc:spChg>
        <pc:spChg chg="del">
          <ac:chgData name="Del Manso Martina" userId="513a9d34-6994-41b9-901c-f28dde9905db" providerId="ADAL" clId="{002E7A63-62E1-405B-B505-763C5113A2F2}" dt="2022-02-10T17:20:42.041" v="204" actId="478"/>
          <ac:spMkLst>
            <pc:docMk/>
            <pc:sldMk cId="3670550026" sldId="1444"/>
            <ac:spMk id="3" creationId="{58C7871D-F5C1-443F-AD1A-91AEC2A6D213}"/>
          </ac:spMkLst>
        </pc:spChg>
        <pc:picChg chg="add del mod">
          <ac:chgData name="Del Manso Martina" userId="513a9d34-6994-41b9-901c-f28dde9905db" providerId="ADAL" clId="{002E7A63-62E1-405B-B505-763C5113A2F2}" dt="2022-02-10T17:21:19.088" v="208" actId="21"/>
          <ac:picMkLst>
            <pc:docMk/>
            <pc:sldMk cId="3670550026" sldId="1444"/>
            <ac:picMk id="5" creationId="{FC8C6F2D-143B-4CE3-B149-298E08139901}"/>
          </ac:picMkLst>
        </pc:picChg>
      </pc:sldChg>
      <pc:sldChg chg="del">
        <pc:chgData name="Del Manso Martina" userId="513a9d34-6994-41b9-901c-f28dde9905db" providerId="ADAL" clId="{002E7A63-62E1-405B-B505-763C5113A2F2}" dt="2022-02-10T16:56:25.934" v="199" actId="47"/>
        <pc:sldMkLst>
          <pc:docMk/>
          <pc:sldMk cId="108350695" sldId="1445"/>
        </pc:sldMkLst>
      </pc:sldChg>
      <pc:sldChg chg="del">
        <pc:chgData name="Del Manso Martina" userId="513a9d34-6994-41b9-901c-f28dde9905db" providerId="ADAL" clId="{002E7A63-62E1-405B-B505-763C5113A2F2}" dt="2022-02-10T16:56:25.934" v="199" actId="47"/>
        <pc:sldMkLst>
          <pc:docMk/>
          <pc:sldMk cId="947493834" sldId="1446"/>
        </pc:sldMkLst>
      </pc:sldChg>
    </pc:docChg>
  </pc:docChgLst>
  <pc:docChgLst>
    <pc:chgData name="Del Manso Martina" userId="513a9d34-6994-41b9-901c-f28dde9905db" providerId="ADAL" clId="{8E3B737C-BA56-4B18-8A98-B2D82543526B}"/>
    <pc:docChg chg="undo custSel addSld delSld modSld">
      <pc:chgData name="Del Manso Martina" userId="513a9d34-6994-41b9-901c-f28dde9905db" providerId="ADAL" clId="{8E3B737C-BA56-4B18-8A98-B2D82543526B}" dt="2022-01-14T09:19:15.068" v="1260" actId="20577"/>
      <pc:docMkLst>
        <pc:docMk/>
      </pc:docMkLst>
      <pc:sldChg chg="modSp mod">
        <pc:chgData name="Del Manso Martina" userId="513a9d34-6994-41b9-901c-f28dde9905db" providerId="ADAL" clId="{8E3B737C-BA56-4B18-8A98-B2D82543526B}" dt="2022-01-13T13:41:14.954" v="141" actId="6549"/>
        <pc:sldMkLst>
          <pc:docMk/>
          <pc:sldMk cId="558278552" sldId="259"/>
        </pc:sldMkLst>
        <pc:spChg chg="mod">
          <ac:chgData name="Del Manso Martina" userId="513a9d34-6994-41b9-901c-f28dde9905db" providerId="ADAL" clId="{8E3B737C-BA56-4B18-8A98-B2D82543526B}" dt="2022-01-13T13:41:14.954" v="141" actId="6549"/>
          <ac:spMkLst>
            <pc:docMk/>
            <pc:sldMk cId="558278552" sldId="259"/>
            <ac:spMk id="8" creationId="{30D2BD75-176A-45F8-A3B1-71B284903107}"/>
          </ac:spMkLst>
        </pc:spChg>
        <pc:spChg chg="mod">
          <ac:chgData name="Del Manso Martina" userId="513a9d34-6994-41b9-901c-f28dde9905db" providerId="ADAL" clId="{8E3B737C-BA56-4B18-8A98-B2D82543526B}" dt="2022-01-13T13:41:07.483" v="140" actId="20577"/>
          <ac:spMkLst>
            <pc:docMk/>
            <pc:sldMk cId="558278552" sldId="259"/>
            <ac:spMk id="9" creationId="{9062F9CD-CE96-4997-888D-12FBC44B69AD}"/>
          </ac:spMkLst>
        </pc:spChg>
        <pc:spChg chg="mod">
          <ac:chgData name="Del Manso Martina" userId="513a9d34-6994-41b9-901c-f28dde9905db" providerId="ADAL" clId="{8E3B737C-BA56-4B18-8A98-B2D82543526B}" dt="2022-01-13T13:12:13.250" v="14"/>
          <ac:spMkLst>
            <pc:docMk/>
            <pc:sldMk cId="558278552" sldId="259"/>
            <ac:spMk id="13" creationId="{E7776058-B94D-432C-A9E8-125AE28A6B8A}"/>
          </ac:spMkLst>
        </pc:spChg>
        <pc:picChg chg="mod">
          <ac:chgData name="Del Manso Martina" userId="513a9d34-6994-41b9-901c-f28dde9905db" providerId="ADAL" clId="{8E3B737C-BA56-4B18-8A98-B2D82543526B}" dt="2022-01-13T13:40:20.437" v="79" actId="14826"/>
          <ac:picMkLst>
            <pc:docMk/>
            <pc:sldMk cId="558278552" sldId="259"/>
            <ac:picMk id="2" creationId="{BBE19B82-FEF8-4F1D-89B4-0FD1C9A74E40}"/>
          </ac:picMkLst>
        </pc:picChg>
      </pc:sldChg>
      <pc:sldChg chg="addSp delSp modSp mod">
        <pc:chgData name="Del Manso Martina" userId="513a9d34-6994-41b9-901c-f28dde9905db" providerId="ADAL" clId="{8E3B737C-BA56-4B18-8A98-B2D82543526B}" dt="2022-01-14T09:17:59.536" v="1192" actId="113"/>
        <pc:sldMkLst>
          <pc:docMk/>
          <pc:sldMk cId="3310883101" sldId="261"/>
        </pc:sldMkLst>
        <pc:spChg chg="add mod">
          <ac:chgData name="Del Manso Martina" userId="513a9d34-6994-41b9-901c-f28dde9905db" providerId="ADAL" clId="{8E3B737C-BA56-4B18-8A98-B2D82543526B}" dt="2022-01-14T09:17:59.536" v="1192" actId="113"/>
          <ac:spMkLst>
            <pc:docMk/>
            <pc:sldMk cId="3310883101" sldId="261"/>
            <ac:spMk id="2" creationId="{B4CAB657-AE3C-495C-8340-D9AD41FCB685}"/>
          </ac:spMkLst>
        </pc:spChg>
        <pc:spChg chg="add mod">
          <ac:chgData name="Del Manso Martina" userId="513a9d34-6994-41b9-901c-f28dde9905db" providerId="ADAL" clId="{8E3B737C-BA56-4B18-8A98-B2D82543526B}" dt="2022-01-14T09:12:31.963" v="902" actId="14100"/>
          <ac:spMkLst>
            <pc:docMk/>
            <pc:sldMk cId="3310883101" sldId="261"/>
            <ac:spMk id="3" creationId="{F24D7695-B1D4-4268-B1FF-A7D41674B439}"/>
          </ac:spMkLst>
        </pc:spChg>
        <pc:spChg chg="mod">
          <ac:chgData name="Del Manso Martina" userId="513a9d34-6994-41b9-901c-f28dde9905db" providerId="ADAL" clId="{8E3B737C-BA56-4B18-8A98-B2D82543526B}" dt="2022-01-13T13:12:13.250" v="14"/>
          <ac:spMkLst>
            <pc:docMk/>
            <pc:sldMk cId="3310883101" sldId="261"/>
            <ac:spMk id="5" creationId="{A5BE4D16-0C7B-441B-894E-231233E4FE0D}"/>
          </ac:spMkLst>
        </pc:spChg>
        <pc:spChg chg="mod">
          <ac:chgData name="Del Manso Martina" userId="513a9d34-6994-41b9-901c-f28dde9905db" providerId="ADAL" clId="{8E3B737C-BA56-4B18-8A98-B2D82543526B}" dt="2022-01-13T13:43:45.104" v="182"/>
          <ac:spMkLst>
            <pc:docMk/>
            <pc:sldMk cId="3310883101" sldId="261"/>
            <ac:spMk id="6" creationId="{FDD407F9-D97C-40C4-9D32-E19852D92C02}"/>
          </ac:spMkLst>
        </pc:spChg>
        <pc:spChg chg="mod">
          <ac:chgData name="Del Manso Martina" userId="513a9d34-6994-41b9-901c-f28dde9905db" providerId="ADAL" clId="{8E3B737C-BA56-4B18-8A98-B2D82543526B}" dt="2022-01-13T13:43:52.201" v="183"/>
          <ac:spMkLst>
            <pc:docMk/>
            <pc:sldMk cId="3310883101" sldId="261"/>
            <ac:spMk id="8" creationId="{49C5373A-585E-420D-9426-FA7A20EA58D9}"/>
          </ac:spMkLst>
        </pc:spChg>
        <pc:spChg chg="add del mod">
          <ac:chgData name="Del Manso Martina" userId="513a9d34-6994-41b9-901c-f28dde9905db" providerId="ADAL" clId="{8E3B737C-BA56-4B18-8A98-B2D82543526B}" dt="2022-01-13T13:43:14.735" v="166" actId="478"/>
          <ac:spMkLst>
            <pc:docMk/>
            <pc:sldMk cId="3310883101" sldId="261"/>
            <ac:spMk id="9" creationId="{0BAFD43E-10DE-44F0-85E6-9BBDE2DFE05C}"/>
          </ac:spMkLst>
        </pc:spChg>
        <pc:spChg chg="mod">
          <ac:chgData name="Del Manso Martina" userId="513a9d34-6994-41b9-901c-f28dde9905db" providerId="ADAL" clId="{8E3B737C-BA56-4B18-8A98-B2D82543526B}" dt="2022-01-13T13:43:35.245" v="167" actId="20577"/>
          <ac:spMkLst>
            <pc:docMk/>
            <pc:sldMk cId="3310883101" sldId="261"/>
            <ac:spMk id="10" creationId="{A0168411-B05F-4E38-B014-86F92D6456B7}"/>
          </ac:spMkLst>
        </pc:spChg>
        <pc:spChg chg="mod">
          <ac:chgData name="Del Manso Martina" userId="513a9d34-6994-41b9-901c-f28dde9905db" providerId="ADAL" clId="{8E3B737C-BA56-4B18-8A98-B2D82543526B}" dt="2022-01-13T13:44:11.502" v="192" actId="20577"/>
          <ac:spMkLst>
            <pc:docMk/>
            <pc:sldMk cId="3310883101" sldId="261"/>
            <ac:spMk id="170" creationId="{9F928B8A-3EB1-4DF1-BFCE-1A2F9A1160CD}"/>
          </ac:spMkLst>
        </pc:spChg>
        <pc:picChg chg="mod">
          <ac:chgData name="Del Manso Martina" userId="513a9d34-6994-41b9-901c-f28dde9905db" providerId="ADAL" clId="{8E3B737C-BA56-4B18-8A98-B2D82543526B}" dt="2022-01-13T13:41:29.044" v="142" actId="14826"/>
          <ac:picMkLst>
            <pc:docMk/>
            <pc:sldMk cId="3310883101" sldId="261"/>
            <ac:picMk id="1026" creationId="{E837D2EE-6CD2-4BDB-9E6F-A62566FDBF26}"/>
          </ac:picMkLst>
        </pc:picChg>
      </pc:sldChg>
      <pc:sldChg chg="addSp delSp modSp mod">
        <pc:chgData name="Del Manso Martina" userId="513a9d34-6994-41b9-901c-f28dde9905db" providerId="ADAL" clId="{8E3B737C-BA56-4B18-8A98-B2D82543526B}" dt="2022-01-13T13:12:13.250" v="14"/>
        <pc:sldMkLst>
          <pc:docMk/>
          <pc:sldMk cId="1175944865" sldId="263"/>
        </pc:sldMkLst>
        <pc:spChg chg="mod">
          <ac:chgData name="Del Manso Martina" userId="513a9d34-6994-41b9-901c-f28dde9905db" providerId="ADAL" clId="{8E3B737C-BA56-4B18-8A98-B2D82543526B}" dt="2022-01-13T13:11:42.499" v="10"/>
          <ac:spMkLst>
            <pc:docMk/>
            <pc:sldMk cId="1175944865" sldId="263"/>
            <ac:spMk id="2" creationId="{911FAC7D-D035-4629-A122-3DDA6E630666}"/>
          </ac:spMkLst>
        </pc:spChg>
        <pc:spChg chg="mod">
          <ac:chgData name="Del Manso Martina" userId="513a9d34-6994-41b9-901c-f28dde9905db" providerId="ADAL" clId="{8E3B737C-BA56-4B18-8A98-B2D82543526B}" dt="2022-01-13T13:12:13.250" v="14"/>
          <ac:spMkLst>
            <pc:docMk/>
            <pc:sldMk cId="1175944865" sldId="263"/>
            <ac:spMk id="4" creationId="{00000000-0000-0000-0000-000000000000}"/>
          </ac:spMkLst>
        </pc:spChg>
        <pc:picChg chg="del">
          <ac:chgData name="Del Manso Martina" userId="513a9d34-6994-41b9-901c-f28dde9905db" providerId="ADAL" clId="{8E3B737C-BA56-4B18-8A98-B2D82543526B}" dt="2022-01-13T13:09:20.411" v="6" actId="478"/>
          <ac:picMkLst>
            <pc:docMk/>
            <pc:sldMk cId="1175944865" sldId="263"/>
            <ac:picMk id="5" creationId="{E3D25CF2-2F11-4B61-B7C7-D17B580CBF3B}"/>
          </ac:picMkLst>
        </pc:picChg>
        <pc:picChg chg="add mod">
          <ac:chgData name="Del Manso Martina" userId="513a9d34-6994-41b9-901c-f28dde9905db" providerId="ADAL" clId="{8E3B737C-BA56-4B18-8A98-B2D82543526B}" dt="2022-01-13T13:09:23.862" v="8" actId="14100"/>
          <ac:picMkLst>
            <pc:docMk/>
            <pc:sldMk cId="1175944865" sldId="263"/>
            <ac:picMk id="6" creationId="{D11CDB4E-5CD9-4EA9-A2CE-CA916A8BCB85}"/>
          </ac:picMkLst>
        </pc:picChg>
      </pc:sldChg>
      <pc:sldChg chg="addSp delSp modSp mod">
        <pc:chgData name="Del Manso Martina" userId="513a9d34-6994-41b9-901c-f28dde9905db" providerId="ADAL" clId="{8E3B737C-BA56-4B18-8A98-B2D82543526B}" dt="2022-01-14T09:19:15.068" v="1260" actId="20577"/>
        <pc:sldMkLst>
          <pc:docMk/>
          <pc:sldMk cId="645375001" sldId="264"/>
        </pc:sldMkLst>
        <pc:spChg chg="mod">
          <ac:chgData name="Del Manso Martina" userId="513a9d34-6994-41b9-901c-f28dde9905db" providerId="ADAL" clId="{8E3B737C-BA56-4B18-8A98-B2D82543526B}" dt="2022-01-13T13:58:50.360" v="250" actId="1076"/>
          <ac:spMkLst>
            <pc:docMk/>
            <pc:sldMk cId="645375001" sldId="264"/>
            <ac:spMk id="2" creationId="{4A87B2BF-1D65-4758-9657-58BC68F9FAE4}"/>
          </ac:spMkLst>
        </pc:spChg>
        <pc:spChg chg="mod">
          <ac:chgData name="Del Manso Martina" userId="513a9d34-6994-41b9-901c-f28dde9905db" providerId="ADAL" clId="{8E3B737C-BA56-4B18-8A98-B2D82543526B}" dt="2022-01-13T13:12:13.250" v="14"/>
          <ac:spMkLst>
            <pc:docMk/>
            <pc:sldMk cId="645375001" sldId="264"/>
            <ac:spMk id="11" creationId="{3231EEE5-2111-4A0E-AA2B-A2BEEFFE4FD6}"/>
          </ac:spMkLst>
        </pc:spChg>
        <pc:spChg chg="mod">
          <ac:chgData name="Del Manso Martina" userId="513a9d34-6994-41b9-901c-f28dde9905db" providerId="ADAL" clId="{8E3B737C-BA56-4B18-8A98-B2D82543526B}" dt="2022-01-13T13:59:02.500" v="253" actId="1076"/>
          <ac:spMkLst>
            <pc:docMk/>
            <pc:sldMk cId="645375001" sldId="264"/>
            <ac:spMk id="12" creationId="{F44E84C3-E185-4B41-84FF-1FD81B3F306D}"/>
          </ac:spMkLst>
        </pc:spChg>
        <pc:spChg chg="del">
          <ac:chgData name="Del Manso Martina" userId="513a9d34-6994-41b9-901c-f28dde9905db" providerId="ADAL" clId="{8E3B737C-BA56-4B18-8A98-B2D82543526B}" dt="2022-01-13T13:58:41.519" v="248" actId="478"/>
          <ac:spMkLst>
            <pc:docMk/>
            <pc:sldMk cId="645375001" sldId="264"/>
            <ac:spMk id="13" creationId="{32BFDAF0-B2CB-4441-9096-8DB1C28CDC7B}"/>
          </ac:spMkLst>
        </pc:spChg>
        <pc:spChg chg="add mod">
          <ac:chgData name="Del Manso Martina" userId="513a9d34-6994-41b9-901c-f28dde9905db" providerId="ADAL" clId="{8E3B737C-BA56-4B18-8A98-B2D82543526B}" dt="2022-01-14T09:19:15.068" v="1260" actId="20577"/>
          <ac:spMkLst>
            <pc:docMk/>
            <pc:sldMk cId="645375001" sldId="264"/>
            <ac:spMk id="13" creationId="{6E3A1C83-B89F-4C0A-B9C3-91697C4A00B2}"/>
          </ac:spMkLst>
        </pc:spChg>
        <pc:spChg chg="mod">
          <ac:chgData name="Del Manso Martina" userId="513a9d34-6994-41b9-901c-f28dde9905db" providerId="ADAL" clId="{8E3B737C-BA56-4B18-8A98-B2D82543526B}" dt="2022-01-13T13:59:02.500" v="253" actId="1076"/>
          <ac:spMkLst>
            <pc:docMk/>
            <pc:sldMk cId="645375001" sldId="264"/>
            <ac:spMk id="20" creationId="{EEB640E9-80B7-4E9B-855B-849C43AA8E20}"/>
          </ac:spMkLst>
        </pc:spChg>
        <pc:picChg chg="del">
          <ac:chgData name="Del Manso Martina" userId="513a9d34-6994-41b9-901c-f28dde9905db" providerId="ADAL" clId="{8E3B737C-BA56-4B18-8A98-B2D82543526B}" dt="2022-01-13T13:58:18.868" v="243" actId="478"/>
          <ac:picMkLst>
            <pc:docMk/>
            <pc:sldMk cId="645375001" sldId="264"/>
            <ac:picMk id="4" creationId="{27807A2B-60CE-4472-825A-70E9C55320B5}"/>
          </ac:picMkLst>
        </pc:picChg>
        <pc:picChg chg="add mod">
          <ac:chgData name="Del Manso Martina" userId="513a9d34-6994-41b9-901c-f28dde9905db" providerId="ADAL" clId="{8E3B737C-BA56-4B18-8A98-B2D82543526B}" dt="2022-01-13T13:52:12.325" v="241" actId="14100"/>
          <ac:picMkLst>
            <pc:docMk/>
            <pc:sldMk cId="645375001" sldId="264"/>
            <ac:picMk id="5" creationId="{96D1280D-B085-415B-ADB6-279FD6EE042A}"/>
          </ac:picMkLst>
        </pc:picChg>
        <pc:picChg chg="del">
          <ac:chgData name="Del Manso Martina" userId="513a9d34-6994-41b9-901c-f28dde9905db" providerId="ADAL" clId="{8E3B737C-BA56-4B18-8A98-B2D82543526B}" dt="2022-01-13T13:52:00.868" v="237" actId="478"/>
          <ac:picMkLst>
            <pc:docMk/>
            <pc:sldMk cId="645375001" sldId="264"/>
            <ac:picMk id="7" creationId="{BD8DB75A-75AB-401F-BB35-A93289977392}"/>
          </ac:picMkLst>
        </pc:picChg>
        <pc:picChg chg="add mod">
          <ac:chgData name="Del Manso Martina" userId="513a9d34-6994-41b9-901c-f28dde9905db" providerId="ADAL" clId="{8E3B737C-BA56-4B18-8A98-B2D82543526B}" dt="2022-01-13T13:58:31.967" v="247" actId="1076"/>
          <ac:picMkLst>
            <pc:docMk/>
            <pc:sldMk cId="645375001" sldId="264"/>
            <ac:picMk id="10" creationId="{233F27FC-F57B-47BE-B806-788086158EF7}"/>
          </ac:picMkLst>
        </pc:picChg>
        <pc:picChg chg="mod">
          <ac:chgData name="Del Manso Martina" userId="513a9d34-6994-41b9-901c-f28dde9905db" providerId="ADAL" clId="{8E3B737C-BA56-4B18-8A98-B2D82543526B}" dt="2022-01-13T13:59:02.500" v="253" actId="1076"/>
          <ac:picMkLst>
            <pc:docMk/>
            <pc:sldMk cId="645375001" sldId="264"/>
            <ac:picMk id="16" creationId="{56394606-93C3-482D-8B26-C596A5D4CF14}"/>
          </ac:picMkLst>
        </pc:picChg>
        <pc:picChg chg="mod">
          <ac:chgData name="Del Manso Martina" userId="513a9d34-6994-41b9-901c-f28dde9905db" providerId="ADAL" clId="{8E3B737C-BA56-4B18-8A98-B2D82543526B}" dt="2022-01-13T13:59:02.500" v="253" actId="1076"/>
          <ac:picMkLst>
            <pc:docMk/>
            <pc:sldMk cId="645375001" sldId="264"/>
            <ac:picMk id="18" creationId="{5EF25A35-F609-4E16-A468-1F320C63449C}"/>
          </ac:picMkLst>
        </pc:picChg>
      </pc:sldChg>
      <pc:sldChg chg="addSp delSp modSp mod">
        <pc:chgData name="Del Manso Martina" userId="513a9d34-6994-41b9-901c-f28dde9905db" providerId="ADAL" clId="{8E3B737C-BA56-4B18-8A98-B2D82543526B}" dt="2022-01-14T08:01:15.729" v="679" actId="13926"/>
        <pc:sldMkLst>
          <pc:docMk/>
          <pc:sldMk cId="1055586143" sldId="265"/>
        </pc:sldMkLst>
        <pc:spChg chg="mod">
          <ac:chgData name="Del Manso Martina" userId="513a9d34-6994-41b9-901c-f28dde9905db" providerId="ADAL" clId="{8E3B737C-BA56-4B18-8A98-B2D82543526B}" dt="2022-01-14T08:01:15.729" v="679" actId="13926"/>
          <ac:spMkLst>
            <pc:docMk/>
            <pc:sldMk cId="1055586143" sldId="265"/>
            <ac:spMk id="6" creationId="{18B3654A-7DA2-42C6-9E9B-3690B637422E}"/>
          </ac:spMkLst>
        </pc:spChg>
        <pc:picChg chg="del">
          <ac:chgData name="Del Manso Martina" userId="513a9d34-6994-41b9-901c-f28dde9905db" providerId="ADAL" clId="{8E3B737C-BA56-4B18-8A98-B2D82543526B}" dt="2022-01-14T08:01:06.057" v="675" actId="478"/>
          <ac:picMkLst>
            <pc:docMk/>
            <pc:sldMk cId="1055586143" sldId="265"/>
            <ac:picMk id="3" creationId="{4062F035-7DE5-451A-9134-888A3E4E1B77}"/>
          </ac:picMkLst>
        </pc:picChg>
        <pc:picChg chg="add mod">
          <ac:chgData name="Del Manso Martina" userId="513a9d34-6994-41b9-901c-f28dde9905db" providerId="ADAL" clId="{8E3B737C-BA56-4B18-8A98-B2D82543526B}" dt="2022-01-14T08:01:12.802" v="678" actId="1076"/>
          <ac:picMkLst>
            <pc:docMk/>
            <pc:sldMk cId="1055586143" sldId="265"/>
            <ac:picMk id="4" creationId="{A98F59CA-2B18-46D1-89A7-C5C486DCA07A}"/>
          </ac:picMkLst>
        </pc:picChg>
      </pc:sldChg>
      <pc:sldChg chg="addSp delSp modSp mod">
        <pc:chgData name="Del Manso Martina" userId="513a9d34-6994-41b9-901c-f28dde9905db" providerId="ADAL" clId="{8E3B737C-BA56-4B18-8A98-B2D82543526B}" dt="2022-01-13T16:06:37.487" v="270" actId="14826"/>
        <pc:sldMkLst>
          <pc:docMk/>
          <pc:sldMk cId="692312143" sldId="266"/>
        </pc:sldMkLst>
        <pc:spChg chg="del">
          <ac:chgData name="Del Manso Martina" userId="513a9d34-6994-41b9-901c-f28dde9905db" providerId="ADAL" clId="{8E3B737C-BA56-4B18-8A98-B2D82543526B}" dt="2022-01-13T16:05:52.737" v="262" actId="478"/>
          <ac:spMkLst>
            <pc:docMk/>
            <pc:sldMk cId="692312143" sldId="266"/>
            <ac:spMk id="11" creationId="{1A4C8AEA-06CC-4E0E-B377-6ADB896BA30E}"/>
          </ac:spMkLst>
        </pc:spChg>
        <pc:spChg chg="add mod">
          <ac:chgData name="Del Manso Martina" userId="513a9d34-6994-41b9-901c-f28dde9905db" providerId="ADAL" clId="{8E3B737C-BA56-4B18-8A98-B2D82543526B}" dt="2022-01-13T16:06:12.927" v="269" actId="20577"/>
          <ac:spMkLst>
            <pc:docMk/>
            <pc:sldMk cId="692312143" sldId="266"/>
            <ac:spMk id="12" creationId="{21AFC674-CBA2-4DA7-BEBA-B2D7B0D15C79}"/>
          </ac:spMkLst>
        </pc:spChg>
        <pc:spChg chg="mod">
          <ac:chgData name="Del Manso Martina" userId="513a9d34-6994-41b9-901c-f28dde9905db" providerId="ADAL" clId="{8E3B737C-BA56-4B18-8A98-B2D82543526B}" dt="2022-01-13T16:06:00.127" v="263" actId="1076"/>
          <ac:spMkLst>
            <pc:docMk/>
            <pc:sldMk cId="692312143" sldId="266"/>
            <ac:spMk id="13" creationId="{D503B935-7FE4-449D-A705-E9F4DAA5BD29}"/>
          </ac:spMkLst>
        </pc:spChg>
        <pc:picChg chg="mod">
          <ac:chgData name="Del Manso Martina" userId="513a9d34-6994-41b9-901c-f28dde9905db" providerId="ADAL" clId="{8E3B737C-BA56-4B18-8A98-B2D82543526B}" dt="2022-01-13T16:06:00.127" v="263" actId="1076"/>
          <ac:picMkLst>
            <pc:docMk/>
            <pc:sldMk cId="692312143" sldId="266"/>
            <ac:picMk id="3" creationId="{5A2660E8-4573-4425-BAB7-F64D7E082EFD}"/>
          </ac:picMkLst>
        </pc:picChg>
        <pc:picChg chg="add mod">
          <ac:chgData name="Del Manso Martina" userId="513a9d34-6994-41b9-901c-f28dde9905db" providerId="ADAL" clId="{8E3B737C-BA56-4B18-8A98-B2D82543526B}" dt="2022-01-13T16:06:37.487" v="270" actId="14826"/>
          <ac:picMkLst>
            <pc:docMk/>
            <pc:sldMk cId="692312143" sldId="266"/>
            <ac:picMk id="14" creationId="{2D2B3562-1D63-43C5-855C-1B486346A723}"/>
          </ac:picMkLst>
        </pc:picChg>
        <pc:picChg chg="del">
          <ac:chgData name="Del Manso Martina" userId="513a9d34-6994-41b9-901c-f28dde9905db" providerId="ADAL" clId="{8E3B737C-BA56-4B18-8A98-B2D82543526B}" dt="2022-01-13T16:05:52.737" v="262" actId="478"/>
          <ac:picMkLst>
            <pc:docMk/>
            <pc:sldMk cId="692312143" sldId="266"/>
            <ac:picMk id="1026" creationId="{30023476-0556-4E00-BA0A-30954E4AD7E0}"/>
          </ac:picMkLst>
        </pc:picChg>
      </pc:sldChg>
      <pc:sldChg chg="addSp delSp modSp mod">
        <pc:chgData name="Del Manso Martina" userId="513a9d34-6994-41b9-901c-f28dde9905db" providerId="ADAL" clId="{8E3B737C-BA56-4B18-8A98-B2D82543526B}" dt="2022-01-14T07:50:48.969" v="666" actId="20577"/>
        <pc:sldMkLst>
          <pc:docMk/>
          <pc:sldMk cId="937019017" sldId="267"/>
        </pc:sldMkLst>
        <pc:spChg chg="mod">
          <ac:chgData name="Del Manso Martina" userId="513a9d34-6994-41b9-901c-f28dde9905db" providerId="ADAL" clId="{8E3B737C-BA56-4B18-8A98-B2D82543526B}" dt="2022-01-13T12:55:55.361" v="5"/>
          <ac:spMkLst>
            <pc:docMk/>
            <pc:sldMk cId="937019017" sldId="267"/>
            <ac:spMk id="7" creationId="{AEC6BB40-894F-49A6-9E3F-6B3F46916377}"/>
          </ac:spMkLst>
        </pc:spChg>
        <pc:spChg chg="mod">
          <ac:chgData name="Del Manso Martina" userId="513a9d34-6994-41b9-901c-f28dde9905db" providerId="ADAL" clId="{8E3B737C-BA56-4B18-8A98-B2D82543526B}" dt="2022-01-14T07:50:48.969" v="666" actId="20577"/>
          <ac:spMkLst>
            <pc:docMk/>
            <pc:sldMk cId="937019017" sldId="267"/>
            <ac:spMk id="8" creationId="{120FA03F-51ED-409D-B36B-F721E225D251}"/>
          </ac:spMkLst>
        </pc:spChg>
        <pc:picChg chg="add mod">
          <ac:chgData name="Del Manso Martina" userId="513a9d34-6994-41b9-901c-f28dde9905db" providerId="ADAL" clId="{8E3B737C-BA56-4B18-8A98-B2D82543526B}" dt="2022-01-13T16:07:15.218" v="272"/>
          <ac:picMkLst>
            <pc:docMk/>
            <pc:sldMk cId="937019017" sldId="267"/>
            <ac:picMk id="3" creationId="{EE00A37C-48AB-43FC-B0DF-2A2BFBAD4702}"/>
          </ac:picMkLst>
        </pc:picChg>
        <pc:picChg chg="del">
          <ac:chgData name="Del Manso Martina" userId="513a9d34-6994-41b9-901c-f28dde9905db" providerId="ADAL" clId="{8E3B737C-BA56-4B18-8A98-B2D82543526B}" dt="2022-01-13T16:07:11.547" v="271" actId="478"/>
          <ac:picMkLst>
            <pc:docMk/>
            <pc:sldMk cId="937019017" sldId="267"/>
            <ac:picMk id="4" creationId="{3E55EBA1-34F8-4123-85F6-3AD7982F9BD7}"/>
          </ac:picMkLst>
        </pc:picChg>
      </pc:sldChg>
      <pc:sldChg chg="modSp mod">
        <pc:chgData name="Del Manso Martina" userId="513a9d34-6994-41b9-901c-f28dde9905db" providerId="ADAL" clId="{8E3B737C-BA56-4B18-8A98-B2D82543526B}" dt="2022-01-14T07:51:20.814" v="667" actId="1076"/>
        <pc:sldMkLst>
          <pc:docMk/>
          <pc:sldMk cId="1757230229" sldId="274"/>
        </pc:sldMkLst>
        <pc:spChg chg="mod">
          <ac:chgData name="Del Manso Martina" userId="513a9d34-6994-41b9-901c-f28dde9905db" providerId="ADAL" clId="{8E3B737C-BA56-4B18-8A98-B2D82543526B}" dt="2022-01-13T16:46:46.762" v="567" actId="20577"/>
          <ac:spMkLst>
            <pc:docMk/>
            <pc:sldMk cId="1757230229" sldId="274"/>
            <ac:spMk id="5" creationId="{FFEDA254-651F-4E7C-A6D4-10298A165D9B}"/>
          </ac:spMkLst>
        </pc:spChg>
        <pc:spChg chg="mod">
          <ac:chgData name="Del Manso Martina" userId="513a9d34-6994-41b9-901c-f28dde9905db" providerId="ADAL" clId="{8E3B737C-BA56-4B18-8A98-B2D82543526B}" dt="2022-01-13T17:09:05.267" v="587" actId="13926"/>
          <ac:spMkLst>
            <pc:docMk/>
            <pc:sldMk cId="1757230229" sldId="274"/>
            <ac:spMk id="7" creationId="{B5246C89-4ADC-4AAD-A9DF-1C9AD991900A}"/>
          </ac:spMkLst>
        </pc:spChg>
        <pc:spChg chg="mod">
          <ac:chgData name="Del Manso Martina" userId="513a9d34-6994-41b9-901c-f28dde9905db" providerId="ADAL" clId="{8E3B737C-BA56-4B18-8A98-B2D82543526B}" dt="2022-01-13T17:08:01.775" v="574" actId="20577"/>
          <ac:spMkLst>
            <pc:docMk/>
            <pc:sldMk cId="1757230229" sldId="274"/>
            <ac:spMk id="11" creationId="{3982B7D5-7FC1-4805-AA7F-68A753A02A5B}"/>
          </ac:spMkLst>
        </pc:spChg>
        <pc:graphicFrameChg chg="mod modGraphic">
          <ac:chgData name="Del Manso Martina" userId="513a9d34-6994-41b9-901c-f28dde9905db" providerId="ADAL" clId="{8E3B737C-BA56-4B18-8A98-B2D82543526B}" dt="2022-01-13T17:08:24.221" v="586" actId="6549"/>
          <ac:graphicFrameMkLst>
            <pc:docMk/>
            <pc:sldMk cId="1757230229" sldId="274"/>
            <ac:graphicFrameMk id="2" creationId="{1DFD4509-ED61-4699-8379-E08B93765468}"/>
          </ac:graphicFrameMkLst>
        </pc:graphicFrameChg>
        <pc:picChg chg="mod">
          <ac:chgData name="Del Manso Martina" userId="513a9d34-6994-41b9-901c-f28dde9905db" providerId="ADAL" clId="{8E3B737C-BA56-4B18-8A98-B2D82543526B}" dt="2022-01-14T07:51:20.814" v="667" actId="1076"/>
          <ac:picMkLst>
            <pc:docMk/>
            <pc:sldMk cId="1757230229" sldId="274"/>
            <ac:picMk id="8" creationId="{7DD06F34-C748-4AF9-A433-58F20EB06FD3}"/>
          </ac:picMkLst>
        </pc:picChg>
      </pc:sldChg>
      <pc:sldChg chg="modSp mod">
        <pc:chgData name="Del Manso Martina" userId="513a9d34-6994-41b9-901c-f28dde9905db" providerId="ADAL" clId="{8E3B737C-BA56-4B18-8A98-B2D82543526B}" dt="2022-01-14T08:01:22.629" v="680" actId="13926"/>
        <pc:sldMkLst>
          <pc:docMk/>
          <pc:sldMk cId="1393109582" sldId="276"/>
        </pc:sldMkLst>
        <pc:spChg chg="mod">
          <ac:chgData name="Del Manso Martina" userId="513a9d34-6994-41b9-901c-f28dde9905db" providerId="ADAL" clId="{8E3B737C-BA56-4B18-8A98-B2D82543526B}" dt="2022-01-14T08:01:22.629" v="680" actId="13926"/>
          <ac:spMkLst>
            <pc:docMk/>
            <pc:sldMk cId="1393109582" sldId="276"/>
            <ac:spMk id="3" creationId="{46B1FEDA-143A-4056-8586-6BEC18D7A754}"/>
          </ac:spMkLst>
        </pc:spChg>
      </pc:sldChg>
      <pc:sldChg chg="modSp mod">
        <pc:chgData name="Del Manso Martina" userId="513a9d34-6994-41b9-901c-f28dde9905db" providerId="ADAL" clId="{8E3B737C-BA56-4B18-8A98-B2D82543526B}" dt="2022-01-14T08:01:26.424" v="681" actId="13926"/>
        <pc:sldMkLst>
          <pc:docMk/>
          <pc:sldMk cId="748487965" sldId="277"/>
        </pc:sldMkLst>
        <pc:spChg chg="mod">
          <ac:chgData name="Del Manso Martina" userId="513a9d34-6994-41b9-901c-f28dde9905db" providerId="ADAL" clId="{8E3B737C-BA56-4B18-8A98-B2D82543526B}" dt="2022-01-14T08:01:26.424" v="681" actId="13926"/>
          <ac:spMkLst>
            <pc:docMk/>
            <pc:sldMk cId="748487965" sldId="277"/>
            <ac:spMk id="6" creationId="{4EF4BFAA-6F0D-4AEE-81AE-5391D6A45ACA}"/>
          </ac:spMkLst>
        </pc:spChg>
      </pc:sldChg>
      <pc:sldChg chg="modSp mod">
        <pc:chgData name="Del Manso Martina" userId="513a9d34-6994-41b9-901c-f28dde9905db" providerId="ADAL" clId="{8E3B737C-BA56-4B18-8A98-B2D82543526B}" dt="2022-01-14T07:42:56.682" v="588" actId="13926"/>
        <pc:sldMkLst>
          <pc:docMk/>
          <pc:sldMk cId="596980194" sldId="278"/>
        </pc:sldMkLst>
        <pc:spChg chg="mod">
          <ac:chgData name="Del Manso Martina" userId="513a9d34-6994-41b9-901c-f28dde9905db" providerId="ADAL" clId="{8E3B737C-BA56-4B18-8A98-B2D82543526B}" dt="2022-01-13T13:39:35.944" v="77" actId="20577"/>
          <ac:spMkLst>
            <pc:docMk/>
            <pc:sldMk cId="596980194" sldId="278"/>
            <ac:spMk id="9" creationId="{9062F9CD-CE96-4997-888D-12FBC44B69AD}"/>
          </ac:spMkLst>
        </pc:spChg>
        <pc:spChg chg="mod">
          <ac:chgData name="Del Manso Martina" userId="513a9d34-6994-41b9-901c-f28dde9905db" providerId="ADAL" clId="{8E3B737C-BA56-4B18-8A98-B2D82543526B}" dt="2022-01-13T13:39:47.194" v="78" actId="6549"/>
          <ac:spMkLst>
            <pc:docMk/>
            <pc:sldMk cId="596980194" sldId="278"/>
            <ac:spMk id="16" creationId="{9AAAB8FB-18B2-4010-8B19-390F6A5A5F0A}"/>
          </ac:spMkLst>
        </pc:spChg>
        <pc:spChg chg="mod">
          <ac:chgData name="Del Manso Martina" userId="513a9d34-6994-41b9-901c-f28dde9905db" providerId="ADAL" clId="{8E3B737C-BA56-4B18-8A98-B2D82543526B}" dt="2022-01-13T13:12:13.250" v="14"/>
          <ac:spMkLst>
            <pc:docMk/>
            <pc:sldMk cId="596980194" sldId="278"/>
            <ac:spMk id="17" creationId="{462B6211-349A-4E55-9BA6-1003FB842C0A}"/>
          </ac:spMkLst>
        </pc:spChg>
        <pc:spChg chg="mod">
          <ac:chgData name="Del Manso Martina" userId="513a9d34-6994-41b9-901c-f28dde9905db" providerId="ADAL" clId="{8E3B737C-BA56-4B18-8A98-B2D82543526B}" dt="2022-01-14T07:42:56.682" v="588" actId="13926"/>
          <ac:spMkLst>
            <pc:docMk/>
            <pc:sldMk cId="596980194" sldId="278"/>
            <ac:spMk id="18" creationId="{E637B85A-8364-414B-BC59-4549A5AD2796}"/>
          </ac:spMkLst>
        </pc:spChg>
        <pc:picChg chg="mod">
          <ac:chgData name="Del Manso Martina" userId="513a9d34-6994-41b9-901c-f28dde9905db" providerId="ADAL" clId="{8E3B737C-BA56-4B18-8A98-B2D82543526B}" dt="2022-01-13T13:34:54.285" v="17" actId="14826"/>
          <ac:picMkLst>
            <pc:docMk/>
            <pc:sldMk cId="596980194" sldId="278"/>
            <ac:picMk id="10" creationId="{3BBAFBC4-7C7A-4073-85A2-4785F5F99066}"/>
          </ac:picMkLst>
        </pc:picChg>
        <pc:picChg chg="mod">
          <ac:chgData name="Del Manso Martina" userId="513a9d34-6994-41b9-901c-f28dde9905db" providerId="ADAL" clId="{8E3B737C-BA56-4B18-8A98-B2D82543526B}" dt="2022-01-13T13:37:33.562" v="19" actId="14826"/>
          <ac:picMkLst>
            <pc:docMk/>
            <pc:sldMk cId="596980194" sldId="278"/>
            <ac:picMk id="1026" creationId="{650A4B6F-6EA9-4E81-80D3-073D838A9A85}"/>
          </ac:picMkLst>
        </pc:picChg>
      </pc:sldChg>
      <pc:sldChg chg="modSp mod">
        <pc:chgData name="Del Manso Martina" userId="513a9d34-6994-41b9-901c-f28dde9905db" providerId="ADAL" clId="{8E3B737C-BA56-4B18-8A98-B2D82543526B}" dt="2022-01-13T16:07:25.058" v="275" actId="20577"/>
        <pc:sldMkLst>
          <pc:docMk/>
          <pc:sldMk cId="3284697636" sldId="1278"/>
        </pc:sldMkLst>
        <pc:spChg chg="mod">
          <ac:chgData name="Del Manso Martina" userId="513a9d34-6994-41b9-901c-f28dde9905db" providerId="ADAL" clId="{8E3B737C-BA56-4B18-8A98-B2D82543526B}" dt="2022-01-13T16:07:25.058" v="275" actId="20577"/>
          <ac:spMkLst>
            <pc:docMk/>
            <pc:sldMk cId="3284697636" sldId="1278"/>
            <ac:spMk id="2" creationId="{71B7A1A9-40FC-4B1A-BC71-6C2C2DFC8700}"/>
          </ac:spMkLst>
        </pc:spChg>
      </pc:sldChg>
      <pc:sldChg chg="addSp delSp modSp mod">
        <pc:chgData name="Del Manso Martina" userId="513a9d34-6994-41b9-901c-f28dde9905db" providerId="ADAL" clId="{8E3B737C-BA56-4B18-8A98-B2D82543526B}" dt="2022-01-13T13:46:00.704" v="200"/>
        <pc:sldMkLst>
          <pc:docMk/>
          <pc:sldMk cId="0" sldId="1307"/>
        </pc:sldMkLst>
        <pc:spChg chg="mod">
          <ac:chgData name="Del Manso Martina" userId="513a9d34-6994-41b9-901c-f28dde9905db" providerId="ADAL" clId="{8E3B737C-BA56-4B18-8A98-B2D82543526B}" dt="2022-01-13T13:12:13.250" v="14"/>
          <ac:spMkLst>
            <pc:docMk/>
            <pc:sldMk cId="0" sldId="1307"/>
            <ac:spMk id="5" creationId="{A5BE4D16-0C7B-441B-894E-231233E4FE0D}"/>
          </ac:spMkLst>
        </pc:spChg>
        <pc:spChg chg="mod">
          <ac:chgData name="Del Manso Martina" userId="513a9d34-6994-41b9-901c-f28dde9905db" providerId="ADAL" clId="{8E3B737C-BA56-4B18-8A98-B2D82543526B}" dt="2022-01-13T13:46:00.704" v="200"/>
          <ac:spMkLst>
            <pc:docMk/>
            <pc:sldMk cId="0" sldId="1307"/>
            <ac:spMk id="170" creationId="{9F928B8A-3EB1-4DF1-BFCE-1A2F9A1160CD}"/>
          </ac:spMkLst>
        </pc:spChg>
        <pc:picChg chg="add mod">
          <ac:chgData name="Del Manso Martina" userId="513a9d34-6994-41b9-901c-f28dde9905db" providerId="ADAL" clId="{8E3B737C-BA56-4B18-8A98-B2D82543526B}" dt="2022-01-13T13:45:28.071" v="196" actId="1076"/>
          <ac:picMkLst>
            <pc:docMk/>
            <pc:sldMk cId="0" sldId="1307"/>
            <ac:picMk id="2" creationId="{0F52A48E-E39F-4426-9814-80B825B66CE1}"/>
          </ac:picMkLst>
        </pc:picChg>
        <pc:picChg chg="del">
          <ac:chgData name="Del Manso Martina" userId="513a9d34-6994-41b9-901c-f28dde9905db" providerId="ADAL" clId="{8E3B737C-BA56-4B18-8A98-B2D82543526B}" dt="2022-01-13T13:45:18.719" v="193" actId="478"/>
          <ac:picMkLst>
            <pc:docMk/>
            <pc:sldMk cId="0" sldId="1307"/>
            <ac:picMk id="4" creationId="{9C4AA58E-78EB-4344-8B7D-DC12024A753B}"/>
          </ac:picMkLst>
        </pc:picChg>
      </pc:sldChg>
      <pc:sldChg chg="modSp mod">
        <pc:chgData name="Del Manso Martina" userId="513a9d34-6994-41b9-901c-f28dde9905db" providerId="ADAL" clId="{8E3B737C-BA56-4B18-8A98-B2D82543526B}" dt="2022-01-14T07:48:26.852" v="659" actId="13926"/>
        <pc:sldMkLst>
          <pc:docMk/>
          <pc:sldMk cId="2366445357" sldId="1308"/>
        </pc:sldMkLst>
        <pc:spChg chg="mod">
          <ac:chgData name="Del Manso Martina" userId="513a9d34-6994-41b9-901c-f28dde9905db" providerId="ADAL" clId="{8E3B737C-BA56-4B18-8A98-B2D82543526B}" dt="2022-01-14T07:48:26.852" v="659" actId="13926"/>
          <ac:spMkLst>
            <pc:docMk/>
            <pc:sldMk cId="2366445357" sldId="1308"/>
            <ac:spMk id="5" creationId="{DF970081-94DA-4076-80A9-CF7BC0ABB794}"/>
          </ac:spMkLst>
        </pc:spChg>
        <pc:graphicFrameChg chg="mod modGraphic">
          <ac:chgData name="Del Manso Martina" userId="513a9d34-6994-41b9-901c-f28dde9905db" providerId="ADAL" clId="{8E3B737C-BA56-4B18-8A98-B2D82543526B}" dt="2022-01-14T07:48:20.940" v="656" actId="207"/>
          <ac:graphicFrameMkLst>
            <pc:docMk/>
            <pc:sldMk cId="2366445357" sldId="1308"/>
            <ac:graphicFrameMk id="4" creationId="{7E52DAF0-4802-46B0-B1FC-4C61729263BF}"/>
          </ac:graphicFrameMkLst>
        </pc:graphicFrameChg>
      </pc:sldChg>
      <pc:sldChg chg="modSp mod">
        <pc:chgData name="Del Manso Martina" userId="513a9d34-6994-41b9-901c-f28dde9905db" providerId="ADAL" clId="{8E3B737C-BA56-4B18-8A98-B2D82543526B}" dt="2022-01-14T07:49:28.161" v="664"/>
        <pc:sldMkLst>
          <pc:docMk/>
          <pc:sldMk cId="4206354991" sldId="1351"/>
        </pc:sldMkLst>
        <pc:spChg chg="mod">
          <ac:chgData name="Del Manso Martina" userId="513a9d34-6994-41b9-901c-f28dde9905db" providerId="ADAL" clId="{8E3B737C-BA56-4B18-8A98-B2D82543526B}" dt="2022-01-14T07:49:14.933" v="663" actId="13926"/>
          <ac:spMkLst>
            <pc:docMk/>
            <pc:sldMk cId="4206354991" sldId="1351"/>
            <ac:spMk id="5" creationId="{38B01666-2935-48B4-9011-A72052A4AD72}"/>
          </ac:spMkLst>
        </pc:spChg>
        <pc:graphicFrameChg chg="mod">
          <ac:chgData name="Del Manso Martina" userId="513a9d34-6994-41b9-901c-f28dde9905db" providerId="ADAL" clId="{8E3B737C-BA56-4B18-8A98-B2D82543526B}" dt="2022-01-14T07:49:28.161" v="664"/>
          <ac:graphicFrameMkLst>
            <pc:docMk/>
            <pc:sldMk cId="4206354991" sldId="1351"/>
            <ac:graphicFrameMk id="4" creationId="{E64B6E5F-F932-4132-9EC2-96F683F9B6AF}"/>
          </ac:graphicFrameMkLst>
        </pc:graphicFrameChg>
      </pc:sldChg>
      <pc:sldChg chg="modSp mod">
        <pc:chgData name="Del Manso Martina" userId="513a9d34-6994-41b9-901c-f28dde9905db" providerId="ADAL" clId="{8E3B737C-BA56-4B18-8A98-B2D82543526B}" dt="2022-01-14T07:57:27.196" v="671" actId="13926"/>
        <pc:sldMkLst>
          <pc:docMk/>
          <pc:sldMk cId="3003740372" sldId="1383"/>
        </pc:sldMkLst>
        <pc:spChg chg="mod">
          <ac:chgData name="Del Manso Martina" userId="513a9d34-6994-41b9-901c-f28dde9905db" providerId="ADAL" clId="{8E3B737C-BA56-4B18-8A98-B2D82543526B}" dt="2022-01-13T13:12:13.250" v="14"/>
          <ac:spMkLst>
            <pc:docMk/>
            <pc:sldMk cId="3003740372" sldId="1383"/>
            <ac:spMk id="6" creationId="{377DD524-A054-4AD5-82A7-D17EF5D7D724}"/>
          </ac:spMkLst>
        </pc:spChg>
        <pc:spChg chg="mod">
          <ac:chgData name="Del Manso Martina" userId="513a9d34-6994-41b9-901c-f28dde9905db" providerId="ADAL" clId="{8E3B737C-BA56-4B18-8A98-B2D82543526B}" dt="2022-01-14T07:57:27.196" v="671" actId="13926"/>
          <ac:spMkLst>
            <pc:docMk/>
            <pc:sldMk cId="3003740372" sldId="1383"/>
            <ac:spMk id="170" creationId="{9F928B8A-3EB1-4DF1-BFCE-1A2F9A1160CD}"/>
          </ac:spMkLst>
        </pc:spChg>
        <pc:picChg chg="mod">
          <ac:chgData name="Del Manso Martina" userId="513a9d34-6994-41b9-901c-f28dde9905db" providerId="ADAL" clId="{8E3B737C-BA56-4B18-8A98-B2D82543526B}" dt="2022-01-14T07:57:22.060" v="670" actId="14826"/>
          <ac:picMkLst>
            <pc:docMk/>
            <pc:sldMk cId="3003740372" sldId="1383"/>
            <ac:picMk id="5" creationId="{9266DB84-C29E-4C62-B198-9CC3AF4D5C78}"/>
          </ac:picMkLst>
        </pc:picChg>
      </pc:sldChg>
      <pc:sldChg chg="modSp mod">
        <pc:chgData name="Del Manso Martina" userId="513a9d34-6994-41b9-901c-f28dde9905db" providerId="ADAL" clId="{8E3B737C-BA56-4B18-8A98-B2D82543526B}" dt="2022-01-14T08:43:26.963" v="696" actId="14826"/>
        <pc:sldMkLst>
          <pc:docMk/>
          <pc:sldMk cId="1771034633" sldId="1387"/>
        </pc:sldMkLst>
        <pc:spChg chg="mod">
          <ac:chgData name="Del Manso Martina" userId="513a9d34-6994-41b9-901c-f28dde9905db" providerId="ADAL" clId="{8E3B737C-BA56-4B18-8A98-B2D82543526B}" dt="2022-01-14T08:41:25.116" v="693" actId="20577"/>
          <ac:spMkLst>
            <pc:docMk/>
            <pc:sldMk cId="1771034633" sldId="1387"/>
            <ac:spMk id="4" creationId="{D8240E34-B309-4C8D-BE8A-B38C777BAFB7}"/>
          </ac:spMkLst>
        </pc:spChg>
        <pc:spChg chg="mod">
          <ac:chgData name="Del Manso Martina" userId="513a9d34-6994-41b9-901c-f28dde9905db" providerId="ADAL" clId="{8E3B737C-BA56-4B18-8A98-B2D82543526B}" dt="2022-01-13T13:12:13.250" v="14"/>
          <ac:spMkLst>
            <pc:docMk/>
            <pc:sldMk cId="1771034633" sldId="1387"/>
            <ac:spMk id="5" creationId="{B6EC2D5E-D138-4ADE-BA42-5636B5CCC698}"/>
          </ac:spMkLst>
        </pc:spChg>
        <pc:picChg chg="mod">
          <ac:chgData name="Del Manso Martina" userId="513a9d34-6994-41b9-901c-f28dde9905db" providerId="ADAL" clId="{8E3B737C-BA56-4B18-8A98-B2D82543526B}" dt="2022-01-14T08:43:26.963" v="696" actId="14826"/>
          <ac:picMkLst>
            <pc:docMk/>
            <pc:sldMk cId="1771034633" sldId="1387"/>
            <ac:picMk id="2" creationId="{0A4366C4-7BAD-4B58-A5AE-DBB3BA9C3631}"/>
          </ac:picMkLst>
        </pc:picChg>
      </pc:sldChg>
      <pc:sldChg chg="modSp mod">
        <pc:chgData name="Del Manso Martina" userId="513a9d34-6994-41b9-901c-f28dde9905db" providerId="ADAL" clId="{8E3B737C-BA56-4B18-8A98-B2D82543526B}" dt="2022-01-13T16:03:15.730" v="258" actId="1076"/>
        <pc:sldMkLst>
          <pc:docMk/>
          <pc:sldMk cId="937493020" sldId="1416"/>
        </pc:sldMkLst>
        <pc:spChg chg="mod">
          <ac:chgData name="Del Manso Martina" userId="513a9d34-6994-41b9-901c-f28dde9905db" providerId="ADAL" clId="{8E3B737C-BA56-4B18-8A98-B2D82543526B}" dt="2022-01-13T13:12:13.250" v="14"/>
          <ac:spMkLst>
            <pc:docMk/>
            <pc:sldMk cId="937493020" sldId="1416"/>
            <ac:spMk id="7" creationId="{FC91FC3B-77DC-41B9-A150-90199CCE4D7C}"/>
          </ac:spMkLst>
        </pc:spChg>
        <pc:picChg chg="mod">
          <ac:chgData name="Del Manso Martina" userId="513a9d34-6994-41b9-901c-f28dde9905db" providerId="ADAL" clId="{8E3B737C-BA56-4B18-8A98-B2D82543526B}" dt="2022-01-13T16:03:15.730" v="258" actId="1076"/>
          <ac:picMkLst>
            <pc:docMk/>
            <pc:sldMk cId="937493020" sldId="1416"/>
            <ac:picMk id="6" creationId="{19E645A9-4C7B-4333-8B64-9D629BE20315}"/>
          </ac:picMkLst>
        </pc:picChg>
      </pc:sldChg>
      <pc:sldChg chg="modSp mod">
        <pc:chgData name="Del Manso Martina" userId="513a9d34-6994-41b9-901c-f28dde9905db" providerId="ADAL" clId="{8E3B737C-BA56-4B18-8A98-B2D82543526B}" dt="2022-01-14T07:52:08.827" v="668" actId="20577"/>
        <pc:sldMkLst>
          <pc:docMk/>
          <pc:sldMk cId="638701303" sldId="1418"/>
        </pc:sldMkLst>
        <pc:spChg chg="mod">
          <ac:chgData name="Del Manso Martina" userId="513a9d34-6994-41b9-901c-f28dde9905db" providerId="ADAL" clId="{8E3B737C-BA56-4B18-8A98-B2D82543526B}" dt="2022-01-14T07:52:08.827" v="668" actId="20577"/>
          <ac:spMkLst>
            <pc:docMk/>
            <pc:sldMk cId="638701303" sldId="1418"/>
            <ac:spMk id="9" creationId="{02D42140-243D-4064-9F67-4AB0E0B3DB7E}"/>
          </ac:spMkLst>
        </pc:spChg>
      </pc:sldChg>
      <pc:sldChg chg="modSp mod">
        <pc:chgData name="Del Manso Martina" userId="513a9d34-6994-41b9-901c-f28dde9905db" providerId="ADAL" clId="{8E3B737C-BA56-4B18-8A98-B2D82543526B}" dt="2022-01-14T07:47:18.314" v="638" actId="13926"/>
        <pc:sldMkLst>
          <pc:docMk/>
          <pc:sldMk cId="3634802200" sldId="1428"/>
        </pc:sldMkLst>
        <pc:spChg chg="mod">
          <ac:chgData name="Del Manso Martina" userId="513a9d34-6994-41b9-901c-f28dde9905db" providerId="ADAL" clId="{8E3B737C-BA56-4B18-8A98-B2D82543526B}" dt="2022-01-14T07:47:18.314" v="638" actId="13926"/>
          <ac:spMkLst>
            <pc:docMk/>
            <pc:sldMk cId="3634802200" sldId="1428"/>
            <ac:spMk id="3" creationId="{9AE7991F-227C-4D1D-963F-5DF7512E9B72}"/>
          </ac:spMkLst>
        </pc:spChg>
        <pc:spChg chg="mod">
          <ac:chgData name="Del Manso Martina" userId="513a9d34-6994-41b9-901c-f28dde9905db" providerId="ADAL" clId="{8E3B737C-BA56-4B18-8A98-B2D82543526B}" dt="2022-01-13T12:55:55.361" v="5"/>
          <ac:spMkLst>
            <pc:docMk/>
            <pc:sldMk cId="3634802200" sldId="1428"/>
            <ac:spMk id="5" creationId="{B0BA55A8-B633-4A97-9498-2B07B3ACC16D}"/>
          </ac:spMkLst>
        </pc:spChg>
        <pc:spChg chg="mod">
          <ac:chgData name="Del Manso Martina" userId="513a9d34-6994-41b9-901c-f28dde9905db" providerId="ADAL" clId="{8E3B737C-BA56-4B18-8A98-B2D82543526B}" dt="2022-01-14T07:47:15.305" v="637" actId="20577"/>
          <ac:spMkLst>
            <pc:docMk/>
            <pc:sldMk cId="3634802200" sldId="1428"/>
            <ac:spMk id="6" creationId="{8AD2EF5A-25A6-455A-BA76-27EA36FDA34E}"/>
          </ac:spMkLst>
        </pc:spChg>
        <pc:picChg chg="mod">
          <ac:chgData name="Del Manso Martina" userId="513a9d34-6994-41b9-901c-f28dde9905db" providerId="ADAL" clId="{8E3B737C-BA56-4B18-8A98-B2D82543526B}" dt="2022-01-14T07:44:44.385" v="601" actId="14100"/>
          <ac:picMkLst>
            <pc:docMk/>
            <pc:sldMk cId="3634802200" sldId="1428"/>
            <ac:picMk id="9" creationId="{1E21157B-E479-4939-A25B-9FAD21D24FD7}"/>
          </ac:picMkLst>
        </pc:picChg>
      </pc:sldChg>
      <pc:sldChg chg="modSp mod">
        <pc:chgData name="Del Manso Martina" userId="513a9d34-6994-41b9-901c-f28dde9905db" providerId="ADAL" clId="{8E3B737C-BA56-4B18-8A98-B2D82543526B}" dt="2022-01-14T07:46:52.796" v="629" actId="13926"/>
        <pc:sldMkLst>
          <pc:docMk/>
          <pc:sldMk cId="3254352924" sldId="1429"/>
        </pc:sldMkLst>
        <pc:spChg chg="mod">
          <ac:chgData name="Del Manso Martina" userId="513a9d34-6994-41b9-901c-f28dde9905db" providerId="ADAL" clId="{8E3B737C-BA56-4B18-8A98-B2D82543526B}" dt="2022-01-14T07:46:52.796" v="629" actId="13926"/>
          <ac:spMkLst>
            <pc:docMk/>
            <pc:sldMk cId="3254352924" sldId="1429"/>
            <ac:spMk id="3" creationId="{9AE7991F-227C-4D1D-963F-5DF7512E9B72}"/>
          </ac:spMkLst>
        </pc:spChg>
        <pc:spChg chg="mod">
          <ac:chgData name="Del Manso Martina" userId="513a9d34-6994-41b9-901c-f28dde9905db" providerId="ADAL" clId="{8E3B737C-BA56-4B18-8A98-B2D82543526B}" dt="2022-01-13T12:55:55.361" v="5"/>
          <ac:spMkLst>
            <pc:docMk/>
            <pc:sldMk cId="3254352924" sldId="1429"/>
            <ac:spMk id="5" creationId="{C8A56502-DF90-4DFE-931A-E2277095F5B3}"/>
          </ac:spMkLst>
        </pc:spChg>
        <pc:spChg chg="mod">
          <ac:chgData name="Del Manso Martina" userId="513a9d34-6994-41b9-901c-f28dde9905db" providerId="ADAL" clId="{8E3B737C-BA56-4B18-8A98-B2D82543526B}" dt="2022-01-14T07:46:46.106" v="628" actId="20577"/>
          <ac:spMkLst>
            <pc:docMk/>
            <pc:sldMk cId="3254352924" sldId="1429"/>
            <ac:spMk id="6" creationId="{C0E3834D-83F4-4161-9CFE-5070D55D5F1B}"/>
          </ac:spMkLst>
        </pc:spChg>
        <pc:picChg chg="mod">
          <ac:chgData name="Del Manso Martina" userId="513a9d34-6994-41b9-901c-f28dde9905db" providerId="ADAL" clId="{8E3B737C-BA56-4B18-8A98-B2D82543526B}" dt="2022-01-14T07:43:50.082" v="592" actId="14100"/>
          <ac:picMkLst>
            <pc:docMk/>
            <pc:sldMk cId="3254352924" sldId="1429"/>
            <ac:picMk id="4" creationId="{09B1DEC2-492E-463D-8F48-D592BD14833E}"/>
          </ac:picMkLst>
        </pc:picChg>
      </pc:sldChg>
      <pc:sldChg chg="addSp delSp modSp mod">
        <pc:chgData name="Del Manso Martina" userId="513a9d34-6994-41b9-901c-f28dde9905db" providerId="ADAL" clId="{8E3B737C-BA56-4B18-8A98-B2D82543526B}" dt="2022-01-13T16:11:53.144" v="379" actId="20577"/>
        <pc:sldMkLst>
          <pc:docMk/>
          <pc:sldMk cId="1503337822" sldId="1430"/>
        </pc:sldMkLst>
        <pc:spChg chg="mod">
          <ac:chgData name="Del Manso Martina" userId="513a9d34-6994-41b9-901c-f28dde9905db" providerId="ADAL" clId="{8E3B737C-BA56-4B18-8A98-B2D82543526B}" dt="2022-01-13T13:12:13.250" v="14"/>
          <ac:spMkLst>
            <pc:docMk/>
            <pc:sldMk cId="1503337822" sldId="1430"/>
            <ac:spMk id="6" creationId="{23167014-F99B-4102-9FDF-70714DE9EB3C}"/>
          </ac:spMkLst>
        </pc:spChg>
        <pc:spChg chg="mod">
          <ac:chgData name="Del Manso Martina" userId="513a9d34-6994-41b9-901c-f28dde9905db" providerId="ADAL" clId="{8E3B737C-BA56-4B18-8A98-B2D82543526B}" dt="2022-01-13T16:10:02.389" v="298" actId="20577"/>
          <ac:spMkLst>
            <pc:docMk/>
            <pc:sldMk cId="1503337822" sldId="1430"/>
            <ac:spMk id="7" creationId="{521C454B-F5E8-4456-B826-7D75278D9657}"/>
          </ac:spMkLst>
        </pc:spChg>
        <pc:spChg chg="mod">
          <ac:chgData name="Del Manso Martina" userId="513a9d34-6994-41b9-901c-f28dde9905db" providerId="ADAL" clId="{8E3B737C-BA56-4B18-8A98-B2D82543526B}" dt="2022-01-13T16:10:27.773" v="317" actId="20577"/>
          <ac:spMkLst>
            <pc:docMk/>
            <pc:sldMk cId="1503337822" sldId="1430"/>
            <ac:spMk id="12" creationId="{C38C7F7B-BB50-4EF1-B675-C18FAB25E91D}"/>
          </ac:spMkLst>
        </pc:spChg>
        <pc:spChg chg="mod">
          <ac:chgData name="Del Manso Martina" userId="513a9d34-6994-41b9-901c-f28dde9905db" providerId="ADAL" clId="{8E3B737C-BA56-4B18-8A98-B2D82543526B}" dt="2022-01-13T16:10:20.214" v="310" actId="20577"/>
          <ac:spMkLst>
            <pc:docMk/>
            <pc:sldMk cId="1503337822" sldId="1430"/>
            <ac:spMk id="20" creationId="{16455BC2-3EEC-465F-BFC7-69E0D30CE390}"/>
          </ac:spMkLst>
        </pc:spChg>
        <pc:spChg chg="mod">
          <ac:chgData name="Del Manso Martina" userId="513a9d34-6994-41b9-901c-f28dde9905db" providerId="ADAL" clId="{8E3B737C-BA56-4B18-8A98-B2D82543526B}" dt="2022-01-13T16:10:49.912" v="335" actId="20577"/>
          <ac:spMkLst>
            <pc:docMk/>
            <pc:sldMk cId="1503337822" sldId="1430"/>
            <ac:spMk id="23" creationId="{1916299F-6F0B-41A0-B266-329199B98D1D}"/>
          </ac:spMkLst>
        </pc:spChg>
        <pc:spChg chg="mod">
          <ac:chgData name="Del Manso Martina" userId="513a9d34-6994-41b9-901c-f28dde9905db" providerId="ADAL" clId="{8E3B737C-BA56-4B18-8A98-B2D82543526B}" dt="2022-01-13T16:10:40.495" v="328" actId="20577"/>
          <ac:spMkLst>
            <pc:docMk/>
            <pc:sldMk cId="1503337822" sldId="1430"/>
            <ac:spMk id="24" creationId="{E74C75E4-D3C3-4199-B3B7-E5CE64741945}"/>
          </ac:spMkLst>
        </pc:spChg>
        <pc:spChg chg="mod">
          <ac:chgData name="Del Manso Martina" userId="513a9d34-6994-41b9-901c-f28dde9905db" providerId="ADAL" clId="{8E3B737C-BA56-4B18-8A98-B2D82543526B}" dt="2022-01-13T16:11:05.124" v="343" actId="20577"/>
          <ac:spMkLst>
            <pc:docMk/>
            <pc:sldMk cId="1503337822" sldId="1430"/>
            <ac:spMk id="25" creationId="{2A50A42D-7861-4F67-ABF7-B56D3E1416D8}"/>
          </ac:spMkLst>
        </pc:spChg>
        <pc:spChg chg="mod">
          <ac:chgData name="Del Manso Martina" userId="513a9d34-6994-41b9-901c-f28dde9905db" providerId="ADAL" clId="{8E3B737C-BA56-4B18-8A98-B2D82543526B}" dt="2022-01-13T16:11:35.496" v="361" actId="20577"/>
          <ac:spMkLst>
            <pc:docMk/>
            <pc:sldMk cId="1503337822" sldId="1430"/>
            <ac:spMk id="26" creationId="{17B8BD54-C49A-4DF1-BBE2-6315E6CC2BD6}"/>
          </ac:spMkLst>
        </pc:spChg>
        <pc:spChg chg="mod">
          <ac:chgData name="Del Manso Martina" userId="513a9d34-6994-41b9-901c-f28dde9905db" providerId="ADAL" clId="{8E3B737C-BA56-4B18-8A98-B2D82543526B}" dt="2022-01-13T16:11:22.820" v="351" actId="20577"/>
          <ac:spMkLst>
            <pc:docMk/>
            <pc:sldMk cId="1503337822" sldId="1430"/>
            <ac:spMk id="27" creationId="{3D620C99-C7B9-49E6-9F1F-B55959BD649D}"/>
          </ac:spMkLst>
        </pc:spChg>
        <pc:spChg chg="mod">
          <ac:chgData name="Del Manso Martina" userId="513a9d34-6994-41b9-901c-f28dde9905db" providerId="ADAL" clId="{8E3B737C-BA56-4B18-8A98-B2D82543526B}" dt="2022-01-13T16:11:53.144" v="379" actId="20577"/>
          <ac:spMkLst>
            <pc:docMk/>
            <pc:sldMk cId="1503337822" sldId="1430"/>
            <ac:spMk id="28" creationId="{E84D0256-A48B-432B-B8ED-89AB73710437}"/>
          </ac:spMkLst>
        </pc:spChg>
        <pc:spChg chg="mod">
          <ac:chgData name="Del Manso Martina" userId="513a9d34-6994-41b9-901c-f28dde9905db" providerId="ADAL" clId="{8E3B737C-BA56-4B18-8A98-B2D82543526B}" dt="2022-01-13T16:11:45.195" v="369" actId="20577"/>
          <ac:spMkLst>
            <pc:docMk/>
            <pc:sldMk cId="1503337822" sldId="1430"/>
            <ac:spMk id="29" creationId="{6B0B2A4C-42BF-4626-B2DA-6BCBB944F7F9}"/>
          </ac:spMkLst>
        </pc:spChg>
        <pc:picChg chg="add mod">
          <ac:chgData name="Del Manso Martina" userId="513a9d34-6994-41b9-901c-f28dde9905db" providerId="ADAL" clId="{8E3B737C-BA56-4B18-8A98-B2D82543526B}" dt="2022-01-13T16:08:50.208" v="286" actId="14100"/>
          <ac:picMkLst>
            <pc:docMk/>
            <pc:sldMk cId="1503337822" sldId="1430"/>
            <ac:picMk id="1026" creationId="{3FF95D97-726A-40F8-94CA-BA8A28E5B68C}"/>
          </ac:picMkLst>
        </pc:picChg>
        <pc:picChg chg="del">
          <ac:chgData name="Del Manso Martina" userId="513a9d34-6994-41b9-901c-f28dde9905db" providerId="ADAL" clId="{8E3B737C-BA56-4B18-8A98-B2D82543526B}" dt="2022-01-13T16:07:43.752" v="276" actId="478"/>
          <ac:picMkLst>
            <pc:docMk/>
            <pc:sldMk cId="1503337822" sldId="1430"/>
            <ac:picMk id="2050" creationId="{6863FF32-E057-40DF-9FCF-DA7BF095361C}"/>
          </ac:picMkLst>
        </pc:picChg>
      </pc:sldChg>
      <pc:sldChg chg="addSp delSp modSp mod">
        <pc:chgData name="Del Manso Martina" userId="513a9d34-6994-41b9-901c-f28dde9905db" providerId="ADAL" clId="{8E3B737C-BA56-4B18-8A98-B2D82543526B}" dt="2022-01-13T13:50:33.186" v="228" actId="14100"/>
        <pc:sldMkLst>
          <pc:docMk/>
          <pc:sldMk cId="667948361" sldId="1432"/>
        </pc:sldMkLst>
        <pc:spChg chg="add mod">
          <ac:chgData name="Del Manso Martina" userId="513a9d34-6994-41b9-901c-f28dde9905db" providerId="ADAL" clId="{8E3B737C-BA56-4B18-8A98-B2D82543526B}" dt="2022-01-13T13:49:38.611" v="214" actId="1076"/>
          <ac:spMkLst>
            <pc:docMk/>
            <pc:sldMk cId="667948361" sldId="1432"/>
            <ac:spMk id="9" creationId="{246697BB-9992-4A5D-B27B-3842BE12F8FF}"/>
          </ac:spMkLst>
        </pc:spChg>
        <pc:spChg chg="del">
          <ac:chgData name="Del Manso Martina" userId="513a9d34-6994-41b9-901c-f28dde9905db" providerId="ADAL" clId="{8E3B737C-BA56-4B18-8A98-B2D82543526B}" dt="2022-01-13T13:49:31.551" v="212" actId="478"/>
          <ac:spMkLst>
            <pc:docMk/>
            <pc:sldMk cId="667948361" sldId="1432"/>
            <ac:spMk id="11" creationId="{519FA4A5-D0CD-423D-9500-35C852F0F4CB}"/>
          </ac:spMkLst>
        </pc:spChg>
        <pc:spChg chg="mod">
          <ac:chgData name="Del Manso Martina" userId="513a9d34-6994-41b9-901c-f28dde9905db" providerId="ADAL" clId="{8E3B737C-BA56-4B18-8A98-B2D82543526B}" dt="2022-01-13T13:12:13.250" v="14"/>
          <ac:spMkLst>
            <pc:docMk/>
            <pc:sldMk cId="667948361" sldId="1432"/>
            <ac:spMk id="12" creationId="{206D841D-92A0-41B7-8962-1B50CE109D61}"/>
          </ac:spMkLst>
        </pc:spChg>
        <pc:spChg chg="mod">
          <ac:chgData name="Del Manso Martina" userId="513a9d34-6994-41b9-901c-f28dde9905db" providerId="ADAL" clId="{8E3B737C-BA56-4B18-8A98-B2D82543526B}" dt="2022-01-13T13:49:41.066" v="217" actId="20577"/>
          <ac:spMkLst>
            <pc:docMk/>
            <pc:sldMk cId="667948361" sldId="1432"/>
            <ac:spMk id="14" creationId="{C0442A7E-E0E0-41F7-823F-CD84EBFCD35D}"/>
          </ac:spMkLst>
        </pc:spChg>
        <pc:picChg chg="del">
          <ac:chgData name="Del Manso Martina" userId="513a9d34-6994-41b9-901c-f28dde9905db" providerId="ADAL" clId="{8E3B737C-BA56-4B18-8A98-B2D82543526B}" dt="2022-01-13T13:49:42.326" v="218" actId="478"/>
          <ac:picMkLst>
            <pc:docMk/>
            <pc:sldMk cId="667948361" sldId="1432"/>
            <ac:picMk id="3" creationId="{9C1E1632-2B9F-4777-BF5E-F6E928789DBB}"/>
          </ac:picMkLst>
        </pc:picChg>
        <pc:picChg chg="add mod">
          <ac:chgData name="Del Manso Martina" userId="513a9d34-6994-41b9-901c-f28dde9905db" providerId="ADAL" clId="{8E3B737C-BA56-4B18-8A98-B2D82543526B}" dt="2022-01-13T13:50:33.186" v="228" actId="14100"/>
          <ac:picMkLst>
            <pc:docMk/>
            <pc:sldMk cId="667948361" sldId="1432"/>
            <ac:picMk id="4" creationId="{5EAB7151-C782-42CD-B0B0-6C59F3C56DA8}"/>
          </ac:picMkLst>
        </pc:picChg>
        <pc:picChg chg="del">
          <ac:chgData name="Del Manso Martina" userId="513a9d34-6994-41b9-901c-f28dde9905db" providerId="ADAL" clId="{8E3B737C-BA56-4B18-8A98-B2D82543526B}" dt="2022-01-13T13:49:31.551" v="212" actId="478"/>
          <ac:picMkLst>
            <pc:docMk/>
            <pc:sldMk cId="667948361" sldId="1432"/>
            <ac:picMk id="5" creationId="{E0C082C2-B42C-45FF-8C50-C2B9A6291FF7}"/>
          </ac:picMkLst>
        </pc:picChg>
        <pc:picChg chg="add mod">
          <ac:chgData name="Del Manso Martina" userId="513a9d34-6994-41b9-901c-f28dde9905db" providerId="ADAL" clId="{8E3B737C-BA56-4B18-8A98-B2D82543526B}" dt="2022-01-13T13:49:38.611" v="214" actId="1076"/>
          <ac:picMkLst>
            <pc:docMk/>
            <pc:sldMk cId="667948361" sldId="1432"/>
            <ac:picMk id="10" creationId="{10D04285-294C-4E0D-87C4-DBA151E31ADA}"/>
          </ac:picMkLst>
        </pc:picChg>
      </pc:sldChg>
      <pc:sldChg chg="addSp delSp modSp mod">
        <pc:chgData name="Del Manso Martina" userId="513a9d34-6994-41b9-901c-f28dde9905db" providerId="ADAL" clId="{8E3B737C-BA56-4B18-8A98-B2D82543526B}" dt="2022-01-13T13:51:09.946" v="235" actId="14100"/>
        <pc:sldMkLst>
          <pc:docMk/>
          <pc:sldMk cId="95590468" sldId="1433"/>
        </pc:sldMkLst>
        <pc:spChg chg="del">
          <ac:chgData name="Del Manso Martina" userId="513a9d34-6994-41b9-901c-f28dde9905db" providerId="ADAL" clId="{8E3B737C-BA56-4B18-8A98-B2D82543526B}" dt="2022-01-13T13:49:46.890" v="219" actId="478"/>
          <ac:spMkLst>
            <pc:docMk/>
            <pc:sldMk cId="95590468" sldId="1433"/>
            <ac:spMk id="7" creationId="{A9A60DF0-1566-45CA-9D37-AC89D285CD90}"/>
          </ac:spMkLst>
        </pc:spChg>
        <pc:spChg chg="mod">
          <ac:chgData name="Del Manso Martina" userId="513a9d34-6994-41b9-901c-f28dde9905db" providerId="ADAL" clId="{8E3B737C-BA56-4B18-8A98-B2D82543526B}" dt="2022-01-13T13:12:13.250" v="14"/>
          <ac:spMkLst>
            <pc:docMk/>
            <pc:sldMk cId="95590468" sldId="1433"/>
            <ac:spMk id="10" creationId="{3A8F100F-4487-4F11-8A6D-61C9761B8323}"/>
          </ac:spMkLst>
        </pc:spChg>
        <pc:spChg chg="mod">
          <ac:chgData name="Del Manso Martina" userId="513a9d34-6994-41b9-901c-f28dde9905db" providerId="ADAL" clId="{8E3B737C-BA56-4B18-8A98-B2D82543526B}" dt="2022-01-13T13:49:58.716" v="224" actId="20577"/>
          <ac:spMkLst>
            <pc:docMk/>
            <pc:sldMk cId="95590468" sldId="1433"/>
            <ac:spMk id="11" creationId="{879BDA3D-B06E-4B2E-88D4-5C6065FDB0B6}"/>
          </ac:spMkLst>
        </pc:spChg>
        <pc:spChg chg="add mod">
          <ac:chgData name="Del Manso Martina" userId="513a9d34-6994-41b9-901c-f28dde9905db" providerId="ADAL" clId="{8E3B737C-BA56-4B18-8A98-B2D82543526B}" dt="2022-01-13T13:49:54.745" v="221" actId="1076"/>
          <ac:spMkLst>
            <pc:docMk/>
            <pc:sldMk cId="95590468" sldId="1433"/>
            <ac:spMk id="12" creationId="{86A81515-98C4-411A-9CD8-3E2C336BD06E}"/>
          </ac:spMkLst>
        </pc:spChg>
        <pc:picChg chg="del">
          <ac:chgData name="Del Manso Martina" userId="513a9d34-6994-41b9-901c-f28dde9905db" providerId="ADAL" clId="{8E3B737C-BA56-4B18-8A98-B2D82543526B}" dt="2022-01-13T13:49:55.883" v="222" actId="478"/>
          <ac:picMkLst>
            <pc:docMk/>
            <pc:sldMk cId="95590468" sldId="1433"/>
            <ac:picMk id="3" creationId="{A6294F63-3A62-41AE-890F-F607DAE9E5E1}"/>
          </ac:picMkLst>
        </pc:picChg>
        <pc:picChg chg="add mod">
          <ac:chgData name="Del Manso Martina" userId="513a9d34-6994-41b9-901c-f28dde9905db" providerId="ADAL" clId="{8E3B737C-BA56-4B18-8A98-B2D82543526B}" dt="2022-01-13T13:51:09.946" v="235" actId="14100"/>
          <ac:picMkLst>
            <pc:docMk/>
            <pc:sldMk cId="95590468" sldId="1433"/>
            <ac:picMk id="4" creationId="{5CF2313E-0688-49FD-B804-880F2786B402}"/>
          </ac:picMkLst>
        </pc:picChg>
        <pc:picChg chg="del">
          <ac:chgData name="Del Manso Martina" userId="513a9d34-6994-41b9-901c-f28dde9905db" providerId="ADAL" clId="{8E3B737C-BA56-4B18-8A98-B2D82543526B}" dt="2022-01-13T13:49:46.890" v="219" actId="478"/>
          <ac:picMkLst>
            <pc:docMk/>
            <pc:sldMk cId="95590468" sldId="1433"/>
            <ac:picMk id="5" creationId="{6A553230-E11E-4F64-92F9-CAA1BB40926F}"/>
          </ac:picMkLst>
        </pc:picChg>
        <pc:picChg chg="add mod">
          <ac:chgData name="Del Manso Martina" userId="513a9d34-6994-41b9-901c-f28dde9905db" providerId="ADAL" clId="{8E3B737C-BA56-4B18-8A98-B2D82543526B}" dt="2022-01-13T13:49:54.745" v="221" actId="1076"/>
          <ac:picMkLst>
            <pc:docMk/>
            <pc:sldMk cId="95590468" sldId="1433"/>
            <ac:picMk id="8" creationId="{08D9CF1B-FA9F-4A06-84A8-21DB8EF6DCFB}"/>
          </ac:picMkLst>
        </pc:picChg>
      </pc:sldChg>
      <pc:sldChg chg="addSp delSp modSp mod">
        <pc:chgData name="Del Manso Martina" userId="513a9d34-6994-41b9-901c-f28dde9905db" providerId="ADAL" clId="{8E3B737C-BA56-4B18-8A98-B2D82543526B}" dt="2022-01-13T13:47:57.507" v="208" actId="14100"/>
        <pc:sldMkLst>
          <pc:docMk/>
          <pc:sldMk cId="3146680826" sldId="1435"/>
        </pc:sldMkLst>
        <pc:spChg chg="del">
          <ac:chgData name="Del Manso Martina" userId="513a9d34-6994-41b9-901c-f28dde9905db" providerId="ADAL" clId="{8E3B737C-BA56-4B18-8A98-B2D82543526B}" dt="2022-01-13T13:46:39.965" v="203" actId="478"/>
          <ac:spMkLst>
            <pc:docMk/>
            <pc:sldMk cId="3146680826" sldId="1435"/>
            <ac:spMk id="3" creationId="{00000000-0000-0000-0000-000000000000}"/>
          </ac:spMkLst>
        </pc:spChg>
        <pc:spChg chg="mod">
          <ac:chgData name="Del Manso Martina" userId="513a9d34-6994-41b9-901c-f28dde9905db" providerId="ADAL" clId="{8E3B737C-BA56-4B18-8A98-B2D82543526B}" dt="2022-01-13T13:12:13.250" v="14"/>
          <ac:spMkLst>
            <pc:docMk/>
            <pc:sldMk cId="3146680826" sldId="1435"/>
            <ac:spMk id="13" creationId="{E7776058-B94D-432C-A9E8-125AE28A6B8A}"/>
          </ac:spMkLst>
        </pc:spChg>
        <pc:picChg chg="add mod">
          <ac:chgData name="Del Manso Martina" userId="513a9d34-6994-41b9-901c-f28dde9905db" providerId="ADAL" clId="{8E3B737C-BA56-4B18-8A98-B2D82543526B}" dt="2022-01-13T13:47:57.507" v="208" actId="14100"/>
          <ac:picMkLst>
            <pc:docMk/>
            <pc:sldMk cId="3146680826" sldId="1435"/>
            <ac:picMk id="2" creationId="{9BF8B2E1-CA01-4505-88DB-565A686CE7C7}"/>
          </ac:picMkLst>
        </pc:picChg>
        <pc:picChg chg="del mod">
          <ac:chgData name="Del Manso Martina" userId="513a9d34-6994-41b9-901c-f28dde9905db" providerId="ADAL" clId="{8E3B737C-BA56-4B18-8A98-B2D82543526B}" dt="2022-01-13T13:46:37.078" v="202" actId="478"/>
          <ac:picMkLst>
            <pc:docMk/>
            <pc:sldMk cId="3146680826" sldId="1435"/>
            <ac:picMk id="3076" creationId="{A5AF2D18-3C4B-444C-993A-9BD4A83FC8B8}"/>
          </ac:picMkLst>
        </pc:picChg>
      </pc:sldChg>
      <pc:sldChg chg="addSp delSp modSp mod">
        <pc:chgData name="Del Manso Martina" userId="513a9d34-6994-41b9-901c-f28dde9905db" providerId="ADAL" clId="{8E3B737C-BA56-4B18-8A98-B2D82543526B}" dt="2022-01-13T16:22:30.443" v="555" actId="13926"/>
        <pc:sldMkLst>
          <pc:docMk/>
          <pc:sldMk cId="1363598916" sldId="1436"/>
        </pc:sldMkLst>
        <pc:spChg chg="mod">
          <ac:chgData name="Del Manso Martina" userId="513a9d34-6994-41b9-901c-f28dde9905db" providerId="ADAL" clId="{8E3B737C-BA56-4B18-8A98-B2D82543526B}" dt="2022-01-13T16:22:30.443" v="555" actId="13926"/>
          <ac:spMkLst>
            <pc:docMk/>
            <pc:sldMk cId="1363598916" sldId="1436"/>
            <ac:spMk id="3" creationId="{3CE4702D-0AB5-4E67-AD7C-079C3B347205}"/>
          </ac:spMkLst>
        </pc:spChg>
        <pc:spChg chg="mod">
          <ac:chgData name="Del Manso Martina" userId="513a9d34-6994-41b9-901c-f28dde9905db" providerId="ADAL" clId="{8E3B737C-BA56-4B18-8A98-B2D82543526B}" dt="2022-01-13T13:12:13.250" v="14"/>
          <ac:spMkLst>
            <pc:docMk/>
            <pc:sldMk cId="1363598916" sldId="1436"/>
            <ac:spMk id="4" creationId="{C436C9B4-0598-4BC7-8D20-3BCE1F1E349C}"/>
          </ac:spMkLst>
        </pc:spChg>
        <pc:picChg chg="del mod">
          <ac:chgData name="Del Manso Martina" userId="513a9d34-6994-41b9-901c-f28dde9905db" providerId="ADAL" clId="{8E3B737C-BA56-4B18-8A98-B2D82543526B}" dt="2022-01-13T16:22:01.153" v="530" actId="478"/>
          <ac:picMkLst>
            <pc:docMk/>
            <pc:sldMk cId="1363598916" sldId="1436"/>
            <ac:picMk id="2" creationId="{8F786F31-4D28-42E9-A6C3-8019955543F8}"/>
          </ac:picMkLst>
        </pc:picChg>
        <pc:picChg chg="add mod">
          <ac:chgData name="Del Manso Martina" userId="513a9d34-6994-41b9-901c-f28dde9905db" providerId="ADAL" clId="{8E3B737C-BA56-4B18-8A98-B2D82543526B}" dt="2022-01-13T16:22:08.441" v="534" actId="14100"/>
          <ac:picMkLst>
            <pc:docMk/>
            <pc:sldMk cId="1363598916" sldId="1436"/>
            <ac:picMk id="6" creationId="{ECF500F9-F29E-4960-B541-F45DB5292AE0}"/>
          </ac:picMkLst>
        </pc:picChg>
      </pc:sldChg>
      <pc:sldChg chg="modSp">
        <pc:chgData name="Del Manso Martina" userId="513a9d34-6994-41b9-901c-f28dde9905db" providerId="ADAL" clId="{8E3B737C-BA56-4B18-8A98-B2D82543526B}" dt="2022-01-13T13:48:48.698" v="209" actId="14826"/>
        <pc:sldMkLst>
          <pc:docMk/>
          <pc:sldMk cId="2689876419" sldId="1438"/>
        </pc:sldMkLst>
        <pc:spChg chg="mod">
          <ac:chgData name="Del Manso Martina" userId="513a9d34-6994-41b9-901c-f28dde9905db" providerId="ADAL" clId="{8E3B737C-BA56-4B18-8A98-B2D82543526B}" dt="2022-01-13T13:12:13.250" v="14"/>
          <ac:spMkLst>
            <pc:docMk/>
            <pc:sldMk cId="2689876419" sldId="1438"/>
            <ac:spMk id="13" creationId="{E7776058-B94D-432C-A9E8-125AE28A6B8A}"/>
          </ac:spMkLst>
        </pc:spChg>
        <pc:picChg chg="mod">
          <ac:chgData name="Del Manso Martina" userId="513a9d34-6994-41b9-901c-f28dde9905db" providerId="ADAL" clId="{8E3B737C-BA56-4B18-8A98-B2D82543526B}" dt="2022-01-13T13:48:48.698" v="209" actId="14826"/>
          <ac:picMkLst>
            <pc:docMk/>
            <pc:sldMk cId="2689876419" sldId="1438"/>
            <ac:picMk id="4098" creationId="{8CD1AE01-DFD3-4396-8BA7-98B820DB716D}"/>
          </ac:picMkLst>
        </pc:picChg>
      </pc:sldChg>
      <pc:sldChg chg="modSp mod">
        <pc:chgData name="Del Manso Martina" userId="513a9d34-6994-41b9-901c-f28dde9905db" providerId="ADAL" clId="{8E3B737C-BA56-4B18-8A98-B2D82543526B}" dt="2022-01-14T08:01:30.404" v="682" actId="13926"/>
        <pc:sldMkLst>
          <pc:docMk/>
          <pc:sldMk cId="2765419262" sldId="1439"/>
        </pc:sldMkLst>
        <pc:spChg chg="mod">
          <ac:chgData name="Del Manso Martina" userId="513a9d34-6994-41b9-901c-f28dde9905db" providerId="ADAL" clId="{8E3B737C-BA56-4B18-8A98-B2D82543526B}" dt="2022-01-14T08:01:30.404" v="682" actId="13926"/>
          <ac:spMkLst>
            <pc:docMk/>
            <pc:sldMk cId="2765419262" sldId="1439"/>
            <ac:spMk id="4" creationId="{9BF54C3A-7663-4AD1-9094-0D84F1D48F7C}"/>
          </ac:spMkLst>
        </pc:spChg>
      </pc:sldChg>
      <pc:sldChg chg="addSp delSp modSp add mod">
        <pc:chgData name="Del Manso Martina" userId="513a9d34-6994-41b9-901c-f28dde9905db" providerId="ADAL" clId="{8E3B737C-BA56-4B18-8A98-B2D82543526B}" dt="2022-01-13T16:15:38.431" v="529" actId="207"/>
        <pc:sldMkLst>
          <pc:docMk/>
          <pc:sldMk cId="1062416490" sldId="1440"/>
        </pc:sldMkLst>
        <pc:spChg chg="mod">
          <ac:chgData name="Del Manso Martina" userId="513a9d34-6994-41b9-901c-f28dde9905db" providerId="ADAL" clId="{8E3B737C-BA56-4B18-8A98-B2D82543526B}" dt="2022-01-13T16:15:38.431" v="529" actId="207"/>
          <ac:spMkLst>
            <pc:docMk/>
            <pc:sldMk cId="1062416490" sldId="1440"/>
            <ac:spMk id="8" creationId="{30D2BD75-176A-45F8-A3B1-71B284903107}"/>
          </ac:spMkLst>
        </pc:spChg>
        <pc:picChg chg="add mod">
          <ac:chgData name="Del Manso Martina" userId="513a9d34-6994-41b9-901c-f28dde9905db" providerId="ADAL" clId="{8E3B737C-BA56-4B18-8A98-B2D82543526B}" dt="2022-01-13T16:12:55.859" v="387"/>
          <ac:picMkLst>
            <pc:docMk/>
            <pc:sldMk cId="1062416490" sldId="1440"/>
            <ac:picMk id="3" creationId="{90605C59-3225-452A-AF79-D5A3BB7E3FA8}"/>
          </ac:picMkLst>
        </pc:picChg>
        <pc:picChg chg="mod">
          <ac:chgData name="Del Manso Martina" userId="513a9d34-6994-41b9-901c-f28dde9905db" providerId="ADAL" clId="{8E3B737C-BA56-4B18-8A98-B2D82543526B}" dt="2022-01-13T16:15:17.223" v="528" actId="14100"/>
          <ac:picMkLst>
            <pc:docMk/>
            <pc:sldMk cId="1062416490" sldId="1440"/>
            <ac:picMk id="6" creationId="{BCD8B1B4-145A-41CF-92AB-322EA28BBBAF}"/>
          </ac:picMkLst>
        </pc:picChg>
        <pc:picChg chg="del">
          <ac:chgData name="Del Manso Martina" userId="513a9d34-6994-41b9-901c-f28dde9905db" providerId="ADAL" clId="{8E3B737C-BA56-4B18-8A98-B2D82543526B}" dt="2022-01-13T16:12:36.980" v="386" actId="478"/>
          <ac:picMkLst>
            <pc:docMk/>
            <pc:sldMk cId="1062416490" sldId="1440"/>
            <ac:picMk id="4098" creationId="{8CD1AE01-DFD3-4396-8BA7-98B820DB716D}"/>
          </ac:picMkLst>
        </pc:picChg>
      </pc:sldChg>
      <pc:sldChg chg="new del">
        <pc:chgData name="Del Manso Martina" userId="513a9d34-6994-41b9-901c-f28dde9905db" providerId="ADAL" clId="{8E3B737C-BA56-4B18-8A98-B2D82543526B}" dt="2022-01-13T16:12:30.440" v="384" actId="680"/>
        <pc:sldMkLst>
          <pc:docMk/>
          <pc:sldMk cId="3765201188" sldId="1440"/>
        </pc:sldMkLst>
      </pc:sldChg>
      <pc:sldChg chg="addSp delSp modSp add mod">
        <pc:chgData name="Del Manso Martina" userId="513a9d34-6994-41b9-901c-f28dde9905db" providerId="ADAL" clId="{8E3B737C-BA56-4B18-8A98-B2D82543526B}" dt="2022-01-14T08:49:04.381" v="821" actId="113"/>
        <pc:sldMkLst>
          <pc:docMk/>
          <pc:sldMk cId="3024650233" sldId="1443"/>
        </pc:sldMkLst>
        <pc:spChg chg="add mod">
          <ac:chgData name="Del Manso Martina" userId="513a9d34-6994-41b9-901c-f28dde9905db" providerId="ADAL" clId="{8E3B737C-BA56-4B18-8A98-B2D82543526B}" dt="2022-01-14T08:48:58.627" v="818" actId="113"/>
          <ac:spMkLst>
            <pc:docMk/>
            <pc:sldMk cId="3024650233" sldId="1443"/>
            <ac:spMk id="2" creationId="{AD8B7316-7A59-4F04-A5C4-B4F4AAD794FF}"/>
          </ac:spMkLst>
        </pc:spChg>
        <pc:spChg chg="mod">
          <ac:chgData name="Del Manso Martina" userId="513a9d34-6994-41b9-901c-f28dde9905db" providerId="ADAL" clId="{8E3B737C-BA56-4B18-8A98-B2D82543526B}" dt="2022-01-14T08:47:24.105" v="807" actId="207"/>
          <ac:spMkLst>
            <pc:docMk/>
            <pc:sldMk cId="3024650233" sldId="1443"/>
            <ac:spMk id="8" creationId="{30D2BD75-176A-45F8-A3B1-71B284903107}"/>
          </ac:spMkLst>
        </pc:spChg>
        <pc:spChg chg="add mod">
          <ac:chgData name="Del Manso Martina" userId="513a9d34-6994-41b9-901c-f28dde9905db" providerId="ADAL" clId="{8E3B737C-BA56-4B18-8A98-B2D82543526B}" dt="2022-01-14T08:49:02.736" v="820" actId="113"/>
          <ac:spMkLst>
            <pc:docMk/>
            <pc:sldMk cId="3024650233" sldId="1443"/>
            <ac:spMk id="9" creationId="{853EB532-9503-48AE-8364-7F7C9B64A96B}"/>
          </ac:spMkLst>
        </pc:spChg>
        <pc:spChg chg="add mod">
          <ac:chgData name="Del Manso Martina" userId="513a9d34-6994-41b9-901c-f28dde9905db" providerId="ADAL" clId="{8E3B737C-BA56-4B18-8A98-B2D82543526B}" dt="2022-01-14T08:49:00.712" v="819" actId="113"/>
          <ac:spMkLst>
            <pc:docMk/>
            <pc:sldMk cId="3024650233" sldId="1443"/>
            <ac:spMk id="10" creationId="{0BD037C3-7E0E-4F44-9B42-DA601C69B26E}"/>
          </ac:spMkLst>
        </pc:spChg>
        <pc:spChg chg="add mod">
          <ac:chgData name="Del Manso Martina" userId="513a9d34-6994-41b9-901c-f28dde9905db" providerId="ADAL" clId="{8E3B737C-BA56-4B18-8A98-B2D82543526B}" dt="2022-01-14T08:49:04.381" v="821" actId="113"/>
          <ac:spMkLst>
            <pc:docMk/>
            <pc:sldMk cId="3024650233" sldId="1443"/>
            <ac:spMk id="11" creationId="{14DFEC8D-29E6-4B94-89E1-521383F14EE5}"/>
          </ac:spMkLst>
        </pc:spChg>
        <pc:picChg chg="add mod">
          <ac:chgData name="Del Manso Martina" userId="513a9d34-6994-41b9-901c-f28dde9905db" providerId="ADAL" clId="{8E3B737C-BA56-4B18-8A98-B2D82543526B}" dt="2022-01-14T08:45:22.762" v="701" actId="1076"/>
          <ac:picMkLst>
            <pc:docMk/>
            <pc:sldMk cId="3024650233" sldId="1443"/>
            <ac:picMk id="1026" creationId="{CE8586A0-541C-4D03-A5D5-0B97B84DA3B2}"/>
          </ac:picMkLst>
        </pc:picChg>
        <pc:picChg chg="del">
          <ac:chgData name="Del Manso Martina" userId="513a9d34-6994-41b9-901c-f28dde9905db" providerId="ADAL" clId="{8E3B737C-BA56-4B18-8A98-B2D82543526B}" dt="2022-01-14T08:44:55.192" v="698" actId="478"/>
          <ac:picMkLst>
            <pc:docMk/>
            <pc:sldMk cId="3024650233" sldId="1443"/>
            <ac:picMk id="4098" creationId="{8CD1AE01-DFD3-4396-8BA7-98B820DB716D}"/>
          </ac:picMkLst>
        </pc:picChg>
      </pc:sldChg>
    </pc:docChg>
  </pc:docChgLst>
  <pc:docChgLst>
    <pc:chgData name="Del Manso Martina" userId="513a9d34-6994-41b9-901c-f28dde9905db" providerId="ADAL" clId="{5B9B936D-0938-4018-B8B5-BE8E7268104F}"/>
    <pc:docChg chg="undo redo custSel addSld delSld modSld">
      <pc:chgData name="Del Manso Martina" userId="513a9d34-6994-41b9-901c-f28dde9905db" providerId="ADAL" clId="{5B9B936D-0938-4018-B8B5-BE8E7268104F}" dt="2022-02-04T09:33:49.839" v="680" actId="6549"/>
      <pc:docMkLst>
        <pc:docMk/>
      </pc:docMkLst>
      <pc:sldChg chg="modSp mod">
        <pc:chgData name="Del Manso Martina" userId="513a9d34-6994-41b9-901c-f28dde9905db" providerId="ADAL" clId="{5B9B936D-0938-4018-B8B5-BE8E7268104F}" dt="2022-02-04T09:33:49.839" v="680" actId="6549"/>
        <pc:sldMkLst>
          <pc:docMk/>
          <pc:sldMk cId="558278552" sldId="259"/>
        </pc:sldMkLst>
        <pc:spChg chg="mod">
          <ac:chgData name="Del Manso Martina" userId="513a9d34-6994-41b9-901c-f28dde9905db" providerId="ADAL" clId="{5B9B936D-0938-4018-B8B5-BE8E7268104F}" dt="2022-02-04T09:33:49.839" v="680" actId="6549"/>
          <ac:spMkLst>
            <pc:docMk/>
            <pc:sldMk cId="558278552" sldId="259"/>
            <ac:spMk id="8" creationId="{30D2BD75-176A-45F8-A3B1-71B284903107}"/>
          </ac:spMkLst>
        </pc:spChg>
        <pc:spChg chg="mod">
          <ac:chgData name="Del Manso Martina" userId="513a9d34-6994-41b9-901c-f28dde9905db" providerId="ADAL" clId="{5B9B936D-0938-4018-B8B5-BE8E7268104F}" dt="2022-02-03T13:32:35.220" v="106" actId="20577"/>
          <ac:spMkLst>
            <pc:docMk/>
            <pc:sldMk cId="558278552" sldId="259"/>
            <ac:spMk id="9" creationId="{9062F9CD-CE96-4997-888D-12FBC44B69AD}"/>
          </ac:spMkLst>
        </pc:spChg>
        <pc:spChg chg="mod">
          <ac:chgData name="Del Manso Martina" userId="513a9d34-6994-41b9-901c-f28dde9905db" providerId="ADAL" clId="{5B9B936D-0938-4018-B8B5-BE8E7268104F}" dt="2022-02-03T13:32:49.908" v="111" actId="20577"/>
          <ac:spMkLst>
            <pc:docMk/>
            <pc:sldMk cId="558278552" sldId="259"/>
            <ac:spMk id="10" creationId="{F97FF066-9EA2-4204-B387-60FD93E3BCE1}"/>
          </ac:spMkLst>
        </pc:spChg>
        <pc:picChg chg="mod">
          <ac:chgData name="Del Manso Martina" userId="513a9d34-6994-41b9-901c-f28dde9905db" providerId="ADAL" clId="{5B9B936D-0938-4018-B8B5-BE8E7268104F}" dt="2022-02-03T13:32:22.747" v="100" actId="14826"/>
          <ac:picMkLst>
            <pc:docMk/>
            <pc:sldMk cId="558278552" sldId="259"/>
            <ac:picMk id="2" creationId="{BBE19B82-FEF8-4F1D-89B4-0FD1C9A74E40}"/>
          </ac:picMkLst>
        </pc:picChg>
      </pc:sldChg>
      <pc:sldChg chg="addSp delSp modSp mod">
        <pc:chgData name="Del Manso Martina" userId="513a9d34-6994-41b9-901c-f28dde9905db" providerId="ADAL" clId="{5B9B936D-0938-4018-B8B5-BE8E7268104F}" dt="2022-02-03T13:37:29.724" v="206" actId="478"/>
        <pc:sldMkLst>
          <pc:docMk/>
          <pc:sldMk cId="3310883101" sldId="261"/>
        </pc:sldMkLst>
        <pc:spChg chg="mod">
          <ac:chgData name="Del Manso Martina" userId="513a9d34-6994-41b9-901c-f28dde9905db" providerId="ADAL" clId="{5B9B936D-0938-4018-B8B5-BE8E7268104F}" dt="2022-02-03T13:33:37.663" v="169" actId="14100"/>
          <ac:spMkLst>
            <pc:docMk/>
            <pc:sldMk cId="3310883101" sldId="261"/>
            <ac:spMk id="2" creationId="{B4CAB657-AE3C-495C-8340-D9AD41FCB685}"/>
          </ac:spMkLst>
        </pc:spChg>
        <pc:spChg chg="mod">
          <ac:chgData name="Del Manso Martina" userId="513a9d34-6994-41b9-901c-f28dde9905db" providerId="ADAL" clId="{5B9B936D-0938-4018-B8B5-BE8E7268104F}" dt="2022-02-03T13:37:26.404" v="205" actId="20577"/>
          <ac:spMkLst>
            <pc:docMk/>
            <pc:sldMk cId="3310883101" sldId="261"/>
            <ac:spMk id="6" creationId="{FDD407F9-D97C-40C4-9D32-E19852D92C02}"/>
          </ac:spMkLst>
        </pc:spChg>
        <pc:spChg chg="mod">
          <ac:chgData name="Del Manso Martina" userId="513a9d34-6994-41b9-901c-f28dde9905db" providerId="ADAL" clId="{5B9B936D-0938-4018-B8B5-BE8E7268104F}" dt="2022-02-03T13:36:55.708" v="201" actId="20577"/>
          <ac:spMkLst>
            <pc:docMk/>
            <pc:sldMk cId="3310883101" sldId="261"/>
            <ac:spMk id="8" creationId="{49C5373A-585E-420D-9426-FA7A20EA58D9}"/>
          </ac:spMkLst>
        </pc:spChg>
        <pc:spChg chg="mod">
          <ac:chgData name="Del Manso Martina" userId="513a9d34-6994-41b9-901c-f28dde9905db" providerId="ADAL" clId="{5B9B936D-0938-4018-B8B5-BE8E7268104F}" dt="2022-02-03T13:36:30.876" v="191" actId="20577"/>
          <ac:spMkLst>
            <pc:docMk/>
            <pc:sldMk cId="3310883101" sldId="261"/>
            <ac:spMk id="10" creationId="{A0168411-B05F-4E38-B014-86F92D6456B7}"/>
          </ac:spMkLst>
        </pc:spChg>
        <pc:spChg chg="add del mod">
          <ac:chgData name="Del Manso Martina" userId="513a9d34-6994-41b9-901c-f28dde9905db" providerId="ADAL" clId="{5B9B936D-0938-4018-B8B5-BE8E7268104F}" dt="2022-02-03T13:37:29.724" v="206" actId="478"/>
          <ac:spMkLst>
            <pc:docMk/>
            <pc:sldMk cId="3310883101" sldId="261"/>
            <ac:spMk id="11" creationId="{5DB3C5A6-ADFC-4C12-AB18-AD761E8C2851}"/>
          </ac:spMkLst>
        </pc:spChg>
        <pc:spChg chg="mod">
          <ac:chgData name="Del Manso Martina" userId="513a9d34-6994-41b9-901c-f28dde9905db" providerId="ADAL" clId="{5B9B936D-0938-4018-B8B5-BE8E7268104F}" dt="2022-02-03T13:33:54.001" v="176" actId="20577"/>
          <ac:spMkLst>
            <pc:docMk/>
            <pc:sldMk cId="3310883101" sldId="261"/>
            <ac:spMk id="170" creationId="{9F928B8A-3EB1-4DF1-BFCE-1A2F9A1160CD}"/>
          </ac:spMkLst>
        </pc:spChg>
        <pc:picChg chg="mod">
          <ac:chgData name="Del Manso Martina" userId="513a9d34-6994-41b9-901c-f28dde9905db" providerId="ADAL" clId="{5B9B936D-0938-4018-B8B5-BE8E7268104F}" dt="2022-02-03T13:34:06.244" v="177" actId="14826"/>
          <ac:picMkLst>
            <pc:docMk/>
            <pc:sldMk cId="3310883101" sldId="261"/>
            <ac:picMk id="1026" creationId="{E837D2EE-6CD2-4BDB-9E6F-A62566FDBF26}"/>
          </ac:picMkLst>
        </pc:picChg>
      </pc:sldChg>
      <pc:sldChg chg="addSp delSp modSp mod">
        <pc:chgData name="Del Manso Martina" userId="513a9d34-6994-41b9-901c-f28dde9905db" providerId="ADAL" clId="{5B9B936D-0938-4018-B8B5-BE8E7268104F}" dt="2022-02-03T14:03:41.420" v="283" actId="1076"/>
        <pc:sldMkLst>
          <pc:docMk/>
          <pc:sldMk cId="645375001" sldId="264"/>
        </pc:sldMkLst>
        <pc:spChg chg="mod">
          <ac:chgData name="Del Manso Martina" userId="513a9d34-6994-41b9-901c-f28dde9905db" providerId="ADAL" clId="{5B9B936D-0938-4018-B8B5-BE8E7268104F}" dt="2022-02-03T14:03:33.397" v="282" actId="6549"/>
          <ac:spMkLst>
            <pc:docMk/>
            <pc:sldMk cId="645375001" sldId="264"/>
            <ac:spMk id="13" creationId="{6E3A1C83-B89F-4C0A-B9C3-91697C4A00B2}"/>
          </ac:spMkLst>
        </pc:spChg>
        <pc:picChg chg="add mod">
          <ac:chgData name="Del Manso Martina" userId="513a9d34-6994-41b9-901c-f28dde9905db" providerId="ADAL" clId="{5B9B936D-0938-4018-B8B5-BE8E7268104F}" dt="2022-02-03T14:03:41.420" v="283" actId="1076"/>
          <ac:picMkLst>
            <pc:docMk/>
            <pc:sldMk cId="645375001" sldId="264"/>
            <ac:picMk id="4" creationId="{66896A4D-9122-45ED-ADCF-1AA21C420628}"/>
          </ac:picMkLst>
        </pc:picChg>
        <pc:picChg chg="del">
          <ac:chgData name="Del Manso Martina" userId="513a9d34-6994-41b9-901c-f28dde9905db" providerId="ADAL" clId="{5B9B936D-0938-4018-B8B5-BE8E7268104F}" dt="2022-02-03T14:03:12.171" v="277" actId="478"/>
          <ac:picMkLst>
            <pc:docMk/>
            <pc:sldMk cId="645375001" sldId="264"/>
            <ac:picMk id="5" creationId="{526D5F54-F1CD-4D45-B918-768A5CEB1FF4}"/>
          </ac:picMkLst>
        </pc:picChg>
        <pc:picChg chg="add mod">
          <ac:chgData name="Del Manso Martina" userId="513a9d34-6994-41b9-901c-f28dde9905db" providerId="ADAL" clId="{5B9B936D-0938-4018-B8B5-BE8E7268104F}" dt="2022-02-03T14:03:23.302" v="280" actId="14100"/>
          <ac:picMkLst>
            <pc:docMk/>
            <pc:sldMk cId="645375001" sldId="264"/>
            <ac:picMk id="7" creationId="{8E70287F-B227-4B10-A526-71E876317EF1}"/>
          </ac:picMkLst>
        </pc:picChg>
        <pc:picChg chg="del">
          <ac:chgData name="Del Manso Martina" userId="513a9d34-6994-41b9-901c-f28dde9905db" providerId="ADAL" clId="{5B9B936D-0938-4018-B8B5-BE8E7268104F}" dt="2022-02-03T14:03:12.171" v="277" actId="478"/>
          <ac:picMkLst>
            <pc:docMk/>
            <pc:sldMk cId="645375001" sldId="264"/>
            <ac:picMk id="10" creationId="{554F779C-87CD-43A0-A10C-7098D57B8CC3}"/>
          </ac:picMkLst>
        </pc:picChg>
      </pc:sldChg>
      <pc:sldChg chg="addSp delSp modSp mod">
        <pc:chgData name="Del Manso Martina" userId="513a9d34-6994-41b9-901c-f28dde9905db" providerId="ADAL" clId="{5B9B936D-0938-4018-B8B5-BE8E7268104F}" dt="2022-02-04T09:33:33.637" v="679" actId="113"/>
        <pc:sldMkLst>
          <pc:docMk/>
          <pc:sldMk cId="1055586143" sldId="265"/>
        </pc:sldMkLst>
        <pc:spChg chg="mod">
          <ac:chgData name="Del Manso Martina" userId="513a9d34-6994-41b9-901c-f28dde9905db" providerId="ADAL" clId="{5B9B936D-0938-4018-B8B5-BE8E7268104F}" dt="2022-02-04T09:04:50.540" v="590" actId="13926"/>
          <ac:spMkLst>
            <pc:docMk/>
            <pc:sldMk cId="1055586143" sldId="265"/>
            <ac:spMk id="6" creationId="{18B3654A-7DA2-42C6-9E9B-3690B637422E}"/>
          </ac:spMkLst>
        </pc:spChg>
        <pc:spChg chg="mod">
          <ac:chgData name="Del Manso Martina" userId="513a9d34-6994-41b9-901c-f28dde9905db" providerId="ADAL" clId="{5B9B936D-0938-4018-B8B5-BE8E7268104F}" dt="2022-02-04T09:33:33.637" v="679" actId="113"/>
          <ac:spMkLst>
            <pc:docMk/>
            <pc:sldMk cId="1055586143" sldId="265"/>
            <ac:spMk id="9" creationId="{0F5728B3-7C52-4171-97CC-BBBAC22D9D60}"/>
          </ac:spMkLst>
        </pc:spChg>
        <pc:picChg chg="add mod">
          <ac:chgData name="Del Manso Martina" userId="513a9d34-6994-41b9-901c-f28dde9905db" providerId="ADAL" clId="{5B9B936D-0938-4018-B8B5-BE8E7268104F}" dt="2022-02-04T09:33:09.966" v="678" actId="1076"/>
          <ac:picMkLst>
            <pc:docMk/>
            <pc:sldMk cId="1055586143" sldId="265"/>
            <ac:picMk id="3" creationId="{18C2AB2E-C1AF-430F-963F-FE3ED14B735D}"/>
          </ac:picMkLst>
        </pc:picChg>
        <pc:picChg chg="del">
          <ac:chgData name="Del Manso Martina" userId="513a9d34-6994-41b9-901c-f28dde9905db" providerId="ADAL" clId="{5B9B936D-0938-4018-B8B5-BE8E7268104F}" dt="2022-02-04T08:59:38.369" v="553" actId="478"/>
          <ac:picMkLst>
            <pc:docMk/>
            <pc:sldMk cId="1055586143" sldId="265"/>
            <ac:picMk id="3" creationId="{A519AB9D-048A-4F69-B8C5-1882F608F958}"/>
          </ac:picMkLst>
        </pc:picChg>
        <pc:picChg chg="add del mod">
          <ac:chgData name="Del Manso Martina" userId="513a9d34-6994-41b9-901c-f28dde9905db" providerId="ADAL" clId="{5B9B936D-0938-4018-B8B5-BE8E7268104F}" dt="2022-02-04T09:33:03.817" v="674" actId="478"/>
          <ac:picMkLst>
            <pc:docMk/>
            <pc:sldMk cId="1055586143" sldId="265"/>
            <ac:picMk id="4" creationId="{CCAC9E7E-C7C9-44DB-8160-9B4E99E210D1}"/>
          </ac:picMkLst>
        </pc:picChg>
      </pc:sldChg>
      <pc:sldChg chg="modSp add del mod">
        <pc:chgData name="Del Manso Martina" userId="513a9d34-6994-41b9-901c-f28dde9905db" providerId="ADAL" clId="{5B9B936D-0938-4018-B8B5-BE8E7268104F}" dt="2022-02-04T09:12:00.376" v="659" actId="47"/>
        <pc:sldMkLst>
          <pc:docMk/>
          <pc:sldMk cId="937019017" sldId="267"/>
        </pc:sldMkLst>
        <pc:spChg chg="mod">
          <ac:chgData name="Del Manso Martina" userId="513a9d34-6994-41b9-901c-f28dde9905db" providerId="ADAL" clId="{5B9B936D-0938-4018-B8B5-BE8E7268104F}" dt="2022-02-03T14:08:41.442" v="301" actId="13926"/>
          <ac:spMkLst>
            <pc:docMk/>
            <pc:sldMk cId="937019017" sldId="267"/>
            <ac:spMk id="8" creationId="{120FA03F-51ED-409D-B36B-F721E225D251}"/>
          </ac:spMkLst>
        </pc:spChg>
      </pc:sldChg>
      <pc:sldChg chg="modSp mod">
        <pc:chgData name="Del Manso Martina" userId="513a9d34-6994-41b9-901c-f28dde9905db" providerId="ADAL" clId="{5B9B936D-0938-4018-B8B5-BE8E7268104F}" dt="2022-02-03T14:33:07.039" v="409"/>
        <pc:sldMkLst>
          <pc:docMk/>
          <pc:sldMk cId="1757230229" sldId="274"/>
        </pc:sldMkLst>
        <pc:spChg chg="mod">
          <ac:chgData name="Del Manso Martina" userId="513a9d34-6994-41b9-901c-f28dde9905db" providerId="ADAL" clId="{5B9B936D-0938-4018-B8B5-BE8E7268104F}" dt="2022-02-03T14:13:07.664" v="406" actId="20577"/>
          <ac:spMkLst>
            <pc:docMk/>
            <pc:sldMk cId="1757230229" sldId="274"/>
            <ac:spMk id="5" creationId="{FFEDA254-651F-4E7C-A6D4-10298A165D9B}"/>
          </ac:spMkLst>
        </pc:spChg>
        <pc:graphicFrameChg chg="mod">
          <ac:chgData name="Del Manso Martina" userId="513a9d34-6994-41b9-901c-f28dde9905db" providerId="ADAL" clId="{5B9B936D-0938-4018-B8B5-BE8E7268104F}" dt="2022-02-03T14:33:07.039" v="409"/>
          <ac:graphicFrameMkLst>
            <pc:docMk/>
            <pc:sldMk cId="1757230229" sldId="274"/>
            <ac:graphicFrameMk id="2" creationId="{1DFD4509-ED61-4699-8379-E08B93765468}"/>
          </ac:graphicFrameMkLst>
        </pc:graphicFrameChg>
        <pc:picChg chg="mod">
          <ac:chgData name="Del Manso Martina" userId="513a9d34-6994-41b9-901c-f28dde9905db" providerId="ADAL" clId="{5B9B936D-0938-4018-B8B5-BE8E7268104F}" dt="2022-02-03T14:13:02.430" v="404" actId="14100"/>
          <ac:picMkLst>
            <pc:docMk/>
            <pc:sldMk cId="1757230229" sldId="274"/>
            <ac:picMk id="3" creationId="{49FEDD4F-E511-4A61-A87A-F8819DE5E57A}"/>
          </ac:picMkLst>
        </pc:picChg>
      </pc:sldChg>
      <pc:sldChg chg="modSp mod">
        <pc:chgData name="Del Manso Martina" userId="513a9d34-6994-41b9-901c-f28dde9905db" providerId="ADAL" clId="{5B9B936D-0938-4018-B8B5-BE8E7268104F}" dt="2022-02-04T08:56:16.373" v="551" actId="13926"/>
        <pc:sldMkLst>
          <pc:docMk/>
          <pc:sldMk cId="1393109582" sldId="276"/>
        </pc:sldMkLst>
        <pc:spChg chg="mod">
          <ac:chgData name="Del Manso Martina" userId="513a9d34-6994-41b9-901c-f28dde9905db" providerId="ADAL" clId="{5B9B936D-0938-4018-B8B5-BE8E7268104F}" dt="2022-02-04T08:56:16.373" v="551" actId="13926"/>
          <ac:spMkLst>
            <pc:docMk/>
            <pc:sldMk cId="1393109582" sldId="276"/>
            <ac:spMk id="3" creationId="{46B1FEDA-143A-4056-8586-6BEC18D7A754}"/>
          </ac:spMkLst>
        </pc:spChg>
        <pc:spChg chg="mod">
          <ac:chgData name="Del Manso Martina" userId="513a9d34-6994-41b9-901c-f28dde9905db" providerId="ADAL" clId="{5B9B936D-0938-4018-B8B5-BE8E7268104F}" dt="2022-02-04T08:56:02.968" v="549" actId="21"/>
          <ac:spMkLst>
            <pc:docMk/>
            <pc:sldMk cId="1393109582" sldId="276"/>
            <ac:spMk id="6" creationId="{AAE37481-9F71-4A84-85F9-605D50E8F62B}"/>
          </ac:spMkLst>
        </pc:spChg>
      </pc:sldChg>
      <pc:sldChg chg="modSp mod">
        <pc:chgData name="Del Manso Martina" userId="513a9d34-6994-41b9-901c-f28dde9905db" providerId="ADAL" clId="{5B9B936D-0938-4018-B8B5-BE8E7268104F}" dt="2022-02-04T08:56:20.213" v="552" actId="13926"/>
        <pc:sldMkLst>
          <pc:docMk/>
          <pc:sldMk cId="748487965" sldId="277"/>
        </pc:sldMkLst>
        <pc:spChg chg="mod">
          <ac:chgData name="Del Manso Martina" userId="513a9d34-6994-41b9-901c-f28dde9905db" providerId="ADAL" clId="{5B9B936D-0938-4018-B8B5-BE8E7268104F}" dt="2022-02-04T08:56:20.213" v="552" actId="13926"/>
          <ac:spMkLst>
            <pc:docMk/>
            <pc:sldMk cId="748487965" sldId="277"/>
            <ac:spMk id="6" creationId="{4EF4BFAA-6F0D-4AEE-81AE-5391D6A45ACA}"/>
          </ac:spMkLst>
        </pc:spChg>
        <pc:spChg chg="mod">
          <ac:chgData name="Del Manso Martina" userId="513a9d34-6994-41b9-901c-f28dde9905db" providerId="ADAL" clId="{5B9B936D-0938-4018-B8B5-BE8E7268104F}" dt="2022-02-04T08:56:10.898" v="550"/>
          <ac:spMkLst>
            <pc:docMk/>
            <pc:sldMk cId="748487965" sldId="277"/>
            <ac:spMk id="8" creationId="{E3C88FBE-F240-4FEB-B3FD-3BAA27A01FB0}"/>
          </ac:spMkLst>
        </pc:spChg>
      </pc:sldChg>
      <pc:sldChg chg="modSp mod">
        <pc:chgData name="Del Manso Martina" userId="513a9d34-6994-41b9-901c-f28dde9905db" providerId="ADAL" clId="{5B9B936D-0938-4018-B8B5-BE8E7268104F}" dt="2022-02-03T13:31:49.072" v="99" actId="207"/>
        <pc:sldMkLst>
          <pc:docMk/>
          <pc:sldMk cId="596980194" sldId="278"/>
        </pc:sldMkLst>
        <pc:spChg chg="mod">
          <ac:chgData name="Del Manso Martina" userId="513a9d34-6994-41b9-901c-f28dde9905db" providerId="ADAL" clId="{5B9B936D-0938-4018-B8B5-BE8E7268104F}" dt="2022-02-03T13:29:54.917" v="10" actId="20577"/>
          <ac:spMkLst>
            <pc:docMk/>
            <pc:sldMk cId="596980194" sldId="278"/>
            <ac:spMk id="9" creationId="{9062F9CD-CE96-4997-888D-12FBC44B69AD}"/>
          </ac:spMkLst>
        </pc:spChg>
        <pc:spChg chg="mod">
          <ac:chgData name="Del Manso Martina" userId="513a9d34-6994-41b9-901c-f28dde9905db" providerId="ADAL" clId="{5B9B936D-0938-4018-B8B5-BE8E7268104F}" dt="2022-02-03T13:31:14.763" v="27"/>
          <ac:spMkLst>
            <pc:docMk/>
            <pc:sldMk cId="596980194" sldId="278"/>
            <ac:spMk id="12" creationId="{52C5F38A-A292-4646-A061-A3CF8D48CFE7}"/>
          </ac:spMkLst>
        </pc:spChg>
        <pc:spChg chg="mod">
          <ac:chgData name="Del Manso Martina" userId="513a9d34-6994-41b9-901c-f28dde9905db" providerId="ADAL" clId="{5B9B936D-0938-4018-B8B5-BE8E7268104F}" dt="2022-02-03T13:31:49.072" v="99" actId="207"/>
          <ac:spMkLst>
            <pc:docMk/>
            <pc:sldMk cId="596980194" sldId="278"/>
            <ac:spMk id="16" creationId="{9AAAB8FB-18B2-4010-8B19-390F6A5A5F0A}"/>
          </ac:spMkLst>
        </pc:spChg>
        <pc:picChg chg="mod modCrop">
          <ac:chgData name="Del Manso Martina" userId="513a9d34-6994-41b9-901c-f28dde9905db" providerId="ADAL" clId="{5B9B936D-0938-4018-B8B5-BE8E7268104F}" dt="2022-02-03T13:29:10.861" v="2" actId="732"/>
          <ac:picMkLst>
            <pc:docMk/>
            <pc:sldMk cId="596980194" sldId="278"/>
            <ac:picMk id="10" creationId="{3BBAFBC4-7C7A-4073-85A2-4785F5F99066}"/>
          </ac:picMkLst>
        </pc:picChg>
        <pc:picChg chg="mod">
          <ac:chgData name="Del Manso Martina" userId="513a9d34-6994-41b9-901c-f28dde9905db" providerId="ADAL" clId="{5B9B936D-0938-4018-B8B5-BE8E7268104F}" dt="2022-02-03T13:29:24.965" v="3" actId="14826"/>
          <ac:picMkLst>
            <pc:docMk/>
            <pc:sldMk cId="596980194" sldId="278"/>
            <ac:picMk id="1026" creationId="{650A4B6F-6EA9-4E81-80D3-073D838A9A85}"/>
          </ac:picMkLst>
        </pc:picChg>
      </pc:sldChg>
      <pc:sldChg chg="modSp add del mod">
        <pc:chgData name="Del Manso Martina" userId="513a9d34-6994-41b9-901c-f28dde9905db" providerId="ADAL" clId="{5B9B936D-0938-4018-B8B5-BE8E7268104F}" dt="2022-02-04T09:12:20.111" v="665" actId="20577"/>
        <pc:sldMkLst>
          <pc:docMk/>
          <pc:sldMk cId="3284697636" sldId="1278"/>
        </pc:sldMkLst>
        <pc:spChg chg="mod">
          <ac:chgData name="Del Manso Martina" userId="513a9d34-6994-41b9-901c-f28dde9905db" providerId="ADAL" clId="{5B9B936D-0938-4018-B8B5-BE8E7268104F}" dt="2022-02-04T09:12:20.111" v="665" actId="20577"/>
          <ac:spMkLst>
            <pc:docMk/>
            <pc:sldMk cId="3284697636" sldId="1278"/>
            <ac:spMk id="2" creationId="{71B7A1A9-40FC-4B1A-BC71-6C2C2DFC8700}"/>
          </ac:spMkLst>
        </pc:spChg>
      </pc:sldChg>
      <pc:sldChg chg="addSp delSp modSp mod">
        <pc:chgData name="Del Manso Martina" userId="513a9d34-6994-41b9-901c-f28dde9905db" providerId="ADAL" clId="{5B9B936D-0938-4018-B8B5-BE8E7268104F}" dt="2022-02-04T09:31:40.624" v="673" actId="478"/>
        <pc:sldMkLst>
          <pc:docMk/>
          <pc:sldMk cId="0" sldId="1307"/>
        </pc:sldMkLst>
        <pc:spChg chg="add del mod">
          <ac:chgData name="Del Manso Martina" userId="513a9d34-6994-41b9-901c-f28dde9905db" providerId="ADAL" clId="{5B9B936D-0938-4018-B8B5-BE8E7268104F}" dt="2022-02-04T09:31:40.624" v="673" actId="478"/>
          <ac:spMkLst>
            <pc:docMk/>
            <pc:sldMk cId="0" sldId="1307"/>
            <ac:spMk id="3" creationId="{154FCFC5-CEBB-4080-ACF9-0DF4FC8BCC2B}"/>
          </ac:spMkLst>
        </pc:spChg>
        <pc:spChg chg="add mod">
          <ac:chgData name="Del Manso Martina" userId="513a9d34-6994-41b9-901c-f28dde9905db" providerId="ADAL" clId="{5B9B936D-0938-4018-B8B5-BE8E7268104F}" dt="2022-02-04T09:06:00.420" v="601" actId="1035"/>
          <ac:spMkLst>
            <pc:docMk/>
            <pc:sldMk cId="0" sldId="1307"/>
            <ac:spMk id="4" creationId="{D978D0D4-4F76-4B46-9C10-A3397A33007F}"/>
          </ac:spMkLst>
        </pc:spChg>
        <pc:spChg chg="add del mod">
          <ac:chgData name="Del Manso Martina" userId="513a9d34-6994-41b9-901c-f28dde9905db" providerId="ADAL" clId="{5B9B936D-0938-4018-B8B5-BE8E7268104F}" dt="2022-02-04T09:31:39.775" v="671" actId="478"/>
          <ac:spMkLst>
            <pc:docMk/>
            <pc:sldMk cId="0" sldId="1307"/>
            <ac:spMk id="6" creationId="{1FACCAC4-9A8C-49F4-8BAC-1750B50E855B}"/>
          </ac:spMkLst>
        </pc:spChg>
        <pc:spChg chg="add del mod">
          <ac:chgData name="Del Manso Martina" userId="513a9d34-6994-41b9-901c-f28dde9905db" providerId="ADAL" clId="{5B9B936D-0938-4018-B8B5-BE8E7268104F}" dt="2022-02-04T09:31:40.132" v="672" actId="478"/>
          <ac:spMkLst>
            <pc:docMk/>
            <pc:sldMk cId="0" sldId="1307"/>
            <ac:spMk id="7" creationId="{E67A15BF-5333-4B41-B149-FD6FE26CFA8C}"/>
          </ac:spMkLst>
        </pc:spChg>
        <pc:spChg chg="add mod">
          <ac:chgData name="Del Manso Martina" userId="513a9d34-6994-41b9-901c-f28dde9905db" providerId="ADAL" clId="{5B9B936D-0938-4018-B8B5-BE8E7268104F}" dt="2022-02-04T08:54:03.021" v="459" actId="1076"/>
          <ac:spMkLst>
            <pc:docMk/>
            <pc:sldMk cId="0" sldId="1307"/>
            <ac:spMk id="8" creationId="{5BF06946-192B-4E10-B45F-F285DC430E2A}"/>
          </ac:spMkLst>
        </pc:spChg>
        <pc:spChg chg="mod">
          <ac:chgData name="Del Manso Martina" userId="513a9d34-6994-41b9-901c-f28dde9905db" providerId="ADAL" clId="{5B9B936D-0938-4018-B8B5-BE8E7268104F}" dt="2022-02-03T13:47:22.013" v="213" actId="20577"/>
          <ac:spMkLst>
            <pc:docMk/>
            <pc:sldMk cId="0" sldId="1307"/>
            <ac:spMk id="170" creationId="{9F928B8A-3EB1-4DF1-BFCE-1A2F9A1160CD}"/>
          </ac:spMkLst>
        </pc:spChg>
        <pc:picChg chg="mod">
          <ac:chgData name="Del Manso Martina" userId="513a9d34-6994-41b9-901c-f28dde9905db" providerId="ADAL" clId="{5B9B936D-0938-4018-B8B5-BE8E7268104F}" dt="2022-02-04T09:01:08.344" v="569" actId="1076"/>
          <ac:picMkLst>
            <pc:docMk/>
            <pc:sldMk cId="0" sldId="1307"/>
            <ac:picMk id="2" creationId="{36A84315-CCAB-4ABF-8F31-A9044D08645F}"/>
          </ac:picMkLst>
        </pc:picChg>
        <pc:picChg chg="del">
          <ac:chgData name="Del Manso Martina" userId="513a9d34-6994-41b9-901c-f28dde9905db" providerId="ADAL" clId="{5B9B936D-0938-4018-B8B5-BE8E7268104F}" dt="2022-02-03T13:47:04.508" v="207" actId="478"/>
          <ac:picMkLst>
            <pc:docMk/>
            <pc:sldMk cId="0" sldId="1307"/>
            <ac:picMk id="3" creationId="{8751B34C-132D-44A3-9B3E-9BAEFC4C7F5B}"/>
          </ac:picMkLst>
        </pc:picChg>
      </pc:sldChg>
      <pc:sldChg chg="addSp modSp mod">
        <pc:chgData name="Del Manso Martina" userId="513a9d34-6994-41b9-901c-f28dde9905db" providerId="ADAL" clId="{5B9B936D-0938-4018-B8B5-BE8E7268104F}" dt="2022-02-04T09:12:48.580" v="666"/>
        <pc:sldMkLst>
          <pc:docMk/>
          <pc:sldMk cId="2366445357" sldId="1308"/>
        </pc:sldMkLst>
        <pc:spChg chg="mod">
          <ac:chgData name="Del Manso Martina" userId="513a9d34-6994-41b9-901c-f28dde9905db" providerId="ADAL" clId="{5B9B936D-0938-4018-B8B5-BE8E7268104F}" dt="2022-02-04T08:27:03.022" v="447" actId="13926"/>
          <ac:spMkLst>
            <pc:docMk/>
            <pc:sldMk cId="2366445357" sldId="1308"/>
            <ac:spMk id="5" creationId="{DF970081-94DA-4076-80A9-CF7BC0ABB794}"/>
          </ac:spMkLst>
        </pc:spChg>
        <pc:spChg chg="add mod">
          <ac:chgData name="Del Manso Martina" userId="513a9d34-6994-41b9-901c-f28dde9905db" providerId="ADAL" clId="{5B9B936D-0938-4018-B8B5-BE8E7268104F}" dt="2022-02-04T09:04:05.221" v="589" actId="14100"/>
          <ac:spMkLst>
            <pc:docMk/>
            <pc:sldMk cId="2366445357" sldId="1308"/>
            <ac:spMk id="6" creationId="{49A4387E-07D3-4F77-AF9B-1459F2FE7FE7}"/>
          </ac:spMkLst>
        </pc:spChg>
        <pc:graphicFrameChg chg="mod modGraphic">
          <ac:chgData name="Del Manso Martina" userId="513a9d34-6994-41b9-901c-f28dde9905db" providerId="ADAL" clId="{5B9B936D-0938-4018-B8B5-BE8E7268104F}" dt="2022-02-04T09:12:48.580" v="666"/>
          <ac:graphicFrameMkLst>
            <pc:docMk/>
            <pc:sldMk cId="2366445357" sldId="1308"/>
            <ac:graphicFrameMk id="4" creationId="{7E52DAF0-4802-46B0-B1FC-4C61729263BF}"/>
          </ac:graphicFrameMkLst>
        </pc:graphicFrameChg>
      </pc:sldChg>
      <pc:sldChg chg="modSp mod">
        <pc:chgData name="Del Manso Martina" userId="513a9d34-6994-41b9-901c-f28dde9905db" providerId="ADAL" clId="{5B9B936D-0938-4018-B8B5-BE8E7268104F}" dt="2022-02-04T08:25:49.392" v="421" actId="13926"/>
        <pc:sldMkLst>
          <pc:docMk/>
          <pc:sldMk cId="4206354991" sldId="1351"/>
        </pc:sldMkLst>
        <pc:spChg chg="mod">
          <ac:chgData name="Del Manso Martina" userId="513a9d34-6994-41b9-901c-f28dde9905db" providerId="ADAL" clId="{5B9B936D-0938-4018-B8B5-BE8E7268104F}" dt="2022-02-04T08:25:49.392" v="421" actId="13926"/>
          <ac:spMkLst>
            <pc:docMk/>
            <pc:sldMk cId="4206354991" sldId="1351"/>
            <ac:spMk id="5" creationId="{38B01666-2935-48B4-9011-A72052A4AD72}"/>
          </ac:spMkLst>
        </pc:spChg>
        <pc:graphicFrameChg chg="mod">
          <ac:chgData name="Del Manso Martina" userId="513a9d34-6994-41b9-901c-f28dde9905db" providerId="ADAL" clId="{5B9B936D-0938-4018-B8B5-BE8E7268104F}" dt="2022-02-04T08:24:35.848" v="416"/>
          <ac:graphicFrameMkLst>
            <pc:docMk/>
            <pc:sldMk cId="4206354991" sldId="1351"/>
            <ac:graphicFrameMk id="4" creationId="{E64B6E5F-F932-4132-9EC2-96F683F9B6AF}"/>
          </ac:graphicFrameMkLst>
        </pc:graphicFrameChg>
      </pc:sldChg>
      <pc:sldChg chg="modSp mod">
        <pc:chgData name="Del Manso Martina" userId="513a9d34-6994-41b9-901c-f28dde9905db" providerId="ADAL" clId="{5B9B936D-0938-4018-B8B5-BE8E7268104F}" dt="2022-02-03T14:07:43.482" v="299" actId="14100"/>
        <pc:sldMkLst>
          <pc:docMk/>
          <pc:sldMk cId="3003740372" sldId="1383"/>
        </pc:sldMkLst>
        <pc:picChg chg="mod">
          <ac:chgData name="Del Manso Martina" userId="513a9d34-6994-41b9-901c-f28dde9905db" providerId="ADAL" clId="{5B9B936D-0938-4018-B8B5-BE8E7268104F}" dt="2022-02-03T14:07:43.482" v="299" actId="14100"/>
          <ac:picMkLst>
            <pc:docMk/>
            <pc:sldMk cId="3003740372" sldId="1383"/>
            <ac:picMk id="5" creationId="{9266DB84-C29E-4C62-B198-9CC3AF4D5C78}"/>
          </ac:picMkLst>
        </pc:picChg>
      </pc:sldChg>
      <pc:sldChg chg="modSp mod">
        <pc:chgData name="Del Manso Martina" userId="513a9d34-6994-41b9-901c-f28dde9905db" providerId="ADAL" clId="{5B9B936D-0938-4018-B8B5-BE8E7268104F}" dt="2022-02-03T14:07:34.872" v="296" actId="14100"/>
        <pc:sldMkLst>
          <pc:docMk/>
          <pc:sldMk cId="1771034633" sldId="1387"/>
        </pc:sldMkLst>
        <pc:spChg chg="mod">
          <ac:chgData name="Del Manso Martina" userId="513a9d34-6994-41b9-901c-f28dde9905db" providerId="ADAL" clId="{5B9B936D-0938-4018-B8B5-BE8E7268104F}" dt="2022-02-03T14:07:31.676" v="294" actId="1076"/>
          <ac:spMkLst>
            <pc:docMk/>
            <pc:sldMk cId="1771034633" sldId="1387"/>
            <ac:spMk id="4" creationId="{D8240E34-B309-4C8D-BE8A-B38C777BAFB7}"/>
          </ac:spMkLst>
        </pc:spChg>
        <pc:picChg chg="mod">
          <ac:chgData name="Del Manso Martina" userId="513a9d34-6994-41b9-901c-f28dde9905db" providerId="ADAL" clId="{5B9B936D-0938-4018-B8B5-BE8E7268104F}" dt="2022-02-03T14:07:34.872" v="296" actId="14100"/>
          <ac:picMkLst>
            <pc:docMk/>
            <pc:sldMk cId="1771034633" sldId="1387"/>
            <ac:picMk id="2" creationId="{0A4366C4-7BAD-4B58-A5AE-DBB3BA9C3631}"/>
          </ac:picMkLst>
        </pc:picChg>
      </pc:sldChg>
      <pc:sldChg chg="modSp mod">
        <pc:chgData name="Del Manso Martina" userId="513a9d34-6994-41b9-901c-f28dde9905db" providerId="ADAL" clId="{5B9B936D-0938-4018-B8B5-BE8E7268104F}" dt="2022-02-03T14:05:59.306" v="289" actId="1076"/>
        <pc:sldMkLst>
          <pc:docMk/>
          <pc:sldMk cId="937493020" sldId="1416"/>
        </pc:sldMkLst>
        <pc:picChg chg="mod">
          <ac:chgData name="Del Manso Martina" userId="513a9d34-6994-41b9-901c-f28dde9905db" providerId="ADAL" clId="{5B9B936D-0938-4018-B8B5-BE8E7268104F}" dt="2022-02-03T14:05:59.306" v="289" actId="1076"/>
          <ac:picMkLst>
            <pc:docMk/>
            <pc:sldMk cId="937493020" sldId="1416"/>
            <ac:picMk id="6" creationId="{19E645A9-4C7B-4333-8B64-9D629BE20315}"/>
          </ac:picMkLst>
        </pc:picChg>
      </pc:sldChg>
      <pc:sldChg chg="modSp mod">
        <pc:chgData name="Del Manso Martina" userId="513a9d34-6994-41b9-901c-f28dde9905db" providerId="ADAL" clId="{5B9B936D-0938-4018-B8B5-BE8E7268104F}" dt="2022-02-04T09:11:12.399" v="654" actId="13926"/>
        <pc:sldMkLst>
          <pc:docMk/>
          <pc:sldMk cId="3634802200" sldId="1428"/>
        </pc:sldMkLst>
        <pc:spChg chg="mod">
          <ac:chgData name="Del Manso Martina" userId="513a9d34-6994-41b9-901c-f28dde9905db" providerId="ADAL" clId="{5B9B936D-0938-4018-B8B5-BE8E7268104F}" dt="2022-02-04T09:11:12.399" v="654" actId="13926"/>
          <ac:spMkLst>
            <pc:docMk/>
            <pc:sldMk cId="3634802200" sldId="1428"/>
            <ac:spMk id="3" creationId="{9AE7991F-227C-4D1D-963F-5DF7512E9B72}"/>
          </ac:spMkLst>
        </pc:spChg>
        <pc:spChg chg="mod">
          <ac:chgData name="Del Manso Martina" userId="513a9d34-6994-41b9-901c-f28dde9905db" providerId="ADAL" clId="{5B9B936D-0938-4018-B8B5-BE8E7268104F}" dt="2022-02-04T09:10:59.179" v="653" actId="20577"/>
          <ac:spMkLst>
            <pc:docMk/>
            <pc:sldMk cId="3634802200" sldId="1428"/>
            <ac:spMk id="6" creationId="{8AD2EF5A-25A6-455A-BA76-27EA36FDA34E}"/>
          </ac:spMkLst>
        </pc:spChg>
      </pc:sldChg>
      <pc:sldChg chg="addSp delSp modSp mod">
        <pc:chgData name="Del Manso Martina" userId="513a9d34-6994-41b9-901c-f28dde9905db" providerId="ADAL" clId="{5B9B936D-0938-4018-B8B5-BE8E7268104F}" dt="2022-02-04T09:09:55.721" v="639" actId="20577"/>
        <pc:sldMkLst>
          <pc:docMk/>
          <pc:sldMk cId="3254352924" sldId="1429"/>
        </pc:sldMkLst>
        <pc:spChg chg="mod">
          <ac:chgData name="Del Manso Martina" userId="513a9d34-6994-41b9-901c-f28dde9905db" providerId="ADAL" clId="{5B9B936D-0938-4018-B8B5-BE8E7268104F}" dt="2022-02-04T09:06:46.071" v="607" actId="20577"/>
          <ac:spMkLst>
            <pc:docMk/>
            <pc:sldMk cId="3254352924" sldId="1429"/>
            <ac:spMk id="3" creationId="{9AE7991F-227C-4D1D-963F-5DF7512E9B72}"/>
          </ac:spMkLst>
        </pc:spChg>
        <pc:spChg chg="mod">
          <ac:chgData name="Del Manso Martina" userId="513a9d34-6994-41b9-901c-f28dde9905db" providerId="ADAL" clId="{5B9B936D-0938-4018-B8B5-BE8E7268104F}" dt="2022-02-04T09:09:55.721" v="639" actId="20577"/>
          <ac:spMkLst>
            <pc:docMk/>
            <pc:sldMk cId="3254352924" sldId="1429"/>
            <ac:spMk id="6" creationId="{C0E3834D-83F4-4161-9CFE-5070D55D5F1B}"/>
          </ac:spMkLst>
        </pc:spChg>
        <pc:spChg chg="add del mod">
          <ac:chgData name="Del Manso Martina" userId="513a9d34-6994-41b9-901c-f28dde9905db" providerId="ADAL" clId="{5B9B936D-0938-4018-B8B5-BE8E7268104F}" dt="2022-02-04T09:09:25.460" v="628" actId="478"/>
          <ac:spMkLst>
            <pc:docMk/>
            <pc:sldMk cId="3254352924" sldId="1429"/>
            <ac:spMk id="7" creationId="{809BB5D7-1D4F-445D-B05B-D0149C1FB3A9}"/>
          </ac:spMkLst>
        </pc:spChg>
        <pc:picChg chg="del">
          <ac:chgData name="Del Manso Martina" userId="513a9d34-6994-41b9-901c-f28dde9905db" providerId="ADAL" clId="{5B9B936D-0938-4018-B8B5-BE8E7268104F}" dt="2022-02-04T09:09:21.355" v="622" actId="478"/>
          <ac:picMkLst>
            <pc:docMk/>
            <pc:sldMk cId="3254352924" sldId="1429"/>
            <ac:picMk id="4" creationId="{09B1DEC2-492E-463D-8F48-D592BD14833E}"/>
          </ac:picMkLst>
        </pc:picChg>
        <pc:picChg chg="add mod">
          <ac:chgData name="Del Manso Martina" userId="513a9d34-6994-41b9-901c-f28dde9905db" providerId="ADAL" clId="{5B9B936D-0938-4018-B8B5-BE8E7268104F}" dt="2022-02-04T09:09:47.605" v="633" actId="1076"/>
          <ac:picMkLst>
            <pc:docMk/>
            <pc:sldMk cId="3254352924" sldId="1429"/>
            <ac:picMk id="8" creationId="{2A3066CD-C86E-4F42-80E1-873F4BD7FADE}"/>
          </ac:picMkLst>
        </pc:picChg>
      </pc:sldChg>
      <pc:sldChg chg="addSp delSp modSp mod">
        <pc:chgData name="Del Manso Martina" userId="513a9d34-6994-41b9-901c-f28dde9905db" providerId="ADAL" clId="{5B9B936D-0938-4018-B8B5-BE8E7268104F}" dt="2022-02-03T14:12:13.611" v="402" actId="20577"/>
        <pc:sldMkLst>
          <pc:docMk/>
          <pc:sldMk cId="1503337822" sldId="1430"/>
        </pc:sldMkLst>
        <pc:spChg chg="mod">
          <ac:chgData name="Del Manso Martina" userId="513a9d34-6994-41b9-901c-f28dde9905db" providerId="ADAL" clId="{5B9B936D-0938-4018-B8B5-BE8E7268104F}" dt="2022-02-03T14:10:32.883" v="325" actId="20577"/>
          <ac:spMkLst>
            <pc:docMk/>
            <pc:sldMk cId="1503337822" sldId="1430"/>
            <ac:spMk id="7" creationId="{521C454B-F5E8-4456-B826-7D75278D9657}"/>
          </ac:spMkLst>
        </pc:spChg>
        <pc:spChg chg="mod">
          <ac:chgData name="Del Manso Martina" userId="513a9d34-6994-41b9-901c-f28dde9905db" providerId="ADAL" clId="{5B9B936D-0938-4018-B8B5-BE8E7268104F}" dt="2022-02-03T14:11:01.162" v="343" actId="20577"/>
          <ac:spMkLst>
            <pc:docMk/>
            <pc:sldMk cId="1503337822" sldId="1430"/>
            <ac:spMk id="12" creationId="{C38C7F7B-BB50-4EF1-B675-C18FAB25E91D}"/>
          </ac:spMkLst>
        </pc:spChg>
        <pc:spChg chg="mod">
          <ac:chgData name="Del Manso Martina" userId="513a9d34-6994-41b9-901c-f28dde9905db" providerId="ADAL" clId="{5B9B936D-0938-4018-B8B5-BE8E7268104F}" dt="2022-02-03T14:10:52.936" v="336" actId="20577"/>
          <ac:spMkLst>
            <pc:docMk/>
            <pc:sldMk cId="1503337822" sldId="1430"/>
            <ac:spMk id="20" creationId="{16455BC2-3EEC-465F-BFC7-69E0D30CE390}"/>
          </ac:spMkLst>
        </pc:spChg>
        <pc:spChg chg="mod">
          <ac:chgData name="Del Manso Martina" userId="513a9d34-6994-41b9-901c-f28dde9905db" providerId="ADAL" clId="{5B9B936D-0938-4018-B8B5-BE8E7268104F}" dt="2022-02-03T14:11:18.506" v="357" actId="20577"/>
          <ac:spMkLst>
            <pc:docMk/>
            <pc:sldMk cId="1503337822" sldId="1430"/>
            <ac:spMk id="23" creationId="{1916299F-6F0B-41A0-B266-329199B98D1D}"/>
          </ac:spMkLst>
        </pc:spChg>
        <pc:spChg chg="mod">
          <ac:chgData name="Del Manso Martina" userId="513a9d34-6994-41b9-901c-f28dde9905db" providerId="ADAL" clId="{5B9B936D-0938-4018-B8B5-BE8E7268104F}" dt="2022-02-03T14:11:08.682" v="350" actId="20577"/>
          <ac:spMkLst>
            <pc:docMk/>
            <pc:sldMk cId="1503337822" sldId="1430"/>
            <ac:spMk id="24" creationId="{E74C75E4-D3C3-4199-B3B7-E5CE64741945}"/>
          </ac:spMkLst>
        </pc:spChg>
        <pc:spChg chg="mod">
          <ac:chgData name="Del Manso Martina" userId="513a9d34-6994-41b9-901c-f28dde9905db" providerId="ADAL" clId="{5B9B936D-0938-4018-B8B5-BE8E7268104F}" dt="2022-02-03T14:11:27.563" v="366" actId="20577"/>
          <ac:spMkLst>
            <pc:docMk/>
            <pc:sldMk cId="1503337822" sldId="1430"/>
            <ac:spMk id="25" creationId="{2A50A42D-7861-4F67-ABF7-B56D3E1416D8}"/>
          </ac:spMkLst>
        </pc:spChg>
        <pc:spChg chg="mod">
          <ac:chgData name="Del Manso Martina" userId="513a9d34-6994-41b9-901c-f28dde9905db" providerId="ADAL" clId="{5B9B936D-0938-4018-B8B5-BE8E7268104F}" dt="2022-02-03T14:11:47.517" v="382" actId="20577"/>
          <ac:spMkLst>
            <pc:docMk/>
            <pc:sldMk cId="1503337822" sldId="1430"/>
            <ac:spMk id="26" creationId="{17B8BD54-C49A-4DF1-BBE2-6315E6CC2BD6}"/>
          </ac:spMkLst>
        </pc:spChg>
        <pc:spChg chg="mod">
          <ac:chgData name="Del Manso Martina" userId="513a9d34-6994-41b9-901c-f28dde9905db" providerId="ADAL" clId="{5B9B936D-0938-4018-B8B5-BE8E7268104F}" dt="2022-02-03T14:11:38.035" v="375" actId="20577"/>
          <ac:spMkLst>
            <pc:docMk/>
            <pc:sldMk cId="1503337822" sldId="1430"/>
            <ac:spMk id="27" creationId="{3D620C99-C7B9-49E6-9F1F-B55959BD649D}"/>
          </ac:spMkLst>
        </pc:spChg>
        <pc:spChg chg="mod">
          <ac:chgData name="Del Manso Martina" userId="513a9d34-6994-41b9-901c-f28dde9905db" providerId="ADAL" clId="{5B9B936D-0938-4018-B8B5-BE8E7268104F}" dt="2022-02-03T14:12:13.611" v="402" actId="20577"/>
          <ac:spMkLst>
            <pc:docMk/>
            <pc:sldMk cId="1503337822" sldId="1430"/>
            <ac:spMk id="28" creationId="{E84D0256-A48B-432B-B8ED-89AB73710437}"/>
          </ac:spMkLst>
        </pc:spChg>
        <pc:spChg chg="mod">
          <ac:chgData name="Del Manso Martina" userId="513a9d34-6994-41b9-901c-f28dde9905db" providerId="ADAL" clId="{5B9B936D-0938-4018-B8B5-BE8E7268104F}" dt="2022-02-03T14:12:03.271" v="395" actId="20577"/>
          <ac:spMkLst>
            <pc:docMk/>
            <pc:sldMk cId="1503337822" sldId="1430"/>
            <ac:spMk id="29" creationId="{6B0B2A4C-42BF-4626-B2DA-6BCBB944F7F9}"/>
          </ac:spMkLst>
        </pc:spChg>
        <pc:picChg chg="add mod">
          <ac:chgData name="Del Manso Martina" userId="513a9d34-6994-41b9-901c-f28dde9905db" providerId="ADAL" clId="{5B9B936D-0938-4018-B8B5-BE8E7268104F}" dt="2022-02-03T14:09:32.689" v="309" actId="14100"/>
          <ac:picMkLst>
            <pc:docMk/>
            <pc:sldMk cId="1503337822" sldId="1430"/>
            <ac:picMk id="1026" creationId="{EBE9FF52-0221-488A-A834-975E923F0F0A}"/>
          </ac:picMkLst>
        </pc:picChg>
        <pc:picChg chg="del mod">
          <ac:chgData name="Del Manso Martina" userId="513a9d34-6994-41b9-901c-f28dde9905db" providerId="ADAL" clId="{5B9B936D-0938-4018-B8B5-BE8E7268104F}" dt="2022-02-03T14:09:10.650" v="304" actId="478"/>
          <ac:picMkLst>
            <pc:docMk/>
            <pc:sldMk cId="1503337822" sldId="1430"/>
            <ac:picMk id="2050" creationId="{057A81D4-696C-40B5-9821-B072A3F98A5E}"/>
          </ac:picMkLst>
        </pc:picChg>
      </pc:sldChg>
      <pc:sldChg chg="addSp delSp modSp mod">
        <pc:chgData name="Del Manso Martina" userId="513a9d34-6994-41b9-901c-f28dde9905db" providerId="ADAL" clId="{5B9B936D-0938-4018-B8B5-BE8E7268104F}" dt="2022-02-03T14:02:48.128" v="273" actId="1076"/>
        <pc:sldMkLst>
          <pc:docMk/>
          <pc:sldMk cId="667948361" sldId="1432"/>
        </pc:sldMkLst>
        <pc:spChg chg="del">
          <ac:chgData name="Del Manso Martina" userId="513a9d34-6994-41b9-901c-f28dde9905db" providerId="ADAL" clId="{5B9B936D-0938-4018-B8B5-BE8E7268104F}" dt="2022-02-03T14:02:32.044" v="268" actId="478"/>
          <ac:spMkLst>
            <pc:docMk/>
            <pc:sldMk cId="667948361" sldId="1432"/>
            <ac:spMk id="13" creationId="{4FA40F46-F555-4E0C-949C-98BD5D497918}"/>
          </ac:spMkLst>
        </pc:spChg>
        <pc:spChg chg="mod">
          <ac:chgData name="Del Manso Martina" userId="513a9d34-6994-41b9-901c-f28dde9905db" providerId="ADAL" clId="{5B9B936D-0938-4018-B8B5-BE8E7268104F}" dt="2022-02-03T14:02:37.109" v="271" actId="20577"/>
          <ac:spMkLst>
            <pc:docMk/>
            <pc:sldMk cId="667948361" sldId="1432"/>
            <ac:spMk id="14" creationId="{C0442A7E-E0E0-41F7-823F-CD84EBFCD35D}"/>
          </ac:spMkLst>
        </pc:spChg>
        <pc:picChg chg="del">
          <ac:chgData name="Del Manso Martina" userId="513a9d34-6994-41b9-901c-f28dde9905db" providerId="ADAL" clId="{5B9B936D-0938-4018-B8B5-BE8E7268104F}" dt="2022-02-03T13:59:51.241" v="224" actId="478"/>
          <ac:picMkLst>
            <pc:docMk/>
            <pc:sldMk cId="667948361" sldId="1432"/>
            <ac:picMk id="3" creationId="{56F39A30-80B2-49B7-98C4-D2A89B00FA38}"/>
          </ac:picMkLst>
        </pc:picChg>
        <pc:picChg chg="add mod">
          <ac:chgData name="Del Manso Martina" userId="513a9d34-6994-41b9-901c-f28dde9905db" providerId="ADAL" clId="{5B9B936D-0938-4018-B8B5-BE8E7268104F}" dt="2022-02-03T14:02:43.539" v="272" actId="14100"/>
          <ac:picMkLst>
            <pc:docMk/>
            <pc:sldMk cId="667948361" sldId="1432"/>
            <ac:picMk id="4" creationId="{7893EA84-C16F-4ED0-8196-76A0400F1023}"/>
          </ac:picMkLst>
        </pc:picChg>
        <pc:picChg chg="mod">
          <ac:chgData name="Del Manso Martina" userId="513a9d34-6994-41b9-901c-f28dde9905db" providerId="ADAL" clId="{5B9B936D-0938-4018-B8B5-BE8E7268104F}" dt="2022-02-03T14:02:48.128" v="273" actId="1076"/>
          <ac:picMkLst>
            <pc:docMk/>
            <pc:sldMk cId="667948361" sldId="1432"/>
            <ac:picMk id="5" creationId="{6AC2F6C8-D8EE-4215-B9E1-2CA37C6D6868}"/>
          </ac:picMkLst>
        </pc:picChg>
      </pc:sldChg>
      <pc:sldChg chg="addSp delSp modSp mod">
        <pc:chgData name="Del Manso Martina" userId="513a9d34-6994-41b9-901c-f28dde9905db" providerId="ADAL" clId="{5B9B936D-0938-4018-B8B5-BE8E7268104F}" dt="2022-02-03T14:02:15.874" v="263" actId="478"/>
        <pc:sldMkLst>
          <pc:docMk/>
          <pc:sldMk cId="95590468" sldId="1433"/>
        </pc:sldMkLst>
        <pc:spChg chg="mod">
          <ac:chgData name="Del Manso Martina" userId="513a9d34-6994-41b9-901c-f28dde9905db" providerId="ADAL" clId="{5B9B936D-0938-4018-B8B5-BE8E7268104F}" dt="2022-02-03T14:02:10.458" v="261" actId="20577"/>
          <ac:spMkLst>
            <pc:docMk/>
            <pc:sldMk cId="95590468" sldId="1433"/>
            <ac:spMk id="11" creationId="{879BDA3D-B06E-4B2E-88D4-5C6065FDB0B6}"/>
          </ac:spMkLst>
        </pc:spChg>
        <pc:spChg chg="add del mod">
          <ac:chgData name="Del Manso Martina" userId="513a9d34-6994-41b9-901c-f28dde9905db" providerId="ADAL" clId="{5B9B936D-0938-4018-B8B5-BE8E7268104F}" dt="2022-02-03T14:01:48.450" v="241" actId="6549"/>
          <ac:spMkLst>
            <pc:docMk/>
            <pc:sldMk cId="95590468" sldId="1433"/>
            <ac:spMk id="13" creationId="{82B47DFD-BD28-43A3-B961-0B758FE8316E}"/>
          </ac:spMkLst>
        </pc:spChg>
        <pc:spChg chg="mod">
          <ac:chgData name="Del Manso Martina" userId="513a9d34-6994-41b9-901c-f28dde9905db" providerId="ADAL" clId="{5B9B936D-0938-4018-B8B5-BE8E7268104F}" dt="2022-02-03T14:02:02.140" v="251" actId="20577"/>
          <ac:spMkLst>
            <pc:docMk/>
            <pc:sldMk cId="95590468" sldId="1433"/>
            <ac:spMk id="14" creationId="{376FDE93-E4B3-4CAC-8B08-E316C0A77C5D}"/>
          </ac:spMkLst>
        </pc:spChg>
        <pc:picChg chg="del">
          <ac:chgData name="Del Manso Martina" userId="513a9d34-6994-41b9-901c-f28dde9905db" providerId="ADAL" clId="{5B9B936D-0938-4018-B8B5-BE8E7268104F}" dt="2022-02-03T14:00:47.222" v="227" actId="478"/>
          <ac:picMkLst>
            <pc:docMk/>
            <pc:sldMk cId="95590468" sldId="1433"/>
            <ac:picMk id="3" creationId="{FAB21EE5-C98F-40D5-8394-12D346D0B402}"/>
          </ac:picMkLst>
        </pc:picChg>
        <pc:picChg chg="add mod">
          <ac:chgData name="Del Manso Martina" userId="513a9d34-6994-41b9-901c-f28dde9905db" providerId="ADAL" clId="{5B9B936D-0938-4018-B8B5-BE8E7268104F}" dt="2022-02-03T14:01:13.658" v="235" actId="1076"/>
          <ac:picMkLst>
            <pc:docMk/>
            <pc:sldMk cId="95590468" sldId="1433"/>
            <ac:picMk id="4" creationId="{4C0ABCEE-7D99-48D2-9730-73EE03AAB04C}"/>
          </ac:picMkLst>
        </pc:picChg>
        <pc:picChg chg="mod">
          <ac:chgData name="Del Manso Martina" userId="513a9d34-6994-41b9-901c-f28dde9905db" providerId="ADAL" clId="{5B9B936D-0938-4018-B8B5-BE8E7268104F}" dt="2022-02-03T14:01:10.887" v="234" actId="1076"/>
          <ac:picMkLst>
            <pc:docMk/>
            <pc:sldMk cId="95590468" sldId="1433"/>
            <ac:picMk id="5" creationId="{99D1D73B-B910-4536-9294-0065DB3326E9}"/>
          </ac:picMkLst>
        </pc:picChg>
        <pc:picChg chg="add del mod">
          <ac:chgData name="Del Manso Martina" userId="513a9d34-6994-41b9-901c-f28dde9905db" providerId="ADAL" clId="{5B9B936D-0938-4018-B8B5-BE8E7268104F}" dt="2022-02-03T14:02:15.874" v="263" actId="478"/>
          <ac:picMkLst>
            <pc:docMk/>
            <pc:sldMk cId="95590468" sldId="1433"/>
            <ac:picMk id="7" creationId="{3CC4C7A1-174F-4188-95FC-06741FA635E9}"/>
          </ac:picMkLst>
        </pc:picChg>
      </pc:sldChg>
      <pc:sldChg chg="modSp mod">
        <pc:chgData name="Del Manso Martina" userId="513a9d34-6994-41b9-901c-f28dde9905db" providerId="ADAL" clId="{5B9B936D-0938-4018-B8B5-BE8E7268104F}" dt="2022-02-03T13:48:52.253" v="217" actId="13926"/>
        <pc:sldMkLst>
          <pc:docMk/>
          <pc:sldMk cId="3146680826" sldId="1435"/>
        </pc:sldMkLst>
        <pc:spChg chg="mod">
          <ac:chgData name="Del Manso Martina" userId="513a9d34-6994-41b9-901c-f28dde9905db" providerId="ADAL" clId="{5B9B936D-0938-4018-B8B5-BE8E7268104F}" dt="2022-02-03T13:48:52.253" v="217" actId="13926"/>
          <ac:spMkLst>
            <pc:docMk/>
            <pc:sldMk cId="3146680826" sldId="1435"/>
            <ac:spMk id="8" creationId="{30D2BD75-176A-45F8-A3B1-71B284903107}"/>
          </ac:spMkLst>
        </pc:spChg>
        <pc:spChg chg="mod">
          <ac:chgData name="Del Manso Martina" userId="513a9d34-6994-41b9-901c-f28dde9905db" providerId="ADAL" clId="{5B9B936D-0938-4018-B8B5-BE8E7268104F}" dt="2022-02-03T13:48:48.037" v="216" actId="13926"/>
          <ac:spMkLst>
            <pc:docMk/>
            <pc:sldMk cId="3146680826" sldId="1435"/>
            <ac:spMk id="9" creationId="{523E7E51-0061-4F67-8565-31E0BAB46DAD}"/>
          </ac:spMkLst>
        </pc:spChg>
        <pc:picChg chg="mod">
          <ac:chgData name="Del Manso Martina" userId="513a9d34-6994-41b9-901c-f28dde9905db" providerId="ADAL" clId="{5B9B936D-0938-4018-B8B5-BE8E7268104F}" dt="2022-02-03T13:47:55.118" v="215" actId="1076"/>
          <ac:picMkLst>
            <pc:docMk/>
            <pc:sldMk cId="3146680826" sldId="1435"/>
            <ac:picMk id="2" creationId="{9BF8B2E1-CA01-4505-88DB-565A686CE7C7}"/>
          </ac:picMkLst>
        </pc:picChg>
      </pc:sldChg>
      <pc:sldChg chg="modSp mod">
        <pc:chgData name="Del Manso Martina" userId="513a9d34-6994-41b9-901c-f28dde9905db" providerId="ADAL" clId="{5B9B936D-0938-4018-B8B5-BE8E7268104F}" dt="2022-02-03T14:27:31.954" v="408" actId="13926"/>
        <pc:sldMkLst>
          <pc:docMk/>
          <pc:sldMk cId="1363598916" sldId="1436"/>
        </pc:sldMkLst>
        <pc:spChg chg="mod">
          <ac:chgData name="Del Manso Martina" userId="513a9d34-6994-41b9-901c-f28dde9905db" providerId="ADAL" clId="{5B9B936D-0938-4018-B8B5-BE8E7268104F}" dt="2022-02-03T14:27:31.954" v="408" actId="13926"/>
          <ac:spMkLst>
            <pc:docMk/>
            <pc:sldMk cId="1363598916" sldId="1436"/>
            <ac:spMk id="3" creationId="{3CE4702D-0AB5-4E67-AD7C-079C3B347205}"/>
          </ac:spMkLst>
        </pc:spChg>
        <pc:picChg chg="mod">
          <ac:chgData name="Del Manso Martina" userId="513a9d34-6994-41b9-901c-f28dde9905db" providerId="ADAL" clId="{5B9B936D-0938-4018-B8B5-BE8E7268104F}" dt="2022-02-03T14:27:28.201" v="407" actId="14826"/>
          <ac:picMkLst>
            <pc:docMk/>
            <pc:sldMk cId="1363598916" sldId="1436"/>
            <ac:picMk id="6" creationId="{ECF500F9-F29E-4960-B541-F45DB5292AE0}"/>
          </ac:picMkLst>
        </pc:picChg>
      </pc:sldChg>
      <pc:sldChg chg="modSp">
        <pc:chgData name="Del Manso Martina" userId="513a9d34-6994-41b9-901c-f28dde9905db" providerId="ADAL" clId="{5B9B936D-0938-4018-B8B5-BE8E7268104F}" dt="2022-02-03T13:49:07.059" v="218" actId="14826"/>
        <pc:sldMkLst>
          <pc:docMk/>
          <pc:sldMk cId="2689876419" sldId="1438"/>
        </pc:sldMkLst>
        <pc:picChg chg="mod">
          <ac:chgData name="Del Manso Martina" userId="513a9d34-6994-41b9-901c-f28dde9905db" providerId="ADAL" clId="{5B9B936D-0938-4018-B8B5-BE8E7268104F}" dt="2022-02-03T13:49:07.059" v="218" actId="14826"/>
          <ac:picMkLst>
            <pc:docMk/>
            <pc:sldMk cId="2689876419" sldId="1438"/>
            <ac:picMk id="1026" creationId="{AF15E9EE-7245-4A85-A846-215E1829E2F1}"/>
          </ac:picMkLst>
        </pc:picChg>
      </pc:sldChg>
      <pc:sldChg chg="modSp mod">
        <pc:chgData name="Del Manso Martina" userId="513a9d34-6994-41b9-901c-f28dde9905db" providerId="ADAL" clId="{5B9B936D-0938-4018-B8B5-BE8E7268104F}" dt="2022-02-03T13:50:21.256" v="221" actId="20577"/>
        <pc:sldMkLst>
          <pc:docMk/>
          <pc:sldMk cId="3024650233" sldId="1443"/>
        </pc:sldMkLst>
        <pc:spChg chg="mod">
          <ac:chgData name="Del Manso Martina" userId="513a9d34-6994-41b9-901c-f28dde9905db" providerId="ADAL" clId="{5B9B936D-0938-4018-B8B5-BE8E7268104F}" dt="2022-02-03T13:50:21.256" v="221" actId="20577"/>
          <ac:spMkLst>
            <pc:docMk/>
            <pc:sldMk cId="3024650233" sldId="1443"/>
            <ac:spMk id="9" creationId="{853EB532-9503-48AE-8364-7F7C9B64A96B}"/>
          </ac:spMkLst>
        </pc:spChg>
        <pc:spChg chg="mod">
          <ac:chgData name="Del Manso Martina" userId="513a9d34-6994-41b9-901c-f28dde9905db" providerId="ADAL" clId="{5B9B936D-0938-4018-B8B5-BE8E7268104F}" dt="2022-02-03T13:50:15.050" v="220" actId="20577"/>
          <ac:spMkLst>
            <pc:docMk/>
            <pc:sldMk cId="3024650233" sldId="1443"/>
            <ac:spMk id="10" creationId="{0BD037C3-7E0E-4F44-9B42-DA601C69B26E}"/>
          </ac:spMkLst>
        </pc:spChg>
        <pc:picChg chg="mod">
          <ac:chgData name="Del Manso Martina" userId="513a9d34-6994-41b9-901c-f28dde9905db" providerId="ADAL" clId="{5B9B936D-0938-4018-B8B5-BE8E7268104F}" dt="2022-02-03T13:49:38.204" v="219" actId="14826"/>
          <ac:picMkLst>
            <pc:docMk/>
            <pc:sldMk cId="3024650233" sldId="1443"/>
            <ac:picMk id="2050" creationId="{7128A75E-73E4-44CE-AF25-A904816CBB49}"/>
          </ac:picMkLst>
        </pc:picChg>
      </pc:sldChg>
    </pc:docChg>
  </pc:docChgLst>
  <pc:docChgLst>
    <pc:chgData name="Petrone Daniele" userId="7f3d4e94-79c7-4b76-ab9b-5c7c44a6021f" providerId="ADAL" clId="{29AF17E9-F0E3-4F13-A18A-77642AC6490F}"/>
    <pc:docChg chg="undo custSel addSld modSld">
      <pc:chgData name="Petrone Daniele" userId="7f3d4e94-79c7-4b76-ab9b-5c7c44a6021f" providerId="ADAL" clId="{29AF17E9-F0E3-4F13-A18A-77642AC6490F}" dt="2022-02-04T10:35:14.657" v="456" actId="122"/>
      <pc:docMkLst>
        <pc:docMk/>
      </pc:docMkLst>
      <pc:sldChg chg="addSp delSp modSp add mod">
        <pc:chgData name="Petrone Daniele" userId="7f3d4e94-79c7-4b76-ab9b-5c7c44a6021f" providerId="ADAL" clId="{29AF17E9-F0E3-4F13-A18A-77642AC6490F}" dt="2022-02-04T10:26:25.339" v="176" actId="20577"/>
        <pc:sldMkLst>
          <pc:docMk/>
          <pc:sldMk cId="2277285289" sldId="1444"/>
        </pc:sldMkLst>
        <pc:spChg chg="del mod">
          <ac:chgData name="Petrone Daniele" userId="7f3d4e94-79c7-4b76-ab9b-5c7c44a6021f" providerId="ADAL" clId="{29AF17E9-F0E3-4F13-A18A-77642AC6490F}" dt="2022-02-04T10:22:28.365" v="8"/>
          <ac:spMkLst>
            <pc:docMk/>
            <pc:sldMk cId="2277285289" sldId="1444"/>
            <ac:spMk id="5" creationId="{FFEDA254-651F-4E7C-A6D4-10298A165D9B}"/>
          </ac:spMkLst>
        </pc:spChg>
        <pc:spChg chg="mod">
          <ac:chgData name="Petrone Daniele" userId="7f3d4e94-79c7-4b76-ab9b-5c7c44a6021f" providerId="ADAL" clId="{29AF17E9-F0E3-4F13-A18A-77642AC6490F}" dt="2022-02-04T10:26:25.339" v="176" actId="20577"/>
          <ac:spMkLst>
            <pc:docMk/>
            <pc:sldMk cId="2277285289" sldId="1444"/>
            <ac:spMk id="7" creationId="{B5246C89-4ADC-4AAD-A9DF-1C9AD991900A}"/>
          </ac:spMkLst>
        </pc:spChg>
        <pc:spChg chg="add mod">
          <ac:chgData name="Petrone Daniele" userId="7f3d4e94-79c7-4b76-ab9b-5c7c44a6021f" providerId="ADAL" clId="{29AF17E9-F0E3-4F13-A18A-77642AC6490F}" dt="2022-02-04T10:22:44.675" v="11" actId="20577"/>
          <ac:spMkLst>
            <pc:docMk/>
            <pc:sldMk cId="2277285289" sldId="1444"/>
            <ac:spMk id="8" creationId="{CEF91EFA-ACF9-4FA8-90A1-7E34E6E713FB}"/>
          </ac:spMkLst>
        </pc:spChg>
        <pc:spChg chg="del">
          <ac:chgData name="Petrone Daniele" userId="7f3d4e94-79c7-4b76-ab9b-5c7c44a6021f" providerId="ADAL" clId="{29AF17E9-F0E3-4F13-A18A-77642AC6490F}" dt="2022-02-04T10:22:23.137" v="5" actId="478"/>
          <ac:spMkLst>
            <pc:docMk/>
            <pc:sldMk cId="2277285289" sldId="1444"/>
            <ac:spMk id="11" creationId="{3982B7D5-7FC1-4805-AA7F-68A753A02A5B}"/>
          </ac:spMkLst>
        </pc:spChg>
        <pc:spChg chg="add mod">
          <ac:chgData name="Petrone Daniele" userId="7f3d4e94-79c7-4b76-ab9b-5c7c44a6021f" providerId="ADAL" clId="{29AF17E9-F0E3-4F13-A18A-77642AC6490F}" dt="2022-02-04T10:25:59.431" v="163" actId="20577"/>
          <ac:spMkLst>
            <pc:docMk/>
            <pc:sldMk cId="2277285289" sldId="1444"/>
            <ac:spMk id="14" creationId="{43EEC257-2ED2-4BD3-B999-BBA9CE829CA4}"/>
          </ac:spMkLst>
        </pc:spChg>
        <pc:spChg chg="add mod">
          <ac:chgData name="Petrone Daniele" userId="7f3d4e94-79c7-4b76-ab9b-5c7c44a6021f" providerId="ADAL" clId="{29AF17E9-F0E3-4F13-A18A-77642AC6490F}" dt="2022-02-04T10:25:56.890" v="161" actId="1076"/>
          <ac:spMkLst>
            <pc:docMk/>
            <pc:sldMk cId="2277285289" sldId="1444"/>
            <ac:spMk id="15" creationId="{8010C6E4-C12A-4C76-B258-BB9BBCDB75FF}"/>
          </ac:spMkLst>
        </pc:spChg>
        <pc:spChg chg="add mod">
          <ac:chgData name="Petrone Daniele" userId="7f3d4e94-79c7-4b76-ab9b-5c7c44a6021f" providerId="ADAL" clId="{29AF17E9-F0E3-4F13-A18A-77642AC6490F}" dt="2022-02-04T10:25:45.409" v="144" actId="1076"/>
          <ac:spMkLst>
            <pc:docMk/>
            <pc:sldMk cId="2277285289" sldId="1444"/>
            <ac:spMk id="16" creationId="{954D5842-B232-4243-9246-647FF5242FEA}"/>
          </ac:spMkLst>
        </pc:spChg>
        <pc:graphicFrameChg chg="del modGraphic">
          <ac:chgData name="Petrone Daniele" userId="7f3d4e94-79c7-4b76-ab9b-5c7c44a6021f" providerId="ADAL" clId="{29AF17E9-F0E3-4F13-A18A-77642AC6490F}" dt="2022-02-04T10:22:21.373" v="4" actId="478"/>
          <ac:graphicFrameMkLst>
            <pc:docMk/>
            <pc:sldMk cId="2277285289" sldId="1444"/>
            <ac:graphicFrameMk id="2" creationId="{1DFD4509-ED61-4699-8379-E08B93765468}"/>
          </ac:graphicFrameMkLst>
        </pc:graphicFrameChg>
        <pc:picChg chg="del">
          <ac:chgData name="Petrone Daniele" userId="7f3d4e94-79c7-4b76-ab9b-5c7c44a6021f" providerId="ADAL" clId="{29AF17E9-F0E3-4F13-A18A-77642AC6490F}" dt="2022-02-04T10:22:16.529" v="1" actId="478"/>
          <ac:picMkLst>
            <pc:docMk/>
            <pc:sldMk cId="2277285289" sldId="1444"/>
            <ac:picMk id="3" creationId="{49FEDD4F-E511-4A61-A87A-F8819DE5E57A}"/>
          </ac:picMkLst>
        </pc:picChg>
        <pc:picChg chg="add mod">
          <ac:chgData name="Petrone Daniele" userId="7f3d4e94-79c7-4b76-ab9b-5c7c44a6021f" providerId="ADAL" clId="{29AF17E9-F0E3-4F13-A18A-77642AC6490F}" dt="2022-02-04T10:23:58.771" v="78" actId="1076"/>
          <ac:picMkLst>
            <pc:docMk/>
            <pc:sldMk cId="2277285289" sldId="1444"/>
            <ac:picMk id="6" creationId="{D07D6096-68E0-40D1-9B1F-247331276B95}"/>
          </ac:picMkLst>
        </pc:picChg>
        <pc:picChg chg="add mod">
          <ac:chgData name="Petrone Daniele" userId="7f3d4e94-79c7-4b76-ab9b-5c7c44a6021f" providerId="ADAL" clId="{29AF17E9-F0E3-4F13-A18A-77642AC6490F}" dt="2022-02-04T10:24:31.826" v="86" actId="1076"/>
          <ac:picMkLst>
            <pc:docMk/>
            <pc:sldMk cId="2277285289" sldId="1444"/>
            <ac:picMk id="10" creationId="{89CA1C24-1B85-4F22-9010-F12A579D0768}"/>
          </ac:picMkLst>
        </pc:picChg>
        <pc:picChg chg="add mod">
          <ac:chgData name="Petrone Daniele" userId="7f3d4e94-79c7-4b76-ab9b-5c7c44a6021f" providerId="ADAL" clId="{29AF17E9-F0E3-4F13-A18A-77642AC6490F}" dt="2022-02-04T10:24:29.068" v="85" actId="1076"/>
          <ac:picMkLst>
            <pc:docMk/>
            <pc:sldMk cId="2277285289" sldId="1444"/>
            <ac:picMk id="13" creationId="{E4B7B38C-1061-41A6-981C-2BCF839696DC}"/>
          </ac:picMkLst>
        </pc:picChg>
      </pc:sldChg>
      <pc:sldChg chg="addSp delSp modSp add mod">
        <pc:chgData name="Petrone Daniele" userId="7f3d4e94-79c7-4b76-ab9b-5c7c44a6021f" providerId="ADAL" clId="{29AF17E9-F0E3-4F13-A18A-77642AC6490F}" dt="2022-02-04T10:27:33.575" v="218" actId="1076"/>
        <pc:sldMkLst>
          <pc:docMk/>
          <pc:sldMk cId="108350695" sldId="1445"/>
        </pc:sldMkLst>
        <pc:spChg chg="mod">
          <ac:chgData name="Petrone Daniele" userId="7f3d4e94-79c7-4b76-ab9b-5c7c44a6021f" providerId="ADAL" clId="{29AF17E9-F0E3-4F13-A18A-77642AC6490F}" dt="2022-02-04T10:26:48.910" v="211" actId="20577"/>
          <ac:spMkLst>
            <pc:docMk/>
            <pc:sldMk cId="108350695" sldId="1445"/>
            <ac:spMk id="7" creationId="{B5246C89-4ADC-4AAD-A9DF-1C9AD991900A}"/>
          </ac:spMkLst>
        </pc:spChg>
        <pc:spChg chg="del">
          <ac:chgData name="Petrone Daniele" userId="7f3d4e94-79c7-4b76-ab9b-5c7c44a6021f" providerId="ADAL" clId="{29AF17E9-F0E3-4F13-A18A-77642AC6490F}" dt="2022-02-04T10:26:45.692" v="209" actId="478"/>
          <ac:spMkLst>
            <pc:docMk/>
            <pc:sldMk cId="108350695" sldId="1445"/>
            <ac:spMk id="14" creationId="{43EEC257-2ED2-4BD3-B999-BBA9CE829CA4}"/>
          </ac:spMkLst>
        </pc:spChg>
        <pc:spChg chg="del">
          <ac:chgData name="Petrone Daniele" userId="7f3d4e94-79c7-4b76-ab9b-5c7c44a6021f" providerId="ADAL" clId="{29AF17E9-F0E3-4F13-A18A-77642AC6490F}" dt="2022-02-04T10:26:45.692" v="209" actId="478"/>
          <ac:spMkLst>
            <pc:docMk/>
            <pc:sldMk cId="108350695" sldId="1445"/>
            <ac:spMk id="15" creationId="{8010C6E4-C12A-4C76-B258-BB9BBCDB75FF}"/>
          </ac:spMkLst>
        </pc:spChg>
        <pc:spChg chg="del">
          <ac:chgData name="Petrone Daniele" userId="7f3d4e94-79c7-4b76-ab9b-5c7c44a6021f" providerId="ADAL" clId="{29AF17E9-F0E3-4F13-A18A-77642AC6490F}" dt="2022-02-04T10:26:47.324" v="210" actId="478"/>
          <ac:spMkLst>
            <pc:docMk/>
            <pc:sldMk cId="108350695" sldId="1445"/>
            <ac:spMk id="16" creationId="{954D5842-B232-4243-9246-647FF5242FEA}"/>
          </ac:spMkLst>
        </pc:spChg>
        <pc:picChg chg="add del mod">
          <ac:chgData name="Petrone Daniele" userId="7f3d4e94-79c7-4b76-ab9b-5c7c44a6021f" providerId="ADAL" clId="{29AF17E9-F0E3-4F13-A18A-77642AC6490F}" dt="2022-02-04T10:27:22.947" v="216" actId="478"/>
          <ac:picMkLst>
            <pc:docMk/>
            <pc:sldMk cId="108350695" sldId="1445"/>
            <ac:picMk id="3" creationId="{2F46EAB3-E384-4B2F-B1CB-57DD79BC4065}"/>
          </ac:picMkLst>
        </pc:picChg>
        <pc:picChg chg="add mod">
          <ac:chgData name="Petrone Daniele" userId="7f3d4e94-79c7-4b76-ab9b-5c7c44a6021f" providerId="ADAL" clId="{29AF17E9-F0E3-4F13-A18A-77642AC6490F}" dt="2022-02-04T10:27:33.575" v="218" actId="1076"/>
          <ac:picMkLst>
            <pc:docMk/>
            <pc:sldMk cId="108350695" sldId="1445"/>
            <ac:picMk id="5" creationId="{D3156411-82F5-4693-8E32-A31A8C521931}"/>
          </ac:picMkLst>
        </pc:picChg>
        <pc:picChg chg="del">
          <ac:chgData name="Petrone Daniele" userId="7f3d4e94-79c7-4b76-ab9b-5c7c44a6021f" providerId="ADAL" clId="{29AF17E9-F0E3-4F13-A18A-77642AC6490F}" dt="2022-02-04T10:26:41.443" v="208" actId="478"/>
          <ac:picMkLst>
            <pc:docMk/>
            <pc:sldMk cId="108350695" sldId="1445"/>
            <ac:picMk id="6" creationId="{D07D6096-68E0-40D1-9B1F-247331276B95}"/>
          </ac:picMkLst>
        </pc:picChg>
        <pc:picChg chg="del">
          <ac:chgData name="Petrone Daniele" userId="7f3d4e94-79c7-4b76-ab9b-5c7c44a6021f" providerId="ADAL" clId="{29AF17E9-F0E3-4F13-A18A-77642AC6490F}" dt="2022-02-04T10:26:41.020" v="207" actId="478"/>
          <ac:picMkLst>
            <pc:docMk/>
            <pc:sldMk cId="108350695" sldId="1445"/>
            <ac:picMk id="10" creationId="{89CA1C24-1B85-4F22-9010-F12A579D0768}"/>
          </ac:picMkLst>
        </pc:picChg>
        <pc:picChg chg="del">
          <ac:chgData name="Petrone Daniele" userId="7f3d4e94-79c7-4b76-ab9b-5c7c44a6021f" providerId="ADAL" clId="{29AF17E9-F0E3-4F13-A18A-77642AC6490F}" dt="2022-02-04T10:26:40.732" v="206" actId="478"/>
          <ac:picMkLst>
            <pc:docMk/>
            <pc:sldMk cId="108350695" sldId="1445"/>
            <ac:picMk id="13" creationId="{E4B7B38C-1061-41A6-981C-2BCF839696DC}"/>
          </ac:picMkLst>
        </pc:picChg>
      </pc:sldChg>
      <pc:sldChg chg="addSp delSp modSp add mod">
        <pc:chgData name="Petrone Daniele" userId="7f3d4e94-79c7-4b76-ab9b-5c7c44a6021f" providerId="ADAL" clId="{29AF17E9-F0E3-4F13-A18A-77642AC6490F}" dt="2022-02-04T10:35:14.657" v="456" actId="122"/>
        <pc:sldMkLst>
          <pc:docMk/>
          <pc:sldMk cId="947493834" sldId="1446"/>
        </pc:sldMkLst>
        <pc:spChg chg="mod">
          <ac:chgData name="Petrone Daniele" userId="7f3d4e94-79c7-4b76-ab9b-5c7c44a6021f" providerId="ADAL" clId="{29AF17E9-F0E3-4F13-A18A-77642AC6490F}" dt="2022-02-04T10:28:18.285" v="336" actId="1076"/>
          <ac:spMkLst>
            <pc:docMk/>
            <pc:sldMk cId="947493834" sldId="1446"/>
            <ac:spMk id="7" creationId="{B5246C89-4ADC-4AAD-A9DF-1C9AD991900A}"/>
          </ac:spMkLst>
        </pc:spChg>
        <pc:graphicFrameChg chg="add mod modGraphic">
          <ac:chgData name="Petrone Daniele" userId="7f3d4e94-79c7-4b76-ab9b-5c7c44a6021f" providerId="ADAL" clId="{29AF17E9-F0E3-4F13-A18A-77642AC6490F}" dt="2022-02-04T10:35:14.657" v="456" actId="122"/>
          <ac:graphicFrameMkLst>
            <pc:docMk/>
            <pc:sldMk cId="947493834" sldId="1446"/>
            <ac:graphicFrameMk id="4" creationId="{D5A4C6F4-1067-40A4-8AF7-E540E69A28F4}"/>
          </ac:graphicFrameMkLst>
        </pc:graphicFrameChg>
        <pc:graphicFrameChg chg="add mod modGraphic">
          <ac:chgData name="Petrone Daniele" userId="7f3d4e94-79c7-4b76-ab9b-5c7c44a6021f" providerId="ADAL" clId="{29AF17E9-F0E3-4F13-A18A-77642AC6490F}" dt="2022-02-04T10:35:09.597" v="455" actId="108"/>
          <ac:graphicFrameMkLst>
            <pc:docMk/>
            <pc:sldMk cId="947493834" sldId="1446"/>
            <ac:graphicFrameMk id="9" creationId="{4F9E3CB8-B9BD-40CE-9E18-53ED5837DDC5}"/>
          </ac:graphicFrameMkLst>
        </pc:graphicFrameChg>
        <pc:graphicFrameChg chg="add del mod modGraphic">
          <ac:chgData name="Petrone Daniele" userId="7f3d4e94-79c7-4b76-ab9b-5c7c44a6021f" providerId="ADAL" clId="{29AF17E9-F0E3-4F13-A18A-77642AC6490F}" dt="2022-02-04T10:33:39.646" v="426" actId="478"/>
          <ac:graphicFrameMkLst>
            <pc:docMk/>
            <pc:sldMk cId="947493834" sldId="1446"/>
            <ac:graphicFrameMk id="10" creationId="{92E3EF7F-F073-44C7-B4B9-B9EA9054C7D5}"/>
          </ac:graphicFrameMkLst>
        </pc:graphicFrameChg>
        <pc:picChg chg="add mod">
          <ac:chgData name="Petrone Daniele" userId="7f3d4e94-79c7-4b76-ab9b-5c7c44a6021f" providerId="ADAL" clId="{29AF17E9-F0E3-4F13-A18A-77642AC6490F}" dt="2022-02-04T10:28:32.969" v="340" actId="14100"/>
          <ac:picMkLst>
            <pc:docMk/>
            <pc:sldMk cId="947493834" sldId="1446"/>
            <ac:picMk id="3" creationId="{F3AC28FC-FFED-48E8-92CB-AC334DCFEC70}"/>
          </ac:picMkLst>
        </pc:picChg>
        <pc:picChg chg="del">
          <ac:chgData name="Petrone Daniele" userId="7f3d4e94-79c7-4b76-ab9b-5c7c44a6021f" providerId="ADAL" clId="{29AF17E9-F0E3-4F13-A18A-77642AC6490F}" dt="2022-02-04T10:28:21.965" v="337" actId="478"/>
          <ac:picMkLst>
            <pc:docMk/>
            <pc:sldMk cId="947493834" sldId="1446"/>
            <ac:picMk id="5" creationId="{D3156411-82F5-4693-8E32-A31A8C521931}"/>
          </ac:picMkLst>
        </pc:picChg>
      </pc:sldChg>
    </pc:docChg>
  </pc:docChgLst>
  <pc:docChgLst>
    <pc:chgData name="Del Manso Martina" userId="513a9d34-6994-41b9-901c-f28dde9905db" providerId="ADAL" clId="{D3751872-EAB0-452A-B030-8EEB2B039BF2}"/>
    <pc:docChg chg="undo custSel delSld modSld">
      <pc:chgData name="Del Manso Martina" userId="513a9d34-6994-41b9-901c-f28dde9905db" providerId="ADAL" clId="{D3751872-EAB0-452A-B030-8EEB2B039BF2}" dt="2022-01-21T08:05:10.629" v="656" actId="13926"/>
      <pc:docMkLst>
        <pc:docMk/>
      </pc:docMkLst>
      <pc:sldChg chg="modSp mod">
        <pc:chgData name="Del Manso Martina" userId="513a9d34-6994-41b9-901c-f28dde9905db" providerId="ADAL" clId="{D3751872-EAB0-452A-B030-8EEB2B039BF2}" dt="2022-01-20T13:02:15.080" v="85" actId="20577"/>
        <pc:sldMkLst>
          <pc:docMk/>
          <pc:sldMk cId="558278552" sldId="259"/>
        </pc:sldMkLst>
        <pc:spChg chg="mod">
          <ac:chgData name="Del Manso Martina" userId="513a9d34-6994-41b9-901c-f28dde9905db" providerId="ADAL" clId="{D3751872-EAB0-452A-B030-8EEB2B039BF2}" dt="2022-01-20T13:01:48.479" v="66" actId="20577"/>
          <ac:spMkLst>
            <pc:docMk/>
            <pc:sldMk cId="558278552" sldId="259"/>
            <ac:spMk id="8" creationId="{30D2BD75-176A-45F8-A3B1-71B284903107}"/>
          </ac:spMkLst>
        </pc:spChg>
        <pc:spChg chg="mod">
          <ac:chgData name="Del Manso Martina" userId="513a9d34-6994-41b9-901c-f28dde9905db" providerId="ADAL" clId="{D3751872-EAB0-452A-B030-8EEB2B039BF2}" dt="2022-01-20T13:02:15.080" v="85" actId="20577"/>
          <ac:spMkLst>
            <pc:docMk/>
            <pc:sldMk cId="558278552" sldId="259"/>
            <ac:spMk id="9" creationId="{9062F9CD-CE96-4997-888D-12FBC44B69AD}"/>
          </ac:spMkLst>
        </pc:spChg>
        <pc:spChg chg="mod">
          <ac:chgData name="Del Manso Martina" userId="513a9d34-6994-41b9-901c-f28dde9905db" providerId="ADAL" clId="{D3751872-EAB0-452A-B030-8EEB2B039BF2}" dt="2022-01-20T10:47:59.539" v="5"/>
          <ac:spMkLst>
            <pc:docMk/>
            <pc:sldMk cId="558278552" sldId="259"/>
            <ac:spMk id="13" creationId="{E7776058-B94D-432C-A9E8-125AE28A6B8A}"/>
          </ac:spMkLst>
        </pc:spChg>
        <pc:picChg chg="mod">
          <ac:chgData name="Del Manso Martina" userId="513a9d34-6994-41b9-901c-f28dde9905db" providerId="ADAL" clId="{D3751872-EAB0-452A-B030-8EEB2B039BF2}" dt="2022-01-20T13:01:38.377" v="49" actId="14826"/>
          <ac:picMkLst>
            <pc:docMk/>
            <pc:sldMk cId="558278552" sldId="259"/>
            <ac:picMk id="2" creationId="{BBE19B82-FEF8-4F1D-89B4-0FD1C9A74E40}"/>
          </ac:picMkLst>
        </pc:picChg>
      </pc:sldChg>
      <pc:sldChg chg="modSp mod">
        <pc:chgData name="Del Manso Martina" userId="513a9d34-6994-41b9-901c-f28dde9905db" providerId="ADAL" clId="{D3751872-EAB0-452A-B030-8EEB2B039BF2}" dt="2022-01-20T13:10:45.646" v="206" actId="1076"/>
        <pc:sldMkLst>
          <pc:docMk/>
          <pc:sldMk cId="3310883101" sldId="261"/>
        </pc:sldMkLst>
        <pc:spChg chg="mod">
          <ac:chgData name="Del Manso Martina" userId="513a9d34-6994-41b9-901c-f28dde9905db" providerId="ADAL" clId="{D3751872-EAB0-452A-B030-8EEB2B039BF2}" dt="2022-01-20T13:06:03.751" v="174" actId="1037"/>
          <ac:spMkLst>
            <pc:docMk/>
            <pc:sldMk cId="3310883101" sldId="261"/>
            <ac:spMk id="3" creationId="{F24D7695-B1D4-4268-B1FF-A7D41674B439}"/>
          </ac:spMkLst>
        </pc:spChg>
        <pc:spChg chg="mod">
          <ac:chgData name="Del Manso Martina" userId="513a9d34-6994-41b9-901c-f28dde9905db" providerId="ADAL" clId="{D3751872-EAB0-452A-B030-8EEB2B039BF2}" dt="2022-01-20T10:47:59.539" v="5"/>
          <ac:spMkLst>
            <pc:docMk/>
            <pc:sldMk cId="3310883101" sldId="261"/>
            <ac:spMk id="5" creationId="{A5BE4D16-0C7B-441B-894E-231233E4FE0D}"/>
          </ac:spMkLst>
        </pc:spChg>
        <pc:spChg chg="mod">
          <ac:chgData name="Del Manso Martina" userId="513a9d34-6994-41b9-901c-f28dde9905db" providerId="ADAL" clId="{D3751872-EAB0-452A-B030-8EEB2B039BF2}" dt="2022-01-20T13:10:42.041" v="205" actId="1076"/>
          <ac:spMkLst>
            <pc:docMk/>
            <pc:sldMk cId="3310883101" sldId="261"/>
            <ac:spMk id="6" creationId="{FDD407F9-D97C-40C4-9D32-E19852D92C02}"/>
          </ac:spMkLst>
        </pc:spChg>
        <pc:spChg chg="mod">
          <ac:chgData name="Del Manso Martina" userId="513a9d34-6994-41b9-901c-f28dde9905db" providerId="ADAL" clId="{D3751872-EAB0-452A-B030-8EEB2B039BF2}" dt="2022-01-20T13:10:45.646" v="206" actId="1076"/>
          <ac:spMkLst>
            <pc:docMk/>
            <pc:sldMk cId="3310883101" sldId="261"/>
            <ac:spMk id="8" creationId="{49C5373A-585E-420D-9426-FA7A20EA58D9}"/>
          </ac:spMkLst>
        </pc:spChg>
        <pc:spChg chg="mod">
          <ac:chgData name="Del Manso Martina" userId="513a9d34-6994-41b9-901c-f28dde9905db" providerId="ADAL" clId="{D3751872-EAB0-452A-B030-8EEB2B039BF2}" dt="2022-01-20T13:05:44.596" v="140" actId="20577"/>
          <ac:spMkLst>
            <pc:docMk/>
            <pc:sldMk cId="3310883101" sldId="261"/>
            <ac:spMk id="10" creationId="{A0168411-B05F-4E38-B014-86F92D6456B7}"/>
          </ac:spMkLst>
        </pc:spChg>
        <pc:spChg chg="mod">
          <ac:chgData name="Del Manso Martina" userId="513a9d34-6994-41b9-901c-f28dde9905db" providerId="ADAL" clId="{D3751872-EAB0-452A-B030-8EEB2B039BF2}" dt="2022-01-20T13:04:40.316" v="106" actId="20577"/>
          <ac:spMkLst>
            <pc:docMk/>
            <pc:sldMk cId="3310883101" sldId="261"/>
            <ac:spMk id="170" creationId="{9F928B8A-3EB1-4DF1-BFCE-1A2F9A1160CD}"/>
          </ac:spMkLst>
        </pc:spChg>
        <pc:picChg chg="mod">
          <ac:chgData name="Del Manso Martina" userId="513a9d34-6994-41b9-901c-f28dde9905db" providerId="ADAL" clId="{D3751872-EAB0-452A-B030-8EEB2B039BF2}" dt="2022-01-20T13:06:03.751" v="174" actId="1037"/>
          <ac:picMkLst>
            <pc:docMk/>
            <pc:sldMk cId="3310883101" sldId="261"/>
            <ac:picMk id="1026" creationId="{E837D2EE-6CD2-4BDB-9E6F-A62566FDBF26}"/>
          </ac:picMkLst>
        </pc:picChg>
      </pc:sldChg>
      <pc:sldChg chg="addSp delSp modSp mod">
        <pc:chgData name="Del Manso Martina" userId="513a9d34-6994-41b9-901c-f28dde9905db" providerId="ADAL" clId="{D3751872-EAB0-452A-B030-8EEB2B039BF2}" dt="2022-01-20T10:48:12.894" v="6"/>
        <pc:sldMkLst>
          <pc:docMk/>
          <pc:sldMk cId="1175944865" sldId="263"/>
        </pc:sldMkLst>
        <pc:spChg chg="mod">
          <ac:chgData name="Del Manso Martina" userId="513a9d34-6994-41b9-901c-f28dde9905db" providerId="ADAL" clId="{D3751872-EAB0-452A-B030-8EEB2B039BF2}" dt="2022-01-20T10:48:12.894" v="6"/>
          <ac:spMkLst>
            <pc:docMk/>
            <pc:sldMk cId="1175944865" sldId="263"/>
            <ac:spMk id="4" creationId="{00000000-0000-0000-0000-000000000000}"/>
          </ac:spMkLst>
        </pc:spChg>
        <pc:picChg chg="add mod">
          <ac:chgData name="Del Manso Martina" userId="513a9d34-6994-41b9-901c-f28dde9905db" providerId="ADAL" clId="{D3751872-EAB0-452A-B030-8EEB2B039BF2}" dt="2022-01-20T10:47:46.413" v="4" actId="14100"/>
          <ac:picMkLst>
            <pc:docMk/>
            <pc:sldMk cId="1175944865" sldId="263"/>
            <ac:picMk id="5" creationId="{3F0C966A-E9A9-4544-A65A-8A3765F83BBB}"/>
          </ac:picMkLst>
        </pc:picChg>
        <pc:picChg chg="del">
          <ac:chgData name="Del Manso Martina" userId="513a9d34-6994-41b9-901c-f28dde9905db" providerId="ADAL" clId="{D3751872-EAB0-452A-B030-8EEB2B039BF2}" dt="2022-01-20T10:47:43.107" v="2" actId="478"/>
          <ac:picMkLst>
            <pc:docMk/>
            <pc:sldMk cId="1175944865" sldId="263"/>
            <ac:picMk id="6" creationId="{D11CDB4E-5CD9-4EA9-A2CE-CA916A8BCB85}"/>
          </ac:picMkLst>
        </pc:picChg>
      </pc:sldChg>
      <pc:sldChg chg="addSp delSp modSp mod">
        <pc:chgData name="Del Manso Martina" userId="513a9d34-6994-41b9-901c-f28dde9905db" providerId="ADAL" clId="{D3751872-EAB0-452A-B030-8EEB2B039BF2}" dt="2022-01-20T16:55:25.393" v="432" actId="1076"/>
        <pc:sldMkLst>
          <pc:docMk/>
          <pc:sldMk cId="645375001" sldId="264"/>
        </pc:sldMkLst>
        <pc:spChg chg="mod">
          <ac:chgData name="Del Manso Martina" userId="513a9d34-6994-41b9-901c-f28dde9905db" providerId="ADAL" clId="{D3751872-EAB0-452A-B030-8EEB2B039BF2}" dt="2022-01-20T16:55:11.316" v="409" actId="1076"/>
          <ac:spMkLst>
            <pc:docMk/>
            <pc:sldMk cId="645375001" sldId="264"/>
            <ac:spMk id="8" creationId="{F88F2C3E-74E8-4662-9A7B-95416E8DD659}"/>
          </ac:spMkLst>
        </pc:spChg>
        <pc:spChg chg="mod">
          <ac:chgData name="Del Manso Martina" userId="513a9d34-6994-41b9-901c-f28dde9905db" providerId="ADAL" clId="{D3751872-EAB0-452A-B030-8EEB2B039BF2}" dt="2022-01-20T16:55:25.393" v="432" actId="1076"/>
          <ac:spMkLst>
            <pc:docMk/>
            <pc:sldMk cId="645375001" sldId="264"/>
            <ac:spMk id="9" creationId="{8BA3463B-B0EC-4070-BF08-92EE108B91D5}"/>
          </ac:spMkLst>
        </pc:spChg>
        <pc:spChg chg="mod">
          <ac:chgData name="Del Manso Martina" userId="513a9d34-6994-41b9-901c-f28dde9905db" providerId="ADAL" clId="{D3751872-EAB0-452A-B030-8EEB2B039BF2}" dt="2022-01-20T10:47:59.539" v="5"/>
          <ac:spMkLst>
            <pc:docMk/>
            <pc:sldMk cId="645375001" sldId="264"/>
            <ac:spMk id="11" creationId="{3231EEE5-2111-4A0E-AA2B-A2BEEFFE4FD6}"/>
          </ac:spMkLst>
        </pc:spChg>
        <pc:spChg chg="mod">
          <ac:chgData name="Del Manso Martina" userId="513a9d34-6994-41b9-901c-f28dde9905db" providerId="ADAL" clId="{D3751872-EAB0-452A-B030-8EEB2B039BF2}" dt="2022-01-20T16:55:21.017" v="431" actId="1037"/>
          <ac:spMkLst>
            <pc:docMk/>
            <pc:sldMk cId="645375001" sldId="264"/>
            <ac:spMk id="12" creationId="{F44E84C3-E185-4B41-84FF-1FD81B3F306D}"/>
          </ac:spMkLst>
        </pc:spChg>
        <pc:spChg chg="mod">
          <ac:chgData name="Del Manso Martina" userId="513a9d34-6994-41b9-901c-f28dde9905db" providerId="ADAL" clId="{D3751872-EAB0-452A-B030-8EEB2B039BF2}" dt="2022-01-20T16:55:21.017" v="431" actId="1037"/>
          <ac:spMkLst>
            <pc:docMk/>
            <pc:sldMk cId="645375001" sldId="264"/>
            <ac:spMk id="13" creationId="{6E3A1C83-B89F-4C0A-B9C3-91697C4A00B2}"/>
          </ac:spMkLst>
        </pc:spChg>
        <pc:spChg chg="mod">
          <ac:chgData name="Del Manso Martina" userId="513a9d34-6994-41b9-901c-f28dde9905db" providerId="ADAL" clId="{D3751872-EAB0-452A-B030-8EEB2B039BF2}" dt="2022-01-20T16:55:21.017" v="431" actId="1037"/>
          <ac:spMkLst>
            <pc:docMk/>
            <pc:sldMk cId="645375001" sldId="264"/>
            <ac:spMk id="20" creationId="{EEB640E9-80B7-4E9B-855B-849C43AA8E20}"/>
          </ac:spMkLst>
        </pc:spChg>
        <pc:picChg chg="add mod">
          <ac:chgData name="Del Manso Martina" userId="513a9d34-6994-41b9-901c-f28dde9905db" providerId="ADAL" clId="{D3751872-EAB0-452A-B030-8EEB2B039BF2}" dt="2022-01-20T16:54:51.254" v="407" actId="1076"/>
          <ac:picMkLst>
            <pc:docMk/>
            <pc:sldMk cId="645375001" sldId="264"/>
            <ac:picMk id="4" creationId="{62F07372-D4F8-4582-8435-7486A4DE1C14}"/>
          </ac:picMkLst>
        </pc:picChg>
        <pc:picChg chg="del">
          <ac:chgData name="Del Manso Martina" userId="513a9d34-6994-41b9-901c-f28dde9905db" providerId="ADAL" clId="{D3751872-EAB0-452A-B030-8EEB2B039BF2}" dt="2022-01-20T16:53:37.501" v="288" actId="478"/>
          <ac:picMkLst>
            <pc:docMk/>
            <pc:sldMk cId="645375001" sldId="264"/>
            <ac:picMk id="5" creationId="{96D1280D-B085-415B-ADB6-279FD6EE042A}"/>
          </ac:picMkLst>
        </pc:picChg>
        <pc:picChg chg="add mod">
          <ac:chgData name="Del Manso Martina" userId="513a9d34-6994-41b9-901c-f28dde9905db" providerId="ADAL" clId="{D3751872-EAB0-452A-B030-8EEB2B039BF2}" dt="2022-01-20T16:55:11.316" v="409" actId="1076"/>
          <ac:picMkLst>
            <pc:docMk/>
            <pc:sldMk cId="645375001" sldId="264"/>
            <ac:picMk id="7" creationId="{BE2FD989-6BE0-4664-ADA4-E4A3AD74ABC8}"/>
          </ac:picMkLst>
        </pc:picChg>
        <pc:picChg chg="del">
          <ac:chgData name="Del Manso Martina" userId="513a9d34-6994-41b9-901c-f28dde9905db" providerId="ADAL" clId="{D3751872-EAB0-452A-B030-8EEB2B039BF2}" dt="2022-01-20T16:54:30.856" v="339" actId="478"/>
          <ac:picMkLst>
            <pc:docMk/>
            <pc:sldMk cId="645375001" sldId="264"/>
            <ac:picMk id="10" creationId="{233F27FC-F57B-47BE-B806-788086158EF7}"/>
          </ac:picMkLst>
        </pc:picChg>
        <pc:picChg chg="mod">
          <ac:chgData name="Del Manso Martina" userId="513a9d34-6994-41b9-901c-f28dde9905db" providerId="ADAL" clId="{D3751872-EAB0-452A-B030-8EEB2B039BF2}" dt="2022-01-20T16:55:21.017" v="431" actId="1037"/>
          <ac:picMkLst>
            <pc:docMk/>
            <pc:sldMk cId="645375001" sldId="264"/>
            <ac:picMk id="16" creationId="{56394606-93C3-482D-8B26-C596A5D4CF14}"/>
          </ac:picMkLst>
        </pc:picChg>
        <pc:picChg chg="mod">
          <ac:chgData name="Del Manso Martina" userId="513a9d34-6994-41b9-901c-f28dde9905db" providerId="ADAL" clId="{D3751872-EAB0-452A-B030-8EEB2B039BF2}" dt="2022-01-20T16:55:21.017" v="431" actId="1037"/>
          <ac:picMkLst>
            <pc:docMk/>
            <pc:sldMk cId="645375001" sldId="264"/>
            <ac:picMk id="18" creationId="{5EF25A35-F609-4E16-A468-1F320C63449C}"/>
          </ac:picMkLst>
        </pc:picChg>
      </pc:sldChg>
      <pc:sldChg chg="modSp mod">
        <pc:chgData name="Del Manso Martina" userId="513a9d34-6994-41b9-901c-f28dde9905db" providerId="ADAL" clId="{D3751872-EAB0-452A-B030-8EEB2B039BF2}" dt="2022-01-20T17:25:47.058" v="549" actId="13926"/>
        <pc:sldMkLst>
          <pc:docMk/>
          <pc:sldMk cId="1055586143" sldId="265"/>
        </pc:sldMkLst>
        <pc:spChg chg="mod">
          <ac:chgData name="Del Manso Martina" userId="513a9d34-6994-41b9-901c-f28dde9905db" providerId="ADAL" clId="{D3751872-EAB0-452A-B030-8EEB2B039BF2}" dt="2022-01-20T17:25:47.058" v="549" actId="13926"/>
          <ac:spMkLst>
            <pc:docMk/>
            <pc:sldMk cId="1055586143" sldId="265"/>
            <ac:spMk id="6" creationId="{18B3654A-7DA2-42C6-9E9B-3690B637422E}"/>
          </ac:spMkLst>
        </pc:spChg>
      </pc:sldChg>
      <pc:sldChg chg="addSp delSp modSp mod">
        <pc:chgData name="Del Manso Martina" userId="513a9d34-6994-41b9-901c-f28dde9905db" providerId="ADAL" clId="{D3751872-EAB0-452A-B030-8EEB2B039BF2}" dt="2022-01-20T16:59:25.547" v="452" actId="20577"/>
        <pc:sldMkLst>
          <pc:docMk/>
          <pc:sldMk cId="692312143" sldId="266"/>
        </pc:sldMkLst>
        <pc:spChg chg="add mod">
          <ac:chgData name="Del Manso Martina" userId="513a9d34-6994-41b9-901c-f28dde9905db" providerId="ADAL" clId="{D3751872-EAB0-452A-B030-8EEB2B039BF2}" dt="2022-01-20T16:59:17.343" v="448" actId="1076"/>
          <ac:spMkLst>
            <pc:docMk/>
            <pc:sldMk cId="692312143" sldId="266"/>
            <ac:spMk id="11" creationId="{EE5A5D46-3143-4C24-AD4F-63810B024032}"/>
          </ac:spMkLst>
        </pc:spChg>
        <pc:spChg chg="mod">
          <ac:chgData name="Del Manso Martina" userId="513a9d34-6994-41b9-901c-f28dde9905db" providerId="ADAL" clId="{D3751872-EAB0-452A-B030-8EEB2B039BF2}" dt="2022-01-20T16:59:25.547" v="452" actId="20577"/>
          <ac:spMkLst>
            <pc:docMk/>
            <pc:sldMk cId="692312143" sldId="266"/>
            <ac:spMk id="12" creationId="{21AFC674-CBA2-4DA7-BEBA-B2D7B0D15C79}"/>
          </ac:spMkLst>
        </pc:spChg>
        <pc:spChg chg="del">
          <ac:chgData name="Del Manso Martina" userId="513a9d34-6994-41b9-901c-f28dde9905db" providerId="ADAL" clId="{D3751872-EAB0-452A-B030-8EEB2B039BF2}" dt="2022-01-20T16:57:11.360" v="439" actId="478"/>
          <ac:spMkLst>
            <pc:docMk/>
            <pc:sldMk cId="692312143" sldId="266"/>
            <ac:spMk id="13" creationId="{D503B935-7FE4-449D-A705-E9F4DAA5BD29}"/>
          </ac:spMkLst>
        </pc:spChg>
        <pc:picChg chg="del">
          <ac:chgData name="Del Manso Martina" userId="513a9d34-6994-41b9-901c-f28dde9905db" providerId="ADAL" clId="{D3751872-EAB0-452A-B030-8EEB2B039BF2}" dt="2022-01-20T16:57:11.360" v="439" actId="478"/>
          <ac:picMkLst>
            <pc:docMk/>
            <pc:sldMk cId="692312143" sldId="266"/>
            <ac:picMk id="3" creationId="{5A2660E8-4573-4425-BAB7-F64D7E082EFD}"/>
          </ac:picMkLst>
        </pc:picChg>
        <pc:picChg chg="mod">
          <ac:chgData name="Del Manso Martina" userId="513a9d34-6994-41b9-901c-f28dde9905db" providerId="ADAL" clId="{D3751872-EAB0-452A-B030-8EEB2B039BF2}" dt="2022-01-20T16:57:16.499" v="440" actId="1076"/>
          <ac:picMkLst>
            <pc:docMk/>
            <pc:sldMk cId="692312143" sldId="266"/>
            <ac:picMk id="14" creationId="{2D2B3562-1D63-43C5-855C-1B486346A723}"/>
          </ac:picMkLst>
        </pc:picChg>
        <pc:picChg chg="add mod">
          <ac:chgData name="Del Manso Martina" userId="513a9d34-6994-41b9-901c-f28dde9905db" providerId="ADAL" clId="{D3751872-EAB0-452A-B030-8EEB2B039BF2}" dt="2022-01-20T16:57:37.871" v="446" actId="1076"/>
          <ac:picMkLst>
            <pc:docMk/>
            <pc:sldMk cId="692312143" sldId="266"/>
            <ac:picMk id="3074" creationId="{783DFD1F-2DF1-47BD-91E4-F7E29E139F7E}"/>
          </ac:picMkLst>
        </pc:picChg>
      </pc:sldChg>
      <pc:sldChg chg="modSp mod">
        <pc:chgData name="Del Manso Martina" userId="513a9d34-6994-41b9-901c-f28dde9905db" providerId="ADAL" clId="{D3751872-EAB0-452A-B030-8EEB2B039BF2}" dt="2022-01-20T16:59:58.668" v="453" actId="13926"/>
        <pc:sldMkLst>
          <pc:docMk/>
          <pc:sldMk cId="937019017" sldId="267"/>
        </pc:sldMkLst>
        <pc:spChg chg="mod">
          <ac:chgData name="Del Manso Martina" userId="513a9d34-6994-41b9-901c-f28dde9905db" providerId="ADAL" clId="{D3751872-EAB0-452A-B030-8EEB2B039BF2}" dt="2022-01-20T10:48:12.894" v="6"/>
          <ac:spMkLst>
            <pc:docMk/>
            <pc:sldMk cId="937019017" sldId="267"/>
            <ac:spMk id="7" creationId="{AEC6BB40-894F-49A6-9E3F-6B3F46916377}"/>
          </ac:spMkLst>
        </pc:spChg>
        <pc:spChg chg="mod">
          <ac:chgData name="Del Manso Martina" userId="513a9d34-6994-41b9-901c-f28dde9905db" providerId="ADAL" clId="{D3751872-EAB0-452A-B030-8EEB2B039BF2}" dt="2022-01-20T16:59:58.668" v="453" actId="13926"/>
          <ac:spMkLst>
            <pc:docMk/>
            <pc:sldMk cId="937019017" sldId="267"/>
            <ac:spMk id="8" creationId="{120FA03F-51ED-409D-B36B-F721E225D251}"/>
          </ac:spMkLst>
        </pc:spChg>
      </pc:sldChg>
      <pc:sldChg chg="modSp mod">
        <pc:chgData name="Del Manso Martina" userId="513a9d34-6994-41b9-901c-f28dde9905db" providerId="ADAL" clId="{D3751872-EAB0-452A-B030-8EEB2B039BF2}" dt="2022-01-20T17:25:19.107" v="545" actId="20577"/>
        <pc:sldMkLst>
          <pc:docMk/>
          <pc:sldMk cId="1757230229" sldId="274"/>
        </pc:sldMkLst>
        <pc:spChg chg="mod">
          <ac:chgData name="Del Manso Martina" userId="513a9d34-6994-41b9-901c-f28dde9905db" providerId="ADAL" clId="{D3751872-EAB0-452A-B030-8EEB2B039BF2}" dt="2022-01-20T17:25:19.107" v="545" actId="20577"/>
          <ac:spMkLst>
            <pc:docMk/>
            <pc:sldMk cId="1757230229" sldId="274"/>
            <ac:spMk id="5" creationId="{FFEDA254-651F-4E7C-A6D4-10298A165D9B}"/>
          </ac:spMkLst>
        </pc:spChg>
        <pc:spChg chg="mod">
          <ac:chgData name="Del Manso Martina" userId="513a9d34-6994-41b9-901c-f28dde9905db" providerId="ADAL" clId="{D3751872-EAB0-452A-B030-8EEB2B039BF2}" dt="2022-01-20T17:22:08.548" v="541" actId="13926"/>
          <ac:spMkLst>
            <pc:docMk/>
            <pc:sldMk cId="1757230229" sldId="274"/>
            <ac:spMk id="7" creationId="{B5246C89-4ADC-4AAD-A9DF-1C9AD991900A}"/>
          </ac:spMkLst>
        </pc:spChg>
        <pc:graphicFrameChg chg="mod">
          <ac:chgData name="Del Manso Martina" userId="513a9d34-6994-41b9-901c-f28dde9905db" providerId="ADAL" clId="{D3751872-EAB0-452A-B030-8EEB2B039BF2}" dt="2022-01-20T17:24:35.437" v="542"/>
          <ac:graphicFrameMkLst>
            <pc:docMk/>
            <pc:sldMk cId="1757230229" sldId="274"/>
            <ac:graphicFrameMk id="2" creationId="{1DFD4509-ED61-4699-8379-E08B93765468}"/>
          </ac:graphicFrameMkLst>
        </pc:graphicFrameChg>
      </pc:sldChg>
      <pc:sldChg chg="modSp mod">
        <pc:chgData name="Del Manso Martina" userId="513a9d34-6994-41b9-901c-f28dde9905db" providerId="ADAL" clId="{D3751872-EAB0-452A-B030-8EEB2B039BF2}" dt="2022-01-20T17:25:39.212" v="547" actId="13926"/>
        <pc:sldMkLst>
          <pc:docMk/>
          <pc:sldMk cId="1393109582" sldId="276"/>
        </pc:sldMkLst>
        <pc:spChg chg="mod">
          <ac:chgData name="Del Manso Martina" userId="513a9d34-6994-41b9-901c-f28dde9905db" providerId="ADAL" clId="{D3751872-EAB0-452A-B030-8EEB2B039BF2}" dt="2022-01-20T17:25:39.212" v="547" actId="13926"/>
          <ac:spMkLst>
            <pc:docMk/>
            <pc:sldMk cId="1393109582" sldId="276"/>
            <ac:spMk id="3" creationId="{46B1FEDA-143A-4056-8586-6BEC18D7A754}"/>
          </ac:spMkLst>
        </pc:spChg>
      </pc:sldChg>
      <pc:sldChg chg="modSp mod">
        <pc:chgData name="Del Manso Martina" userId="513a9d34-6994-41b9-901c-f28dde9905db" providerId="ADAL" clId="{D3751872-EAB0-452A-B030-8EEB2B039BF2}" dt="2022-01-20T17:25:42.105" v="548" actId="13926"/>
        <pc:sldMkLst>
          <pc:docMk/>
          <pc:sldMk cId="748487965" sldId="277"/>
        </pc:sldMkLst>
        <pc:spChg chg="mod">
          <ac:chgData name="Del Manso Martina" userId="513a9d34-6994-41b9-901c-f28dde9905db" providerId="ADAL" clId="{D3751872-EAB0-452A-B030-8EEB2B039BF2}" dt="2022-01-20T17:25:42.105" v="548" actId="13926"/>
          <ac:spMkLst>
            <pc:docMk/>
            <pc:sldMk cId="748487965" sldId="277"/>
            <ac:spMk id="6" creationId="{4EF4BFAA-6F0D-4AEE-81AE-5391D6A45ACA}"/>
          </ac:spMkLst>
        </pc:spChg>
      </pc:sldChg>
      <pc:sldChg chg="modSp mod">
        <pc:chgData name="Del Manso Martina" userId="513a9d34-6994-41b9-901c-f28dde9905db" providerId="ADAL" clId="{D3751872-EAB0-452A-B030-8EEB2B039BF2}" dt="2022-01-20T13:00:53.023" v="48" actId="14826"/>
        <pc:sldMkLst>
          <pc:docMk/>
          <pc:sldMk cId="596980194" sldId="278"/>
        </pc:sldMkLst>
        <pc:spChg chg="mod">
          <ac:chgData name="Del Manso Martina" userId="513a9d34-6994-41b9-901c-f28dde9905db" providerId="ADAL" clId="{D3751872-EAB0-452A-B030-8EEB2B039BF2}" dt="2022-01-20T13:00:28.679" v="47" actId="20577"/>
          <ac:spMkLst>
            <pc:docMk/>
            <pc:sldMk cId="596980194" sldId="278"/>
            <ac:spMk id="9" creationId="{9062F9CD-CE96-4997-888D-12FBC44B69AD}"/>
          </ac:spMkLst>
        </pc:spChg>
        <pc:spChg chg="mod">
          <ac:chgData name="Del Manso Martina" userId="513a9d34-6994-41b9-901c-f28dde9905db" providerId="ADAL" clId="{D3751872-EAB0-452A-B030-8EEB2B039BF2}" dt="2022-01-20T12:58:36.227" v="14" actId="20577"/>
          <ac:spMkLst>
            <pc:docMk/>
            <pc:sldMk cId="596980194" sldId="278"/>
            <ac:spMk id="16" creationId="{9AAAB8FB-18B2-4010-8B19-390F6A5A5F0A}"/>
          </ac:spMkLst>
        </pc:spChg>
        <pc:spChg chg="mod">
          <ac:chgData name="Del Manso Martina" userId="513a9d34-6994-41b9-901c-f28dde9905db" providerId="ADAL" clId="{D3751872-EAB0-452A-B030-8EEB2B039BF2}" dt="2022-01-20T10:47:59.539" v="5"/>
          <ac:spMkLst>
            <pc:docMk/>
            <pc:sldMk cId="596980194" sldId="278"/>
            <ac:spMk id="17" creationId="{462B6211-349A-4E55-9BA6-1003FB842C0A}"/>
          </ac:spMkLst>
        </pc:spChg>
        <pc:picChg chg="mod">
          <ac:chgData name="Del Manso Martina" userId="513a9d34-6994-41b9-901c-f28dde9905db" providerId="ADAL" clId="{D3751872-EAB0-452A-B030-8EEB2B039BF2}" dt="2022-01-20T13:00:53.023" v="48" actId="14826"/>
          <ac:picMkLst>
            <pc:docMk/>
            <pc:sldMk cId="596980194" sldId="278"/>
            <ac:picMk id="10" creationId="{3BBAFBC4-7C7A-4073-85A2-4785F5F99066}"/>
          </ac:picMkLst>
        </pc:picChg>
        <pc:picChg chg="mod">
          <ac:chgData name="Del Manso Martina" userId="513a9d34-6994-41b9-901c-f28dde9905db" providerId="ADAL" clId="{D3751872-EAB0-452A-B030-8EEB2B039BF2}" dt="2022-01-20T12:58:29.392" v="8" actId="14826"/>
          <ac:picMkLst>
            <pc:docMk/>
            <pc:sldMk cId="596980194" sldId="278"/>
            <ac:picMk id="1026" creationId="{650A4B6F-6EA9-4E81-80D3-073D838A9A85}"/>
          </ac:picMkLst>
        </pc:picChg>
      </pc:sldChg>
      <pc:sldChg chg="modSp mod">
        <pc:chgData name="Del Manso Martina" userId="513a9d34-6994-41b9-901c-f28dde9905db" providerId="ADAL" clId="{D3751872-EAB0-452A-B030-8EEB2B039BF2}" dt="2022-01-20T17:25:51.486" v="550" actId="20577"/>
        <pc:sldMkLst>
          <pc:docMk/>
          <pc:sldMk cId="3284697636" sldId="1278"/>
        </pc:sldMkLst>
        <pc:spChg chg="mod">
          <ac:chgData name="Del Manso Martina" userId="513a9d34-6994-41b9-901c-f28dde9905db" providerId="ADAL" clId="{D3751872-EAB0-452A-B030-8EEB2B039BF2}" dt="2022-01-20T17:25:51.486" v="550" actId="20577"/>
          <ac:spMkLst>
            <pc:docMk/>
            <pc:sldMk cId="3284697636" sldId="1278"/>
            <ac:spMk id="2" creationId="{71B7A1A9-40FC-4B1A-BC71-6C2C2DFC8700}"/>
          </ac:spMkLst>
        </pc:spChg>
      </pc:sldChg>
      <pc:sldChg chg="addSp delSp modSp mod">
        <pc:chgData name="Del Manso Martina" userId="513a9d34-6994-41b9-901c-f28dde9905db" providerId="ADAL" clId="{D3751872-EAB0-452A-B030-8EEB2B039BF2}" dt="2022-01-20T16:41:55.255" v="234" actId="13926"/>
        <pc:sldMkLst>
          <pc:docMk/>
          <pc:sldMk cId="0" sldId="1307"/>
        </pc:sldMkLst>
        <pc:spChg chg="mod">
          <ac:chgData name="Del Manso Martina" userId="513a9d34-6994-41b9-901c-f28dde9905db" providerId="ADAL" clId="{D3751872-EAB0-452A-B030-8EEB2B039BF2}" dt="2022-01-20T10:47:59.539" v="5"/>
          <ac:spMkLst>
            <pc:docMk/>
            <pc:sldMk cId="0" sldId="1307"/>
            <ac:spMk id="5" creationId="{A5BE4D16-0C7B-441B-894E-231233E4FE0D}"/>
          </ac:spMkLst>
        </pc:spChg>
        <pc:spChg chg="mod">
          <ac:chgData name="Del Manso Martina" userId="513a9d34-6994-41b9-901c-f28dde9905db" providerId="ADAL" clId="{D3751872-EAB0-452A-B030-8EEB2B039BF2}" dt="2022-01-20T16:41:55.255" v="234" actId="13926"/>
          <ac:spMkLst>
            <pc:docMk/>
            <pc:sldMk cId="0" sldId="1307"/>
            <ac:spMk id="170" creationId="{9F928B8A-3EB1-4DF1-BFCE-1A2F9A1160CD}"/>
          </ac:spMkLst>
        </pc:spChg>
        <pc:picChg chg="add del mod">
          <ac:chgData name="Del Manso Martina" userId="513a9d34-6994-41b9-901c-f28dde9905db" providerId="ADAL" clId="{D3751872-EAB0-452A-B030-8EEB2B039BF2}" dt="2022-01-20T16:41:49.853" v="233" actId="14826"/>
          <ac:picMkLst>
            <pc:docMk/>
            <pc:sldMk cId="0" sldId="1307"/>
            <ac:picMk id="2" creationId="{0F52A48E-E39F-4426-9814-80B825B66CE1}"/>
          </ac:picMkLst>
        </pc:picChg>
      </pc:sldChg>
      <pc:sldChg chg="modSp mod">
        <pc:chgData name="Del Manso Martina" userId="513a9d34-6994-41b9-901c-f28dde9905db" providerId="ADAL" clId="{D3751872-EAB0-452A-B030-8EEB2B039BF2}" dt="2022-01-20T21:01:49.036" v="638" actId="1035"/>
        <pc:sldMkLst>
          <pc:docMk/>
          <pc:sldMk cId="2366445357" sldId="1308"/>
        </pc:sldMkLst>
        <pc:spChg chg="mod">
          <ac:chgData name="Del Manso Martina" userId="513a9d34-6994-41b9-901c-f28dde9905db" providerId="ADAL" clId="{D3751872-EAB0-452A-B030-8EEB2B039BF2}" dt="2022-01-20T21:00:12.803" v="622" actId="13926"/>
          <ac:spMkLst>
            <pc:docMk/>
            <pc:sldMk cId="2366445357" sldId="1308"/>
            <ac:spMk id="5" creationId="{DF970081-94DA-4076-80A9-CF7BC0ABB794}"/>
          </ac:spMkLst>
        </pc:spChg>
        <pc:graphicFrameChg chg="mod modGraphic">
          <ac:chgData name="Del Manso Martina" userId="513a9d34-6994-41b9-901c-f28dde9905db" providerId="ADAL" clId="{D3751872-EAB0-452A-B030-8EEB2B039BF2}" dt="2022-01-20T21:01:49.036" v="638" actId="1035"/>
          <ac:graphicFrameMkLst>
            <pc:docMk/>
            <pc:sldMk cId="2366445357" sldId="1308"/>
            <ac:graphicFrameMk id="4" creationId="{7E52DAF0-4802-46B0-B1FC-4C61729263BF}"/>
          </ac:graphicFrameMkLst>
        </pc:graphicFrameChg>
      </pc:sldChg>
      <pc:sldChg chg="modSp mod">
        <pc:chgData name="Del Manso Martina" userId="513a9d34-6994-41b9-901c-f28dde9905db" providerId="ADAL" clId="{D3751872-EAB0-452A-B030-8EEB2B039BF2}" dt="2022-01-20T20:59:19.907" v="621"/>
        <pc:sldMkLst>
          <pc:docMk/>
          <pc:sldMk cId="4206354991" sldId="1351"/>
        </pc:sldMkLst>
        <pc:spChg chg="mod">
          <ac:chgData name="Del Manso Martina" userId="513a9d34-6994-41b9-901c-f28dde9905db" providerId="ADAL" clId="{D3751872-EAB0-452A-B030-8EEB2B039BF2}" dt="2022-01-20T20:58:09.665" v="620" actId="13926"/>
          <ac:spMkLst>
            <pc:docMk/>
            <pc:sldMk cId="4206354991" sldId="1351"/>
            <ac:spMk id="5" creationId="{38B01666-2935-48B4-9011-A72052A4AD72}"/>
          </ac:spMkLst>
        </pc:spChg>
        <pc:graphicFrameChg chg="mod">
          <ac:chgData name="Del Manso Martina" userId="513a9d34-6994-41b9-901c-f28dde9905db" providerId="ADAL" clId="{D3751872-EAB0-452A-B030-8EEB2B039BF2}" dt="2022-01-20T20:59:19.907" v="621"/>
          <ac:graphicFrameMkLst>
            <pc:docMk/>
            <pc:sldMk cId="4206354991" sldId="1351"/>
            <ac:graphicFrameMk id="4" creationId="{E64B6E5F-F932-4132-9EC2-96F683F9B6AF}"/>
          </ac:graphicFrameMkLst>
        </pc:graphicFrameChg>
      </pc:sldChg>
      <pc:sldChg chg="modSp mod">
        <pc:chgData name="Del Manso Martina" userId="513a9d34-6994-41b9-901c-f28dde9905db" providerId="ADAL" clId="{D3751872-EAB0-452A-B030-8EEB2B039BF2}" dt="2022-01-21T08:01:51.202" v="640" actId="13926"/>
        <pc:sldMkLst>
          <pc:docMk/>
          <pc:sldMk cId="3003740372" sldId="1383"/>
        </pc:sldMkLst>
        <pc:spChg chg="mod">
          <ac:chgData name="Del Manso Martina" userId="513a9d34-6994-41b9-901c-f28dde9905db" providerId="ADAL" clId="{D3751872-EAB0-452A-B030-8EEB2B039BF2}" dt="2022-01-20T10:47:59.539" v="5"/>
          <ac:spMkLst>
            <pc:docMk/>
            <pc:sldMk cId="3003740372" sldId="1383"/>
            <ac:spMk id="6" creationId="{377DD524-A054-4AD5-82A7-D17EF5D7D724}"/>
          </ac:spMkLst>
        </pc:spChg>
        <pc:spChg chg="mod">
          <ac:chgData name="Del Manso Martina" userId="513a9d34-6994-41b9-901c-f28dde9905db" providerId="ADAL" clId="{D3751872-EAB0-452A-B030-8EEB2B039BF2}" dt="2022-01-21T08:01:51.202" v="640" actId="13926"/>
          <ac:spMkLst>
            <pc:docMk/>
            <pc:sldMk cId="3003740372" sldId="1383"/>
            <ac:spMk id="170" creationId="{9F928B8A-3EB1-4DF1-BFCE-1A2F9A1160CD}"/>
          </ac:spMkLst>
        </pc:spChg>
        <pc:picChg chg="mod">
          <ac:chgData name="Del Manso Martina" userId="513a9d34-6994-41b9-901c-f28dde9905db" providerId="ADAL" clId="{D3751872-EAB0-452A-B030-8EEB2B039BF2}" dt="2022-01-21T08:01:42.516" v="639" actId="14826"/>
          <ac:picMkLst>
            <pc:docMk/>
            <pc:sldMk cId="3003740372" sldId="1383"/>
            <ac:picMk id="5" creationId="{9266DB84-C29E-4C62-B198-9CC3AF4D5C78}"/>
          </ac:picMkLst>
        </pc:picChg>
      </pc:sldChg>
      <pc:sldChg chg="modSp mod">
        <pc:chgData name="Del Manso Martina" userId="513a9d34-6994-41b9-901c-f28dde9905db" providerId="ADAL" clId="{D3751872-EAB0-452A-B030-8EEB2B039BF2}" dt="2022-01-21T08:02:31.663" v="642" actId="13926"/>
        <pc:sldMkLst>
          <pc:docMk/>
          <pc:sldMk cId="1771034633" sldId="1387"/>
        </pc:sldMkLst>
        <pc:spChg chg="mod">
          <ac:chgData name="Del Manso Martina" userId="513a9d34-6994-41b9-901c-f28dde9905db" providerId="ADAL" clId="{D3751872-EAB0-452A-B030-8EEB2B039BF2}" dt="2022-01-21T08:02:31.663" v="642" actId="13926"/>
          <ac:spMkLst>
            <pc:docMk/>
            <pc:sldMk cId="1771034633" sldId="1387"/>
            <ac:spMk id="4" creationId="{D8240E34-B309-4C8D-BE8A-B38C777BAFB7}"/>
          </ac:spMkLst>
        </pc:spChg>
        <pc:spChg chg="mod">
          <ac:chgData name="Del Manso Martina" userId="513a9d34-6994-41b9-901c-f28dde9905db" providerId="ADAL" clId="{D3751872-EAB0-452A-B030-8EEB2B039BF2}" dt="2022-01-20T10:47:59.539" v="5"/>
          <ac:spMkLst>
            <pc:docMk/>
            <pc:sldMk cId="1771034633" sldId="1387"/>
            <ac:spMk id="5" creationId="{B6EC2D5E-D138-4ADE-BA42-5636B5CCC698}"/>
          </ac:spMkLst>
        </pc:spChg>
        <pc:picChg chg="mod">
          <ac:chgData name="Del Manso Martina" userId="513a9d34-6994-41b9-901c-f28dde9905db" providerId="ADAL" clId="{D3751872-EAB0-452A-B030-8EEB2B039BF2}" dt="2022-01-21T08:02:25.621" v="641" actId="14826"/>
          <ac:picMkLst>
            <pc:docMk/>
            <pc:sldMk cId="1771034633" sldId="1387"/>
            <ac:picMk id="2" creationId="{0A4366C4-7BAD-4B58-A5AE-DBB3BA9C3631}"/>
          </ac:picMkLst>
        </pc:picChg>
      </pc:sldChg>
      <pc:sldChg chg="modSp mod">
        <pc:chgData name="Del Manso Martina" userId="513a9d34-6994-41b9-901c-f28dde9905db" providerId="ADAL" clId="{D3751872-EAB0-452A-B030-8EEB2B039BF2}" dt="2022-01-20T16:55:57.316" v="435" actId="14826"/>
        <pc:sldMkLst>
          <pc:docMk/>
          <pc:sldMk cId="937493020" sldId="1416"/>
        </pc:sldMkLst>
        <pc:spChg chg="mod">
          <ac:chgData name="Del Manso Martina" userId="513a9d34-6994-41b9-901c-f28dde9905db" providerId="ADAL" clId="{D3751872-EAB0-452A-B030-8EEB2B039BF2}" dt="2022-01-20T10:47:59.539" v="5"/>
          <ac:spMkLst>
            <pc:docMk/>
            <pc:sldMk cId="937493020" sldId="1416"/>
            <ac:spMk id="7" creationId="{FC91FC3B-77DC-41B9-A150-90199CCE4D7C}"/>
          </ac:spMkLst>
        </pc:spChg>
        <pc:picChg chg="mod">
          <ac:chgData name="Del Manso Martina" userId="513a9d34-6994-41b9-901c-f28dde9905db" providerId="ADAL" clId="{D3751872-EAB0-452A-B030-8EEB2B039BF2}" dt="2022-01-20T16:55:57.316" v="435" actId="14826"/>
          <ac:picMkLst>
            <pc:docMk/>
            <pc:sldMk cId="937493020" sldId="1416"/>
            <ac:picMk id="6" creationId="{19E645A9-4C7B-4333-8B64-9D629BE20315}"/>
          </ac:picMkLst>
        </pc:picChg>
      </pc:sldChg>
      <pc:sldChg chg="modSp mod">
        <pc:chgData name="Del Manso Martina" userId="513a9d34-6994-41b9-901c-f28dde9905db" providerId="ADAL" clId="{D3751872-EAB0-452A-B030-8EEB2B039BF2}" dt="2022-01-20T10:47:01.314" v="1" actId="20577"/>
        <pc:sldMkLst>
          <pc:docMk/>
          <pc:sldMk cId="638701303" sldId="1418"/>
        </pc:sldMkLst>
        <pc:spChg chg="mod">
          <ac:chgData name="Del Manso Martina" userId="513a9d34-6994-41b9-901c-f28dde9905db" providerId="ADAL" clId="{D3751872-EAB0-452A-B030-8EEB2B039BF2}" dt="2022-01-20T10:47:01.314" v="1" actId="20577"/>
          <ac:spMkLst>
            <pc:docMk/>
            <pc:sldMk cId="638701303" sldId="1418"/>
            <ac:spMk id="9" creationId="{02D42140-243D-4064-9F67-4AB0E0B3DB7E}"/>
          </ac:spMkLst>
        </pc:spChg>
      </pc:sldChg>
      <pc:sldChg chg="modSp mod">
        <pc:chgData name="Del Manso Martina" userId="513a9d34-6994-41b9-901c-f28dde9905db" providerId="ADAL" clId="{D3751872-EAB0-452A-B030-8EEB2B039BF2}" dt="2022-01-20T20:57:04.368" v="616" actId="13926"/>
        <pc:sldMkLst>
          <pc:docMk/>
          <pc:sldMk cId="3634802200" sldId="1428"/>
        </pc:sldMkLst>
        <pc:spChg chg="mod">
          <ac:chgData name="Del Manso Martina" userId="513a9d34-6994-41b9-901c-f28dde9905db" providerId="ADAL" clId="{D3751872-EAB0-452A-B030-8EEB2B039BF2}" dt="2022-01-20T20:57:04.368" v="616" actId="13926"/>
          <ac:spMkLst>
            <pc:docMk/>
            <pc:sldMk cId="3634802200" sldId="1428"/>
            <ac:spMk id="3" creationId="{9AE7991F-227C-4D1D-963F-5DF7512E9B72}"/>
          </ac:spMkLst>
        </pc:spChg>
        <pc:spChg chg="mod">
          <ac:chgData name="Del Manso Martina" userId="513a9d34-6994-41b9-901c-f28dde9905db" providerId="ADAL" clId="{D3751872-EAB0-452A-B030-8EEB2B039BF2}" dt="2022-01-20T10:48:12.894" v="6"/>
          <ac:spMkLst>
            <pc:docMk/>
            <pc:sldMk cId="3634802200" sldId="1428"/>
            <ac:spMk id="5" creationId="{B0BA55A8-B633-4A97-9498-2B07B3ACC16D}"/>
          </ac:spMkLst>
        </pc:spChg>
        <pc:spChg chg="mod">
          <ac:chgData name="Del Manso Martina" userId="513a9d34-6994-41b9-901c-f28dde9905db" providerId="ADAL" clId="{D3751872-EAB0-452A-B030-8EEB2B039BF2}" dt="2022-01-20T20:56:57.216" v="615" actId="20577"/>
          <ac:spMkLst>
            <pc:docMk/>
            <pc:sldMk cId="3634802200" sldId="1428"/>
            <ac:spMk id="6" creationId="{8AD2EF5A-25A6-455A-BA76-27EA36FDA34E}"/>
          </ac:spMkLst>
        </pc:spChg>
        <pc:picChg chg="mod">
          <ac:chgData name="Del Manso Martina" userId="513a9d34-6994-41b9-901c-f28dde9905db" providerId="ADAL" clId="{D3751872-EAB0-452A-B030-8EEB2B039BF2}" dt="2022-01-20T20:50:55.437" v="557" actId="1076"/>
          <ac:picMkLst>
            <pc:docMk/>
            <pc:sldMk cId="3634802200" sldId="1428"/>
            <ac:picMk id="9" creationId="{1E21157B-E479-4939-A25B-9FAD21D24FD7}"/>
          </ac:picMkLst>
        </pc:picChg>
      </pc:sldChg>
      <pc:sldChg chg="modSp mod">
        <pc:chgData name="Del Manso Martina" userId="513a9d34-6994-41b9-901c-f28dde9905db" providerId="ADAL" clId="{D3751872-EAB0-452A-B030-8EEB2B039BF2}" dt="2022-01-20T20:55:35.047" v="607" actId="20577"/>
        <pc:sldMkLst>
          <pc:docMk/>
          <pc:sldMk cId="3254352924" sldId="1429"/>
        </pc:sldMkLst>
        <pc:spChg chg="mod">
          <ac:chgData name="Del Manso Martina" userId="513a9d34-6994-41b9-901c-f28dde9905db" providerId="ADAL" clId="{D3751872-EAB0-452A-B030-8EEB2B039BF2}" dt="2022-01-20T20:51:17.911" v="566" actId="13926"/>
          <ac:spMkLst>
            <pc:docMk/>
            <pc:sldMk cId="3254352924" sldId="1429"/>
            <ac:spMk id="3" creationId="{9AE7991F-227C-4D1D-963F-5DF7512E9B72}"/>
          </ac:spMkLst>
        </pc:spChg>
        <pc:spChg chg="mod">
          <ac:chgData name="Del Manso Martina" userId="513a9d34-6994-41b9-901c-f28dde9905db" providerId="ADAL" clId="{D3751872-EAB0-452A-B030-8EEB2B039BF2}" dt="2022-01-20T10:48:12.894" v="6"/>
          <ac:spMkLst>
            <pc:docMk/>
            <pc:sldMk cId="3254352924" sldId="1429"/>
            <ac:spMk id="5" creationId="{C8A56502-DF90-4DFE-931A-E2277095F5B3}"/>
          </ac:spMkLst>
        </pc:spChg>
        <pc:spChg chg="mod">
          <ac:chgData name="Del Manso Martina" userId="513a9d34-6994-41b9-901c-f28dde9905db" providerId="ADAL" clId="{D3751872-EAB0-452A-B030-8EEB2B039BF2}" dt="2022-01-20T20:55:35.047" v="607" actId="20577"/>
          <ac:spMkLst>
            <pc:docMk/>
            <pc:sldMk cId="3254352924" sldId="1429"/>
            <ac:spMk id="6" creationId="{C0E3834D-83F4-4161-9CFE-5070D55D5F1B}"/>
          </ac:spMkLst>
        </pc:spChg>
        <pc:picChg chg="mod">
          <ac:chgData name="Del Manso Martina" userId="513a9d34-6994-41b9-901c-f28dde9905db" providerId="ADAL" clId="{D3751872-EAB0-452A-B030-8EEB2B039BF2}" dt="2022-01-20T20:50:26.050" v="553" actId="14100"/>
          <ac:picMkLst>
            <pc:docMk/>
            <pc:sldMk cId="3254352924" sldId="1429"/>
            <ac:picMk id="4" creationId="{09B1DEC2-492E-463D-8F48-D592BD14833E}"/>
          </ac:picMkLst>
        </pc:picChg>
      </pc:sldChg>
      <pc:sldChg chg="addSp delSp modSp mod">
        <pc:chgData name="Del Manso Martina" userId="513a9d34-6994-41b9-901c-f28dde9905db" providerId="ADAL" clId="{D3751872-EAB0-452A-B030-8EEB2B039BF2}" dt="2022-01-21T08:05:10.629" v="656" actId="13926"/>
        <pc:sldMkLst>
          <pc:docMk/>
          <pc:sldMk cId="1503337822" sldId="1430"/>
        </pc:sldMkLst>
        <pc:spChg chg="mod">
          <ac:chgData name="Del Manso Martina" userId="513a9d34-6994-41b9-901c-f28dde9905db" providerId="ADAL" clId="{D3751872-EAB0-452A-B030-8EEB2B039BF2}" dt="2022-01-21T08:05:10.629" v="656" actId="13926"/>
          <ac:spMkLst>
            <pc:docMk/>
            <pc:sldMk cId="1503337822" sldId="1430"/>
            <ac:spMk id="5" creationId="{B178C63C-B970-4C15-BCC0-282233919EFC}"/>
          </ac:spMkLst>
        </pc:spChg>
        <pc:spChg chg="mod">
          <ac:chgData name="Del Manso Martina" userId="513a9d34-6994-41b9-901c-f28dde9905db" providerId="ADAL" clId="{D3751872-EAB0-452A-B030-8EEB2B039BF2}" dt="2022-01-20T10:47:59.539" v="5"/>
          <ac:spMkLst>
            <pc:docMk/>
            <pc:sldMk cId="1503337822" sldId="1430"/>
            <ac:spMk id="6" creationId="{23167014-F99B-4102-9FDF-70714DE9EB3C}"/>
          </ac:spMkLst>
        </pc:spChg>
        <pc:spChg chg="mod">
          <ac:chgData name="Del Manso Martina" userId="513a9d34-6994-41b9-901c-f28dde9905db" providerId="ADAL" clId="{D3751872-EAB0-452A-B030-8EEB2B039BF2}" dt="2022-01-20T17:03:05.350" v="471" actId="20577"/>
          <ac:spMkLst>
            <pc:docMk/>
            <pc:sldMk cId="1503337822" sldId="1430"/>
            <ac:spMk id="7" creationId="{521C454B-F5E8-4456-B826-7D75278D9657}"/>
          </ac:spMkLst>
        </pc:spChg>
        <pc:spChg chg="mod">
          <ac:chgData name="Del Manso Martina" userId="513a9d34-6994-41b9-901c-f28dde9905db" providerId="ADAL" clId="{D3751872-EAB0-452A-B030-8EEB2B039BF2}" dt="2022-01-20T17:03:27.785" v="487" actId="20577"/>
          <ac:spMkLst>
            <pc:docMk/>
            <pc:sldMk cId="1503337822" sldId="1430"/>
            <ac:spMk id="12" creationId="{C38C7F7B-BB50-4EF1-B675-C18FAB25E91D}"/>
          </ac:spMkLst>
        </pc:spChg>
        <pc:spChg chg="mod">
          <ac:chgData name="Del Manso Martina" userId="513a9d34-6994-41b9-901c-f28dde9905db" providerId="ADAL" clId="{D3751872-EAB0-452A-B030-8EEB2B039BF2}" dt="2022-01-20T17:03:20.078" v="480" actId="20577"/>
          <ac:spMkLst>
            <pc:docMk/>
            <pc:sldMk cId="1503337822" sldId="1430"/>
            <ac:spMk id="20" creationId="{16455BC2-3EEC-465F-BFC7-69E0D30CE390}"/>
          </ac:spMkLst>
        </pc:spChg>
        <pc:spChg chg="mod">
          <ac:chgData name="Del Manso Martina" userId="513a9d34-6994-41b9-901c-f28dde9905db" providerId="ADAL" clId="{D3751872-EAB0-452A-B030-8EEB2B039BF2}" dt="2022-01-20T17:03:48.403" v="501" actId="20577"/>
          <ac:spMkLst>
            <pc:docMk/>
            <pc:sldMk cId="1503337822" sldId="1430"/>
            <ac:spMk id="23" creationId="{1916299F-6F0B-41A0-B266-329199B98D1D}"/>
          </ac:spMkLst>
        </pc:spChg>
        <pc:spChg chg="mod">
          <ac:chgData name="Del Manso Martina" userId="513a9d34-6994-41b9-901c-f28dde9905db" providerId="ADAL" clId="{D3751872-EAB0-452A-B030-8EEB2B039BF2}" dt="2022-01-20T17:03:35.506" v="494" actId="20577"/>
          <ac:spMkLst>
            <pc:docMk/>
            <pc:sldMk cId="1503337822" sldId="1430"/>
            <ac:spMk id="24" creationId="{E74C75E4-D3C3-4199-B3B7-E5CE64741945}"/>
          </ac:spMkLst>
        </pc:spChg>
        <pc:spChg chg="mod">
          <ac:chgData name="Del Manso Martina" userId="513a9d34-6994-41b9-901c-f28dde9905db" providerId="ADAL" clId="{D3751872-EAB0-452A-B030-8EEB2B039BF2}" dt="2022-01-20T17:04:03.697" v="510" actId="20577"/>
          <ac:spMkLst>
            <pc:docMk/>
            <pc:sldMk cId="1503337822" sldId="1430"/>
            <ac:spMk id="25" creationId="{2A50A42D-7861-4F67-ABF7-B56D3E1416D8}"/>
          </ac:spMkLst>
        </pc:spChg>
        <pc:spChg chg="mod">
          <ac:chgData name="Del Manso Martina" userId="513a9d34-6994-41b9-901c-f28dde9905db" providerId="ADAL" clId="{D3751872-EAB0-452A-B030-8EEB2B039BF2}" dt="2022-01-20T17:04:26.814" v="524" actId="20577"/>
          <ac:spMkLst>
            <pc:docMk/>
            <pc:sldMk cId="1503337822" sldId="1430"/>
            <ac:spMk id="26" creationId="{17B8BD54-C49A-4DF1-BBE2-6315E6CC2BD6}"/>
          </ac:spMkLst>
        </pc:spChg>
        <pc:spChg chg="mod">
          <ac:chgData name="Del Manso Martina" userId="513a9d34-6994-41b9-901c-f28dde9905db" providerId="ADAL" clId="{D3751872-EAB0-452A-B030-8EEB2B039BF2}" dt="2022-01-20T17:04:16.531" v="517" actId="20577"/>
          <ac:spMkLst>
            <pc:docMk/>
            <pc:sldMk cId="1503337822" sldId="1430"/>
            <ac:spMk id="27" creationId="{3D620C99-C7B9-49E6-9F1F-B55959BD649D}"/>
          </ac:spMkLst>
        </pc:spChg>
        <pc:spChg chg="mod">
          <ac:chgData name="Del Manso Martina" userId="513a9d34-6994-41b9-901c-f28dde9905db" providerId="ADAL" clId="{D3751872-EAB0-452A-B030-8EEB2B039BF2}" dt="2022-01-20T17:04:47.812" v="540" actId="20577"/>
          <ac:spMkLst>
            <pc:docMk/>
            <pc:sldMk cId="1503337822" sldId="1430"/>
            <ac:spMk id="28" creationId="{E84D0256-A48B-432B-B8ED-89AB73710437}"/>
          </ac:spMkLst>
        </pc:spChg>
        <pc:spChg chg="mod">
          <ac:chgData name="Del Manso Martina" userId="513a9d34-6994-41b9-901c-f28dde9905db" providerId="ADAL" clId="{D3751872-EAB0-452A-B030-8EEB2B039BF2}" dt="2022-01-20T17:04:36.813" v="533" actId="20577"/>
          <ac:spMkLst>
            <pc:docMk/>
            <pc:sldMk cId="1503337822" sldId="1430"/>
            <ac:spMk id="29" creationId="{6B0B2A4C-42BF-4626-B2DA-6BCBB944F7F9}"/>
          </ac:spMkLst>
        </pc:spChg>
        <pc:picChg chg="add mod">
          <ac:chgData name="Del Manso Martina" userId="513a9d34-6994-41b9-901c-f28dde9905db" providerId="ADAL" clId="{D3751872-EAB0-452A-B030-8EEB2B039BF2}" dt="2022-01-21T08:05:02.982" v="655" actId="1076"/>
          <ac:picMkLst>
            <pc:docMk/>
            <pc:sldMk cId="1503337822" sldId="1430"/>
            <ac:picMk id="19" creationId="{970F479A-B639-4DDD-BE83-C66D864014A5}"/>
          </ac:picMkLst>
        </pc:picChg>
        <pc:picChg chg="del">
          <ac:chgData name="Del Manso Martina" userId="513a9d34-6994-41b9-901c-f28dde9905db" providerId="ADAL" clId="{D3751872-EAB0-452A-B030-8EEB2B039BF2}" dt="2022-01-21T08:04:19.780" v="643" actId="478"/>
          <ac:picMkLst>
            <pc:docMk/>
            <pc:sldMk cId="1503337822" sldId="1430"/>
            <ac:picMk id="1026" creationId="{3FF95D97-726A-40F8-94CA-BA8A28E5B68C}"/>
          </ac:picMkLst>
        </pc:picChg>
      </pc:sldChg>
      <pc:sldChg chg="addSp delSp modSp mod">
        <pc:chgData name="Del Manso Martina" userId="513a9d34-6994-41b9-901c-f28dde9905db" providerId="ADAL" clId="{D3751872-EAB0-452A-B030-8EEB2B039BF2}" dt="2022-01-20T16:49:39.220" v="279" actId="113"/>
        <pc:sldMkLst>
          <pc:docMk/>
          <pc:sldMk cId="667948361" sldId="1432"/>
        </pc:sldMkLst>
        <pc:spChg chg="del mod">
          <ac:chgData name="Del Manso Martina" userId="513a9d34-6994-41b9-901c-f28dde9905db" providerId="ADAL" clId="{D3751872-EAB0-452A-B030-8EEB2B039BF2}" dt="2022-01-20T16:47:20.231" v="245" actId="478"/>
          <ac:spMkLst>
            <pc:docMk/>
            <pc:sldMk cId="667948361" sldId="1432"/>
            <ac:spMk id="9" creationId="{246697BB-9992-4A5D-B27B-3842BE12F8FF}"/>
          </ac:spMkLst>
        </pc:spChg>
        <pc:spChg chg="add mod">
          <ac:chgData name="Del Manso Martina" userId="513a9d34-6994-41b9-901c-f28dde9905db" providerId="ADAL" clId="{D3751872-EAB0-452A-B030-8EEB2B039BF2}" dt="2022-01-20T16:48:46.325" v="266" actId="1076"/>
          <ac:spMkLst>
            <pc:docMk/>
            <pc:sldMk cId="667948361" sldId="1432"/>
            <ac:spMk id="11" creationId="{A9A68309-04FD-445B-A57F-974E726FA86F}"/>
          </ac:spMkLst>
        </pc:spChg>
        <pc:spChg chg="mod">
          <ac:chgData name="Del Manso Martina" userId="513a9d34-6994-41b9-901c-f28dde9905db" providerId="ADAL" clId="{D3751872-EAB0-452A-B030-8EEB2B039BF2}" dt="2022-01-20T10:47:59.539" v="5"/>
          <ac:spMkLst>
            <pc:docMk/>
            <pc:sldMk cId="667948361" sldId="1432"/>
            <ac:spMk id="12" creationId="{206D841D-92A0-41B7-8962-1B50CE109D61}"/>
          </ac:spMkLst>
        </pc:spChg>
        <pc:spChg chg="add mod">
          <ac:chgData name="Del Manso Martina" userId="513a9d34-6994-41b9-901c-f28dde9905db" providerId="ADAL" clId="{D3751872-EAB0-452A-B030-8EEB2B039BF2}" dt="2022-01-20T16:49:39.220" v="279" actId="113"/>
          <ac:spMkLst>
            <pc:docMk/>
            <pc:sldMk cId="667948361" sldId="1432"/>
            <ac:spMk id="13" creationId="{4FA40F46-F555-4E0C-949C-98BD5D497918}"/>
          </ac:spMkLst>
        </pc:spChg>
        <pc:spChg chg="mod">
          <ac:chgData name="Del Manso Martina" userId="513a9d34-6994-41b9-901c-f28dde9905db" providerId="ADAL" clId="{D3751872-EAB0-452A-B030-8EEB2B039BF2}" dt="2022-01-20T14:10:59.988" v="231" actId="1076"/>
          <ac:spMkLst>
            <pc:docMk/>
            <pc:sldMk cId="667948361" sldId="1432"/>
            <ac:spMk id="14" creationId="{C0442A7E-E0E0-41F7-823F-CD84EBFCD35D}"/>
          </ac:spMkLst>
        </pc:spChg>
        <pc:picChg chg="add mod">
          <ac:chgData name="Del Manso Martina" userId="513a9d34-6994-41b9-901c-f28dde9905db" providerId="ADAL" clId="{D3751872-EAB0-452A-B030-8EEB2B039BF2}" dt="2022-01-20T16:49:14.824" v="271" actId="1076"/>
          <ac:picMkLst>
            <pc:docMk/>
            <pc:sldMk cId="667948361" sldId="1432"/>
            <ac:picMk id="3" creationId="{56F39A30-80B2-49B7-98C4-D2A89B00FA38}"/>
          </ac:picMkLst>
        </pc:picChg>
        <pc:picChg chg="mod">
          <ac:chgData name="Del Manso Martina" userId="513a9d34-6994-41b9-901c-f28dde9905db" providerId="ADAL" clId="{D3751872-EAB0-452A-B030-8EEB2B039BF2}" dt="2022-01-20T16:48:42.889" v="265" actId="1076"/>
          <ac:picMkLst>
            <pc:docMk/>
            <pc:sldMk cId="667948361" sldId="1432"/>
            <ac:picMk id="4" creationId="{5EAB7151-C782-42CD-B0B0-6C59F3C56DA8}"/>
          </ac:picMkLst>
        </pc:picChg>
        <pc:picChg chg="del">
          <ac:chgData name="Del Manso Martina" userId="513a9d34-6994-41b9-901c-f28dde9905db" providerId="ADAL" clId="{D3751872-EAB0-452A-B030-8EEB2B039BF2}" dt="2022-01-20T14:10:35.916" v="226" actId="478"/>
          <ac:picMkLst>
            <pc:docMk/>
            <pc:sldMk cId="667948361" sldId="1432"/>
            <ac:picMk id="10" creationId="{10D04285-294C-4E0D-87C4-DBA151E31ADA}"/>
          </ac:picMkLst>
        </pc:picChg>
      </pc:sldChg>
      <pc:sldChg chg="addSp delSp modSp mod">
        <pc:chgData name="Del Manso Martina" userId="513a9d34-6994-41b9-901c-f28dde9905db" providerId="ADAL" clId="{D3751872-EAB0-452A-B030-8EEB2B039BF2}" dt="2022-01-20T16:49:45.368" v="280"/>
        <pc:sldMkLst>
          <pc:docMk/>
          <pc:sldMk cId="95590468" sldId="1433"/>
        </pc:sldMkLst>
        <pc:spChg chg="mod">
          <ac:chgData name="Del Manso Martina" userId="513a9d34-6994-41b9-901c-f28dde9905db" providerId="ADAL" clId="{D3751872-EAB0-452A-B030-8EEB2B039BF2}" dt="2022-01-20T10:47:59.539" v="5"/>
          <ac:spMkLst>
            <pc:docMk/>
            <pc:sldMk cId="95590468" sldId="1433"/>
            <ac:spMk id="10" creationId="{3A8F100F-4487-4F11-8A6D-61C9761B8323}"/>
          </ac:spMkLst>
        </pc:spChg>
        <pc:spChg chg="mod">
          <ac:chgData name="Del Manso Martina" userId="513a9d34-6994-41b9-901c-f28dde9905db" providerId="ADAL" clId="{D3751872-EAB0-452A-B030-8EEB2B039BF2}" dt="2022-01-20T10:47:59.539" v="5"/>
          <ac:spMkLst>
            <pc:docMk/>
            <pc:sldMk cId="95590468" sldId="1433"/>
            <ac:spMk id="11" creationId="{879BDA3D-B06E-4B2E-88D4-5C6065FDB0B6}"/>
          </ac:spMkLst>
        </pc:spChg>
        <pc:spChg chg="mod">
          <ac:chgData name="Del Manso Martina" userId="513a9d34-6994-41b9-901c-f28dde9905db" providerId="ADAL" clId="{D3751872-EAB0-452A-B030-8EEB2B039BF2}" dt="2022-01-20T16:47:29.071" v="252" actId="20577"/>
          <ac:spMkLst>
            <pc:docMk/>
            <pc:sldMk cId="95590468" sldId="1433"/>
            <ac:spMk id="12" creationId="{86A81515-98C4-411A-9CD8-3E2C336BD06E}"/>
          </ac:spMkLst>
        </pc:spChg>
        <pc:spChg chg="add mod">
          <ac:chgData name="Del Manso Martina" userId="513a9d34-6994-41b9-901c-f28dde9905db" providerId="ADAL" clId="{D3751872-EAB0-452A-B030-8EEB2B039BF2}" dt="2022-01-20T16:49:45.368" v="280"/>
          <ac:spMkLst>
            <pc:docMk/>
            <pc:sldMk cId="95590468" sldId="1433"/>
            <ac:spMk id="13" creationId="{82B47DFD-BD28-43A3-B961-0B758FE8316E}"/>
          </ac:spMkLst>
        </pc:spChg>
        <pc:picChg chg="add mod">
          <ac:chgData name="Del Manso Martina" userId="513a9d34-6994-41b9-901c-f28dde9905db" providerId="ADAL" clId="{D3751872-EAB0-452A-B030-8EEB2B039BF2}" dt="2022-01-20T16:48:19.253" v="260" actId="1076"/>
          <ac:picMkLst>
            <pc:docMk/>
            <pc:sldMk cId="95590468" sldId="1433"/>
            <ac:picMk id="3" creationId="{FAB21EE5-C98F-40D5-8394-12D346D0B402}"/>
          </ac:picMkLst>
        </pc:picChg>
        <pc:picChg chg="mod">
          <ac:chgData name="Del Manso Martina" userId="513a9d34-6994-41b9-901c-f28dde9905db" providerId="ADAL" clId="{D3751872-EAB0-452A-B030-8EEB2B039BF2}" dt="2022-01-20T16:48:17.604" v="259" actId="1076"/>
          <ac:picMkLst>
            <pc:docMk/>
            <pc:sldMk cId="95590468" sldId="1433"/>
            <ac:picMk id="4" creationId="{5CF2313E-0688-49FD-B804-880F2786B402}"/>
          </ac:picMkLst>
        </pc:picChg>
        <pc:picChg chg="del">
          <ac:chgData name="Del Manso Martina" userId="513a9d34-6994-41b9-901c-f28dde9905db" providerId="ADAL" clId="{D3751872-EAB0-452A-B030-8EEB2B039BF2}" dt="2022-01-20T16:47:31.137" v="253" actId="478"/>
          <ac:picMkLst>
            <pc:docMk/>
            <pc:sldMk cId="95590468" sldId="1433"/>
            <ac:picMk id="8" creationId="{08D9CF1B-FA9F-4A06-84A8-21DB8EF6DCFB}"/>
          </ac:picMkLst>
        </pc:picChg>
      </pc:sldChg>
      <pc:sldChg chg="modSp mod">
        <pc:chgData name="Del Manso Martina" userId="513a9d34-6994-41b9-901c-f28dde9905db" providerId="ADAL" clId="{D3751872-EAB0-452A-B030-8EEB2B039BF2}" dt="2022-01-20T13:11:54.447" v="214" actId="14826"/>
        <pc:sldMkLst>
          <pc:docMk/>
          <pc:sldMk cId="3146680826" sldId="1435"/>
        </pc:sldMkLst>
        <pc:spChg chg="mod">
          <ac:chgData name="Del Manso Martina" userId="513a9d34-6994-41b9-901c-f28dde9905db" providerId="ADAL" clId="{D3751872-EAB0-452A-B030-8EEB2B039BF2}" dt="2022-01-20T10:47:59.539" v="5"/>
          <ac:spMkLst>
            <pc:docMk/>
            <pc:sldMk cId="3146680826" sldId="1435"/>
            <ac:spMk id="13" creationId="{E7776058-B94D-432C-A9E8-125AE28A6B8A}"/>
          </ac:spMkLst>
        </pc:spChg>
        <pc:picChg chg="mod">
          <ac:chgData name="Del Manso Martina" userId="513a9d34-6994-41b9-901c-f28dde9905db" providerId="ADAL" clId="{D3751872-EAB0-452A-B030-8EEB2B039BF2}" dt="2022-01-20T13:11:54.447" v="214" actId="14826"/>
          <ac:picMkLst>
            <pc:docMk/>
            <pc:sldMk cId="3146680826" sldId="1435"/>
            <ac:picMk id="2" creationId="{9BF8B2E1-CA01-4505-88DB-565A686CE7C7}"/>
          </ac:picMkLst>
        </pc:picChg>
      </pc:sldChg>
      <pc:sldChg chg="modSp mod">
        <pc:chgData name="Del Manso Martina" userId="513a9d34-6994-41b9-901c-f28dde9905db" providerId="ADAL" clId="{D3751872-EAB0-452A-B030-8EEB2B039BF2}" dt="2022-01-20T16:56:43.408" v="438" actId="14826"/>
        <pc:sldMkLst>
          <pc:docMk/>
          <pc:sldMk cId="1363598916" sldId="1436"/>
        </pc:sldMkLst>
        <pc:spChg chg="mod">
          <ac:chgData name="Del Manso Martina" userId="513a9d34-6994-41b9-901c-f28dde9905db" providerId="ADAL" clId="{D3751872-EAB0-452A-B030-8EEB2B039BF2}" dt="2022-01-20T10:47:59.539" v="5"/>
          <ac:spMkLst>
            <pc:docMk/>
            <pc:sldMk cId="1363598916" sldId="1436"/>
            <ac:spMk id="4" creationId="{C436C9B4-0598-4BC7-8D20-3BCE1F1E349C}"/>
          </ac:spMkLst>
        </pc:spChg>
        <pc:picChg chg="mod">
          <ac:chgData name="Del Manso Martina" userId="513a9d34-6994-41b9-901c-f28dde9905db" providerId="ADAL" clId="{D3751872-EAB0-452A-B030-8EEB2B039BF2}" dt="2022-01-20T16:56:43.408" v="438" actId="14826"/>
          <ac:picMkLst>
            <pc:docMk/>
            <pc:sldMk cId="1363598916" sldId="1436"/>
            <ac:picMk id="6" creationId="{ECF500F9-F29E-4960-B541-F45DB5292AE0}"/>
          </ac:picMkLst>
        </pc:picChg>
      </pc:sldChg>
      <pc:sldChg chg="addSp delSp modSp">
        <pc:chgData name="Del Manso Martina" userId="513a9d34-6994-41b9-901c-f28dde9905db" providerId="ADAL" clId="{D3751872-EAB0-452A-B030-8EEB2B039BF2}" dt="2022-01-20T13:12:19.921" v="218" actId="1076"/>
        <pc:sldMkLst>
          <pc:docMk/>
          <pc:sldMk cId="2689876419" sldId="1438"/>
        </pc:sldMkLst>
        <pc:spChg chg="mod">
          <ac:chgData name="Del Manso Martina" userId="513a9d34-6994-41b9-901c-f28dde9905db" providerId="ADAL" clId="{D3751872-EAB0-452A-B030-8EEB2B039BF2}" dt="2022-01-20T10:47:59.539" v="5"/>
          <ac:spMkLst>
            <pc:docMk/>
            <pc:sldMk cId="2689876419" sldId="1438"/>
            <ac:spMk id="13" creationId="{E7776058-B94D-432C-A9E8-125AE28A6B8A}"/>
          </ac:spMkLst>
        </pc:spChg>
        <pc:picChg chg="add mod">
          <ac:chgData name="Del Manso Martina" userId="513a9d34-6994-41b9-901c-f28dde9905db" providerId="ADAL" clId="{D3751872-EAB0-452A-B030-8EEB2B039BF2}" dt="2022-01-20T13:12:19.921" v="218" actId="1076"/>
          <ac:picMkLst>
            <pc:docMk/>
            <pc:sldMk cId="2689876419" sldId="1438"/>
            <ac:picMk id="1026" creationId="{AF15E9EE-7245-4A85-A846-215E1829E2F1}"/>
          </ac:picMkLst>
        </pc:picChg>
        <pc:picChg chg="del">
          <ac:chgData name="Del Manso Martina" userId="513a9d34-6994-41b9-901c-f28dde9905db" providerId="ADAL" clId="{D3751872-EAB0-452A-B030-8EEB2B039BF2}" dt="2022-01-20T13:12:13.728" v="215" actId="478"/>
          <ac:picMkLst>
            <pc:docMk/>
            <pc:sldMk cId="2689876419" sldId="1438"/>
            <ac:picMk id="4098" creationId="{8CD1AE01-DFD3-4396-8BA7-98B820DB716D}"/>
          </ac:picMkLst>
        </pc:picChg>
      </pc:sldChg>
      <pc:sldChg chg="modSp del">
        <pc:chgData name="Del Manso Martina" userId="513a9d34-6994-41b9-901c-f28dde9905db" providerId="ADAL" clId="{D3751872-EAB0-452A-B030-8EEB2B039BF2}" dt="2022-01-20T10:48:49.497" v="7" actId="47"/>
        <pc:sldMkLst>
          <pc:docMk/>
          <pc:sldMk cId="1062416490" sldId="1440"/>
        </pc:sldMkLst>
        <pc:spChg chg="mod">
          <ac:chgData name="Del Manso Martina" userId="513a9d34-6994-41b9-901c-f28dde9905db" providerId="ADAL" clId="{D3751872-EAB0-452A-B030-8EEB2B039BF2}" dt="2022-01-20T10:47:59.539" v="5"/>
          <ac:spMkLst>
            <pc:docMk/>
            <pc:sldMk cId="1062416490" sldId="1440"/>
            <ac:spMk id="13" creationId="{E7776058-B94D-432C-A9E8-125AE28A6B8A}"/>
          </ac:spMkLst>
        </pc:spChg>
      </pc:sldChg>
      <pc:sldChg chg="del">
        <pc:chgData name="Del Manso Martina" userId="513a9d34-6994-41b9-901c-f28dde9905db" providerId="ADAL" clId="{D3751872-EAB0-452A-B030-8EEB2B039BF2}" dt="2022-01-20T17:25:30.674" v="546" actId="47"/>
        <pc:sldMkLst>
          <pc:docMk/>
          <pc:sldMk cId="1521387485" sldId="1442"/>
        </pc:sldMkLst>
      </pc:sldChg>
      <pc:sldChg chg="addSp delSp modSp mod">
        <pc:chgData name="Del Manso Martina" userId="513a9d34-6994-41b9-901c-f28dde9905db" providerId="ADAL" clId="{D3751872-EAB0-452A-B030-8EEB2B039BF2}" dt="2022-01-20T16:46:54.325" v="241" actId="13926"/>
        <pc:sldMkLst>
          <pc:docMk/>
          <pc:sldMk cId="3024650233" sldId="1443"/>
        </pc:sldMkLst>
        <pc:spChg chg="mod">
          <ac:chgData name="Del Manso Martina" userId="513a9d34-6994-41b9-901c-f28dde9905db" providerId="ADAL" clId="{D3751872-EAB0-452A-B030-8EEB2B039BF2}" dt="2022-01-20T14:06:16.796" v="220" actId="20577"/>
          <ac:spMkLst>
            <pc:docMk/>
            <pc:sldMk cId="3024650233" sldId="1443"/>
            <ac:spMk id="2" creationId="{AD8B7316-7A59-4F04-A5C4-B4F4AAD794FF}"/>
          </ac:spMkLst>
        </pc:spChg>
        <pc:spChg chg="mod">
          <ac:chgData name="Del Manso Martina" userId="513a9d34-6994-41b9-901c-f28dde9905db" providerId="ADAL" clId="{D3751872-EAB0-452A-B030-8EEB2B039BF2}" dt="2022-01-20T16:46:54.325" v="241" actId="13926"/>
          <ac:spMkLst>
            <pc:docMk/>
            <pc:sldMk cId="3024650233" sldId="1443"/>
            <ac:spMk id="8" creationId="{30D2BD75-176A-45F8-A3B1-71B284903107}"/>
          </ac:spMkLst>
        </pc:spChg>
        <pc:spChg chg="mod">
          <ac:chgData name="Del Manso Martina" userId="513a9d34-6994-41b9-901c-f28dde9905db" providerId="ADAL" clId="{D3751872-EAB0-452A-B030-8EEB2B039BF2}" dt="2022-01-20T14:06:20.634" v="222" actId="20577"/>
          <ac:spMkLst>
            <pc:docMk/>
            <pc:sldMk cId="3024650233" sldId="1443"/>
            <ac:spMk id="10" creationId="{0BD037C3-7E0E-4F44-9B42-DA601C69B26E}"/>
          </ac:spMkLst>
        </pc:spChg>
        <pc:spChg chg="mod">
          <ac:chgData name="Del Manso Martina" userId="513a9d34-6994-41b9-901c-f28dde9905db" providerId="ADAL" clId="{D3751872-EAB0-452A-B030-8EEB2B039BF2}" dt="2022-01-20T14:06:29.390" v="223" actId="20577"/>
          <ac:spMkLst>
            <pc:docMk/>
            <pc:sldMk cId="3024650233" sldId="1443"/>
            <ac:spMk id="11" creationId="{14DFEC8D-29E6-4B94-89E1-521383F14EE5}"/>
          </ac:spMkLst>
        </pc:spChg>
        <pc:spChg chg="mod">
          <ac:chgData name="Del Manso Martina" userId="513a9d34-6994-41b9-901c-f28dde9905db" providerId="ADAL" clId="{D3751872-EAB0-452A-B030-8EEB2B039BF2}" dt="2022-01-20T10:47:59.539" v="5"/>
          <ac:spMkLst>
            <pc:docMk/>
            <pc:sldMk cId="3024650233" sldId="1443"/>
            <ac:spMk id="13" creationId="{E7776058-B94D-432C-A9E8-125AE28A6B8A}"/>
          </ac:spMkLst>
        </pc:spChg>
        <pc:picChg chg="del mod">
          <ac:chgData name="Del Manso Martina" userId="513a9d34-6994-41b9-901c-f28dde9905db" providerId="ADAL" clId="{D3751872-EAB0-452A-B030-8EEB2B039BF2}" dt="2022-01-20T16:42:48.474" v="236" actId="21"/>
          <ac:picMkLst>
            <pc:docMk/>
            <pc:sldMk cId="3024650233" sldId="1443"/>
            <ac:picMk id="1026" creationId="{CE8586A0-541C-4D03-A5D5-0B97B84DA3B2}"/>
          </ac:picMkLst>
        </pc:picChg>
        <pc:picChg chg="add mod">
          <ac:chgData name="Del Manso Martina" userId="513a9d34-6994-41b9-901c-f28dde9905db" providerId="ADAL" clId="{D3751872-EAB0-452A-B030-8EEB2B039BF2}" dt="2022-01-20T16:46:49.028" v="240" actId="14100"/>
          <ac:picMkLst>
            <pc:docMk/>
            <pc:sldMk cId="3024650233" sldId="1443"/>
            <ac:picMk id="2050" creationId="{7128A75E-73E4-44CE-AF25-A904816CBB49}"/>
          </ac:picMkLst>
        </pc:picChg>
      </pc:sldChg>
    </pc:docChg>
  </pc:docChgLst>
  <pc:docChgLst>
    <pc:chgData name="Petrone Daniele" userId="7f3d4e94-79c7-4b76-ab9b-5c7c44a6021f" providerId="ADAL" clId="{2D3FDF21-034C-4BAB-83BD-D5B4E64064FB}"/>
    <pc:docChg chg="undo custSel addSld modSld">
      <pc:chgData name="Petrone Daniele" userId="7f3d4e94-79c7-4b76-ab9b-5c7c44a6021f" providerId="ADAL" clId="{2D3FDF21-034C-4BAB-83BD-D5B4E64064FB}" dt="2022-03-25T07:50:03.234" v="975" actId="20577"/>
      <pc:docMkLst>
        <pc:docMk/>
      </pc:docMkLst>
      <pc:sldChg chg="modSp mod">
        <pc:chgData name="Petrone Daniele" userId="7f3d4e94-79c7-4b76-ab9b-5c7c44a6021f" providerId="ADAL" clId="{2D3FDF21-034C-4BAB-83BD-D5B4E64064FB}" dt="2022-03-25T07:34:45.047" v="80" actId="20577"/>
        <pc:sldMkLst>
          <pc:docMk/>
          <pc:sldMk cId="0" sldId="256"/>
        </pc:sldMkLst>
        <pc:spChg chg="mod">
          <ac:chgData name="Petrone Daniele" userId="7f3d4e94-79c7-4b76-ab9b-5c7c44a6021f" providerId="ADAL" clId="{2D3FDF21-034C-4BAB-83BD-D5B4E64064FB}" dt="2022-03-25T07:34:45.047" v="80" actId="20577"/>
          <ac:spMkLst>
            <pc:docMk/>
            <pc:sldMk cId="0" sldId="256"/>
            <ac:spMk id="3" creationId="{00000000-0000-0000-0000-000000000000}"/>
          </ac:spMkLst>
        </pc:spChg>
      </pc:sldChg>
      <pc:sldChg chg="addSp delSp modSp new mod">
        <pc:chgData name="Petrone Daniele" userId="7f3d4e94-79c7-4b76-ab9b-5c7c44a6021f" providerId="ADAL" clId="{2D3FDF21-034C-4BAB-83BD-D5B4E64064FB}" dt="2022-03-25T07:42:12.640" v="552" actId="1076"/>
        <pc:sldMkLst>
          <pc:docMk/>
          <pc:sldMk cId="1198383342" sldId="1448"/>
        </pc:sldMkLst>
        <pc:spChg chg="del">
          <ac:chgData name="Petrone Daniele" userId="7f3d4e94-79c7-4b76-ab9b-5c7c44a6021f" providerId="ADAL" clId="{2D3FDF21-034C-4BAB-83BD-D5B4E64064FB}" dt="2022-03-25T07:33:14.812" v="3" actId="26606"/>
          <ac:spMkLst>
            <pc:docMk/>
            <pc:sldMk cId="1198383342" sldId="1448"/>
            <ac:spMk id="2" creationId="{13833DAB-349B-4787-B8CB-4047FB9C4BAB}"/>
          </ac:spMkLst>
        </pc:spChg>
        <pc:spChg chg="del">
          <ac:chgData name="Petrone Daniele" userId="7f3d4e94-79c7-4b76-ab9b-5c7c44a6021f" providerId="ADAL" clId="{2D3FDF21-034C-4BAB-83BD-D5B4E64064FB}" dt="2022-03-25T07:33:03.688" v="1" actId="478"/>
          <ac:spMkLst>
            <pc:docMk/>
            <pc:sldMk cId="1198383342" sldId="1448"/>
            <ac:spMk id="3" creationId="{3861192C-4576-4260-BBE7-16495D651E26}"/>
          </ac:spMkLst>
        </pc:spChg>
        <pc:spChg chg="add mod">
          <ac:chgData name="Petrone Daniele" userId="7f3d4e94-79c7-4b76-ab9b-5c7c44a6021f" providerId="ADAL" clId="{2D3FDF21-034C-4BAB-83BD-D5B4E64064FB}" dt="2022-03-25T07:42:12.640" v="552" actId="1076"/>
          <ac:spMkLst>
            <pc:docMk/>
            <pc:sldMk cId="1198383342" sldId="1448"/>
            <ac:spMk id="5" creationId="{395349E5-48BC-418E-840C-69C732C115EB}"/>
          </ac:spMkLst>
        </pc:spChg>
        <pc:spChg chg="add mod">
          <ac:chgData name="Petrone Daniele" userId="7f3d4e94-79c7-4b76-ab9b-5c7c44a6021f" providerId="ADAL" clId="{2D3FDF21-034C-4BAB-83BD-D5B4E64064FB}" dt="2022-03-25T07:34:13.505" v="61" actId="20577"/>
          <ac:spMkLst>
            <pc:docMk/>
            <pc:sldMk cId="1198383342" sldId="1448"/>
            <ac:spMk id="9" creationId="{050C83FF-6F43-992D-4055-672AA91246D3}"/>
          </ac:spMkLst>
        </pc:spChg>
        <pc:picChg chg="add mod">
          <ac:chgData name="Petrone Daniele" userId="7f3d4e94-79c7-4b76-ab9b-5c7c44a6021f" providerId="ADAL" clId="{2D3FDF21-034C-4BAB-83BD-D5B4E64064FB}" dt="2022-03-25T07:34:59.454" v="84" actId="1076"/>
          <ac:picMkLst>
            <pc:docMk/>
            <pc:sldMk cId="1198383342" sldId="1448"/>
            <ac:picMk id="4" creationId="{EE93E5CF-14EB-45DA-B595-6CC0B8948972}"/>
          </ac:picMkLst>
        </pc:picChg>
      </pc:sldChg>
      <pc:sldChg chg="addSp delSp modSp new mod modClrScheme chgLayout">
        <pc:chgData name="Petrone Daniele" userId="7f3d4e94-79c7-4b76-ab9b-5c7c44a6021f" providerId="ADAL" clId="{2D3FDF21-034C-4BAB-83BD-D5B4E64064FB}" dt="2022-03-25T07:50:03.234" v="975" actId="20577"/>
        <pc:sldMkLst>
          <pc:docMk/>
          <pc:sldMk cId="1365995157" sldId="1449"/>
        </pc:sldMkLst>
        <pc:spChg chg="del mod">
          <ac:chgData name="Petrone Daniele" userId="7f3d4e94-79c7-4b76-ab9b-5c7c44a6021f" providerId="ADAL" clId="{2D3FDF21-034C-4BAB-83BD-D5B4E64064FB}" dt="2022-03-25T07:42:27.479" v="556" actId="478"/>
          <ac:spMkLst>
            <pc:docMk/>
            <pc:sldMk cId="1365995157" sldId="1449"/>
            <ac:spMk id="2" creationId="{33490AA4-5E21-48EA-A0AA-0D80B12AA95F}"/>
          </ac:spMkLst>
        </pc:spChg>
        <pc:spChg chg="del">
          <ac:chgData name="Petrone Daniele" userId="7f3d4e94-79c7-4b76-ab9b-5c7c44a6021f" providerId="ADAL" clId="{2D3FDF21-034C-4BAB-83BD-D5B4E64064FB}" dt="2022-03-25T07:42:24.034" v="554" actId="478"/>
          <ac:spMkLst>
            <pc:docMk/>
            <pc:sldMk cId="1365995157" sldId="1449"/>
            <ac:spMk id="3" creationId="{F14A9366-E36A-49DE-B3A9-0AF6FC39A7E1}"/>
          </ac:spMkLst>
        </pc:spChg>
        <pc:spChg chg="add mod">
          <ac:chgData name="Petrone Daniele" userId="7f3d4e94-79c7-4b76-ab9b-5c7c44a6021f" providerId="ADAL" clId="{2D3FDF21-034C-4BAB-83BD-D5B4E64064FB}" dt="2022-03-25T07:46:52.664" v="668" actId="14100"/>
          <ac:spMkLst>
            <pc:docMk/>
            <pc:sldMk cId="1365995157" sldId="1449"/>
            <ac:spMk id="7" creationId="{DB7D97DC-B627-4C12-A13F-DE79B8374D57}"/>
          </ac:spMkLst>
        </pc:spChg>
        <pc:spChg chg="add mod">
          <ac:chgData name="Petrone Daniele" userId="7f3d4e94-79c7-4b76-ab9b-5c7c44a6021f" providerId="ADAL" clId="{2D3FDF21-034C-4BAB-83BD-D5B4E64064FB}" dt="2022-03-25T07:50:03.234" v="975" actId="20577"/>
          <ac:spMkLst>
            <pc:docMk/>
            <pc:sldMk cId="1365995157" sldId="1449"/>
            <ac:spMk id="8" creationId="{B0D2EC72-3BCD-4EEB-8037-8E242DD2FAFA}"/>
          </ac:spMkLst>
        </pc:spChg>
        <pc:spChg chg="add del mod">
          <ac:chgData name="Petrone Daniele" userId="7f3d4e94-79c7-4b76-ab9b-5c7c44a6021f" providerId="ADAL" clId="{2D3FDF21-034C-4BAB-83BD-D5B4E64064FB}" dt="2022-03-25T07:43:40.508" v="563" actId="478"/>
          <ac:spMkLst>
            <pc:docMk/>
            <pc:sldMk cId="1365995157" sldId="1449"/>
            <ac:spMk id="9" creationId="{740A7EEF-F601-AF5F-1065-8CD985C46B25}"/>
          </ac:spMkLst>
        </pc:spChg>
        <pc:spChg chg="add mod">
          <ac:chgData name="Petrone Daniele" userId="7f3d4e94-79c7-4b76-ab9b-5c7c44a6021f" providerId="ADAL" clId="{2D3FDF21-034C-4BAB-83BD-D5B4E64064FB}" dt="2022-03-25T07:44:54.470" v="652" actId="1076"/>
          <ac:spMkLst>
            <pc:docMk/>
            <pc:sldMk cId="1365995157" sldId="1449"/>
            <ac:spMk id="10" creationId="{3BAF02E9-D38B-4B48-B9B4-2BB75193771A}"/>
          </ac:spMkLst>
        </pc:spChg>
        <pc:spChg chg="add del mod">
          <ac:chgData name="Petrone Daniele" userId="7f3d4e94-79c7-4b76-ab9b-5c7c44a6021f" providerId="ADAL" clId="{2D3FDF21-034C-4BAB-83BD-D5B4E64064FB}" dt="2022-03-25T07:43:13.801" v="560"/>
          <ac:spMkLst>
            <pc:docMk/>
            <pc:sldMk cId="1365995157" sldId="1449"/>
            <ac:spMk id="11" creationId="{9FEB6B78-33B6-FD2C-322E-76F4D99D9975}"/>
          </ac:spMkLst>
        </pc:spChg>
        <pc:picChg chg="add mod">
          <ac:chgData name="Petrone Daniele" userId="7f3d4e94-79c7-4b76-ab9b-5c7c44a6021f" providerId="ADAL" clId="{2D3FDF21-034C-4BAB-83BD-D5B4E64064FB}" dt="2022-03-25T07:46:44.462" v="667" actId="14100"/>
          <ac:picMkLst>
            <pc:docMk/>
            <pc:sldMk cId="1365995157" sldId="1449"/>
            <ac:picMk id="4" creationId="{56B4E71D-10B5-441C-9CAB-9D21A654927E}"/>
          </ac:picMkLst>
        </pc:picChg>
        <pc:picChg chg="add mod">
          <ac:chgData name="Petrone Daniele" userId="7f3d4e94-79c7-4b76-ab9b-5c7c44a6021f" providerId="ADAL" clId="{2D3FDF21-034C-4BAB-83BD-D5B4E64064FB}" dt="2022-03-25T07:46:55.646" v="669" actId="14100"/>
          <ac:picMkLst>
            <pc:docMk/>
            <pc:sldMk cId="1365995157" sldId="1449"/>
            <ac:picMk id="5" creationId="{09A774B0-A161-4946-8289-A941393DD97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7E45F-677A-4CFA-A218-7B80E3C7AFFF}" type="datetimeFigureOut">
              <a:rPr lang="it-IT" smtClean="0"/>
              <a:t>22/04/2022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06D94-901B-4EEA-9FFD-CE4181E9FA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755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06D94-901B-4EEA-9FFD-CE4181E9FA2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95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06D94-901B-4EEA-9FFD-CE4181E9FA2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4828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06D94-901B-4EEA-9FFD-CE4181E9FA2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6803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A4D38-D582-4376-ABC6-6BBE0702E13E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6918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06D94-901B-4EEA-9FFD-CE4181E9FA23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958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A4D38-D582-4376-ABC6-6BBE0702E13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567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DCAB89F-4A4C-422A-BC31-A6BD70A41958}" type="slidenum">
              <a:rPr lang="it-IT" smtClean="0"/>
              <a:pPr/>
              <a:t>35</a:t>
            </a:fld>
            <a:endParaRPr lang="it-IT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DCAB89F-4A4C-422A-BC31-A6BD70A41958}" type="slidenum">
              <a:rPr lang="it-IT" smtClean="0"/>
              <a:pPr/>
              <a:t>36</a:t>
            </a:fld>
            <a:endParaRPr lang="it-IT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785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D8A56-AA01-4C8A-8637-C672DAE39F2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46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64B7"/>
                </a:solidFill>
                <a:latin typeface="Titillium Web" panose="0000050000000000000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64B7"/>
                </a:solidFill>
                <a:latin typeface="Titillium Web" panose="0000050000000000000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92480" y="6492875"/>
            <a:ext cx="2743200" cy="365125"/>
          </a:xfrm>
        </p:spPr>
        <p:txBody>
          <a:bodyPr/>
          <a:lstStyle/>
          <a:p>
            <a:fld id="{4D173B44-B3C8-4047-8844-C47D3CFD0A56}" type="datetimeFigureOut">
              <a:rPr lang="it-IT" smtClean="0"/>
              <a:t>22/04/2022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58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3E96E5B-CF38-418E-BB54-7DD2E362D1E4}"/>
              </a:ext>
            </a:extLst>
          </p:cNvPr>
          <p:cNvSpPr/>
          <p:nvPr/>
        </p:nvSpPr>
        <p:spPr>
          <a:xfrm>
            <a:off x="6096000" y="676932"/>
            <a:ext cx="5715472" cy="4521141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6DEF214-E0BE-4DF8-9103-30A836A3D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38" y="2121894"/>
            <a:ext cx="5364192" cy="2277578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F3FF30B-8C93-4AD6-99D2-CE475F460B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04" y="1601881"/>
            <a:ext cx="1204240" cy="1040026"/>
          </a:xfrm>
          <a:prstGeom prst="rect">
            <a:avLst/>
          </a:prstGeom>
          <a:effectLst/>
        </p:spPr>
      </p:pic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D7E6EDC0-DCD4-4576-A46E-E04F4ABDFF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15100" y="2122488"/>
            <a:ext cx="5057775" cy="22764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10412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A926AA-0BA2-4BA0-828A-68FD4D3BF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9BE1FA0-A474-4C58-98D5-337CB5F8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22/04/2022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37FBFE8-0AD6-4BB1-8785-4315249CC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3EF4319-7339-420E-A9B2-189C245C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12E29AE-52A7-49F9-ADFE-3D2798DBC5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15" y="2341419"/>
            <a:ext cx="7749171" cy="189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31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D4FC1B-FB8B-430C-BE68-15F61D681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54BABCE-9D20-4768-9370-24CAFFC6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22/04/2022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550C4E8-CFB0-485F-84FE-695BB4FC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D36051-3DD3-41B6-8A2C-0EC70025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357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anchor="ctr"/>
          <a:lstStyle>
            <a:lvl1pPr>
              <a:defRPr sz="3200">
                <a:solidFill>
                  <a:srgbClr val="0064B7"/>
                </a:solidFill>
              </a:defRPr>
            </a:lvl1pPr>
            <a:lvl2pPr>
              <a:defRPr sz="2800">
                <a:solidFill>
                  <a:srgbClr val="0064B7"/>
                </a:solidFill>
              </a:defRPr>
            </a:lvl2pPr>
            <a:lvl3pPr>
              <a:defRPr sz="2400">
                <a:solidFill>
                  <a:srgbClr val="0064B7"/>
                </a:solidFill>
              </a:defRPr>
            </a:lvl3pPr>
            <a:lvl4pPr>
              <a:defRPr sz="2000">
                <a:solidFill>
                  <a:srgbClr val="0064B7"/>
                </a:solidFill>
              </a:defRPr>
            </a:lvl4pPr>
            <a:lvl5pPr>
              <a:defRPr sz="2000">
                <a:solidFill>
                  <a:srgbClr val="0064B7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64B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22/04/2022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140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0064B7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64B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22/04/2022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994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26601"/>
          </a:xfrm>
        </p:spPr>
        <p:txBody>
          <a:bodyPr vert="eaVert"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22/04/2022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9571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95728"/>
          </a:xfrm>
        </p:spPr>
        <p:txBody>
          <a:bodyPr vert="eaVert"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95728"/>
          </a:xfrm>
        </p:spPr>
        <p:txBody>
          <a:bodyPr vert="eaVert"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22/04/2022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177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94940A-E648-0744-AA3B-B3119C2D8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487"/>
            <a:ext cx="9144000" cy="849180"/>
          </a:xfrm>
          <a:prstGeom prst="rect">
            <a:avLst/>
          </a:prstGeom>
        </p:spPr>
      </p:pic>
      <p:pic>
        <p:nvPicPr>
          <p:cNvPr id="4" name="Immagine" descr="Immagine">
            <a:extLst>
              <a:ext uri="{FF2B5EF4-FFF2-40B4-BE49-F238E27FC236}">
                <a16:creationId xmlns:a16="http://schemas.microsoft.com/office/drawing/2014/main" id="{C0F31F71-86D5-164C-B4CF-E61C1AE2E1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2421" y="5968991"/>
            <a:ext cx="821865" cy="7741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0853489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s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48737-D49C-4148-8ECF-403717F82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30" y="503097"/>
            <a:ext cx="11292073" cy="8374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E6036-BFCF-4DEC-9848-0BA80662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35E2-F186-4C4C-A33C-9F40F1D9DFA5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56A01-CD0E-4B46-B2FD-C76B589E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1C75F-E24F-46F5-A5CA-B8DB6877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‹N›</a:t>
            </a:fld>
            <a:endParaRPr lang="en-US"/>
          </a:p>
        </p:txBody>
      </p:sp>
      <p:sp>
        <p:nvSpPr>
          <p:cNvPr id="8" name="Chart Placeholder 6">
            <a:extLst>
              <a:ext uri="{FF2B5EF4-FFF2-40B4-BE49-F238E27FC236}">
                <a16:creationId xmlns:a16="http://schemas.microsoft.com/office/drawing/2014/main" id="{91AE1877-C3FE-4C35-A87E-D739D87E54E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52730" y="1632858"/>
            <a:ext cx="11292073" cy="42012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6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22/04/2022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265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67269"/>
            <a:ext cx="10515600" cy="590931"/>
          </a:xfrm>
          <a:noFill/>
        </p:spPr>
        <p:txBody>
          <a:bodyPr wrap="square" rtlCol="0">
            <a:spAutoFit/>
          </a:bodyPr>
          <a:lstStyle>
            <a:lvl1pPr>
              <a:defRPr lang="it-IT" sz="3600" b="1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defRPr>
            </a:lvl1pPr>
          </a:lstStyle>
          <a:p>
            <a:pPr marL="0"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838200" y="1577806"/>
            <a:ext cx="10515600" cy="4351338"/>
          </a:xfrm>
        </p:spPr>
        <p:txBody>
          <a:bodyPr anchor="ctr"/>
          <a:lstStyle>
            <a:lvl1pPr>
              <a:defRPr>
                <a:solidFill>
                  <a:srgbClr val="0064B7"/>
                </a:solidFill>
                <a:latin typeface="Titillium Web" panose="00000500000000000000"/>
              </a:defRPr>
            </a:lvl1pPr>
            <a:lvl2pPr>
              <a:defRPr>
                <a:solidFill>
                  <a:srgbClr val="0064B7"/>
                </a:solidFill>
                <a:latin typeface="Titillium Web" panose="00000500000000000000"/>
              </a:defRPr>
            </a:lvl2pPr>
            <a:lvl3pPr>
              <a:defRPr>
                <a:solidFill>
                  <a:srgbClr val="0064B7"/>
                </a:solidFill>
                <a:latin typeface="Titillium Web" panose="00000500000000000000"/>
              </a:defRPr>
            </a:lvl3pPr>
            <a:lvl4pPr>
              <a:defRPr>
                <a:solidFill>
                  <a:srgbClr val="0064B7"/>
                </a:solidFill>
                <a:latin typeface="Titillium Web" panose="00000500000000000000"/>
              </a:defRPr>
            </a:lvl4pPr>
            <a:lvl5pPr>
              <a:defRPr>
                <a:solidFill>
                  <a:srgbClr val="0064B7"/>
                </a:solidFill>
                <a:latin typeface="Titillium Web" panose="0000050000000000000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22/04/2022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199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64B7"/>
                </a:solidFill>
                <a:latin typeface="Titillium Web" panose="0000050000000000000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64B7"/>
                </a:solidFill>
                <a:latin typeface="Titillium Web" panose="0000050000000000000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22/04/2022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03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561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561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22/04/2022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252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B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9028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B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9028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22/04/2022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124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22/04/2022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42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22/04/2022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44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A57196-BBC0-43C5-A8A6-0FF3A87C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9609631-D1E9-4B9A-9B7A-79A765E0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22/04/2022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E0CBD1B-BFD1-4376-8B79-31137024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53A0D04-0F15-466A-B181-738CF14A5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2B9F147-ED2B-4031-96DE-F19F671B0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32" y="5890292"/>
            <a:ext cx="1035733" cy="15436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73EDB3A-0DDF-4AAA-A25F-BFCA794F2B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15" y="2341419"/>
            <a:ext cx="7749171" cy="189245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3A6B85E-2EC3-412D-BB39-5DFA353327B1}"/>
              </a:ext>
            </a:extLst>
          </p:cNvPr>
          <p:cNvSpPr txBox="1"/>
          <p:nvPr/>
        </p:nvSpPr>
        <p:spPr>
          <a:xfrm>
            <a:off x="4992971" y="5176897"/>
            <a:ext cx="2206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>
                <a:solidFill>
                  <a:schemeClr val="tx1">
                    <a:lumMod val="75000"/>
                    <a:lumOff val="25000"/>
                  </a:schemeClr>
                </a:solidFill>
                <a:latin typeface="Titillium Web" panose="00000500000000000000" pitchFamily="2" charset="0"/>
              </a:rPr>
              <a:t>www.iss.it/presidenza</a:t>
            </a:r>
          </a:p>
        </p:txBody>
      </p:sp>
    </p:spTree>
    <p:extLst>
      <p:ext uri="{BB962C8B-B14F-4D97-AF65-F5344CB8AC3E}">
        <p14:creationId xmlns:p14="http://schemas.microsoft.com/office/powerpoint/2010/main" val="390259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olo 24">
            <a:extLst>
              <a:ext uri="{FF2B5EF4-FFF2-40B4-BE49-F238E27FC236}">
                <a16:creationId xmlns:a16="http://schemas.microsoft.com/office/drawing/2014/main" id="{B8185497-E866-402E-B374-1D2B58FA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80" y="984035"/>
            <a:ext cx="5334769" cy="1982158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E16CD90B-6D6A-49F1-AC78-C54A85E981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7288" y="984250"/>
            <a:ext cx="4986337" cy="1981200"/>
          </a:xfrm>
        </p:spPr>
        <p:txBody>
          <a:bodyPr anchor="ctr"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7912AA1-087C-4574-A4DD-942B62F12FEC}"/>
              </a:ext>
            </a:extLst>
          </p:cNvPr>
          <p:cNvSpPr txBox="1"/>
          <p:nvPr/>
        </p:nvSpPr>
        <p:spPr>
          <a:xfrm>
            <a:off x="1715002" y="3992661"/>
            <a:ext cx="210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err="1">
                <a:latin typeface="Titillium Web" panose="00000500000000000000" pitchFamily="2" charset="0"/>
              </a:rPr>
              <a:t>Lorem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ipsum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dolor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sit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amet</a:t>
            </a:r>
            <a:r>
              <a:rPr lang="it-IT" sz="1600">
                <a:latin typeface="Titillium Web" panose="00000500000000000000" pitchFamily="2" charset="0"/>
              </a:rPr>
              <a:t>, </a:t>
            </a:r>
            <a:r>
              <a:rPr lang="it-IT" sz="1600" err="1">
                <a:latin typeface="Titillium Web" panose="00000500000000000000" pitchFamily="2" charset="0"/>
              </a:rPr>
              <a:t>consectetuer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adipiscing</a:t>
            </a:r>
            <a:r>
              <a:rPr lang="it-IT" sz="1600">
                <a:latin typeface="Titillium Web" panose="00000500000000000000" pitchFamily="2" charset="0"/>
              </a:rPr>
              <a:t> elit. 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BD4DF02C-9F98-4E92-907B-389017C0D711}"/>
              </a:ext>
            </a:extLst>
          </p:cNvPr>
          <p:cNvSpPr/>
          <p:nvPr/>
        </p:nvSpPr>
        <p:spPr>
          <a:xfrm>
            <a:off x="384544" y="3992661"/>
            <a:ext cx="1231603" cy="848498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8BE9A3E2-5695-4DE2-8855-314FB84C22FD}"/>
              </a:ext>
            </a:extLst>
          </p:cNvPr>
          <p:cNvSpPr/>
          <p:nvPr/>
        </p:nvSpPr>
        <p:spPr>
          <a:xfrm>
            <a:off x="384544" y="3992661"/>
            <a:ext cx="45719" cy="848498"/>
          </a:xfrm>
          <a:prstGeom prst="rect">
            <a:avLst/>
          </a:pr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5C31F66-1E85-4A11-88EB-34FC2551AECA}"/>
              </a:ext>
            </a:extLst>
          </p:cNvPr>
          <p:cNvSpPr txBox="1"/>
          <p:nvPr/>
        </p:nvSpPr>
        <p:spPr>
          <a:xfrm>
            <a:off x="654325" y="4101184"/>
            <a:ext cx="765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>
                <a:solidFill>
                  <a:srgbClr val="0064B7"/>
                </a:solidFill>
                <a:latin typeface="Titillium Web" panose="00000500000000000000" pitchFamily="2" charset="0"/>
              </a:rPr>
              <a:t>35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D4EE0A4-9A6C-420E-8B1F-0C74CE4D9482}"/>
              </a:ext>
            </a:extLst>
          </p:cNvPr>
          <p:cNvSpPr txBox="1"/>
          <p:nvPr/>
        </p:nvSpPr>
        <p:spPr>
          <a:xfrm>
            <a:off x="5523522" y="4010162"/>
            <a:ext cx="2049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err="1">
                <a:latin typeface="Titillium Web" panose="00000500000000000000" pitchFamily="2" charset="0"/>
              </a:rPr>
              <a:t>Lorem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ipsum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dolor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sit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amet</a:t>
            </a:r>
            <a:r>
              <a:rPr lang="it-IT" sz="1600">
                <a:latin typeface="Titillium Web" panose="00000500000000000000" pitchFamily="2" charset="0"/>
              </a:rPr>
              <a:t>, </a:t>
            </a:r>
            <a:r>
              <a:rPr lang="it-IT" sz="1600" b="1" err="1">
                <a:latin typeface="Titillium Web" panose="00000500000000000000" pitchFamily="2" charset="0"/>
              </a:rPr>
              <a:t>consectetuer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adipiscing</a:t>
            </a:r>
            <a:r>
              <a:rPr lang="it-IT" sz="1600" b="1">
                <a:latin typeface="Titillium Web" panose="00000500000000000000" pitchFamily="2" charset="0"/>
              </a:rPr>
              <a:t> elit. 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E14AF680-D735-479B-BA02-668D7BA81EAA}"/>
              </a:ext>
            </a:extLst>
          </p:cNvPr>
          <p:cNvSpPr/>
          <p:nvPr/>
        </p:nvSpPr>
        <p:spPr>
          <a:xfrm>
            <a:off x="4193064" y="4010162"/>
            <a:ext cx="1231603" cy="848498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7D38E78A-6AA6-4E48-B229-AF827C9B03A2}"/>
              </a:ext>
            </a:extLst>
          </p:cNvPr>
          <p:cNvSpPr/>
          <p:nvPr/>
        </p:nvSpPr>
        <p:spPr>
          <a:xfrm>
            <a:off x="4193064" y="4010162"/>
            <a:ext cx="45719" cy="848498"/>
          </a:xfrm>
          <a:prstGeom prst="rect">
            <a:avLst/>
          </a:pr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6142170-A8EC-42C2-828A-278587E34359}"/>
              </a:ext>
            </a:extLst>
          </p:cNvPr>
          <p:cNvSpPr txBox="1"/>
          <p:nvPr/>
        </p:nvSpPr>
        <p:spPr>
          <a:xfrm>
            <a:off x="4289848" y="4118685"/>
            <a:ext cx="1085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>
                <a:solidFill>
                  <a:srgbClr val="0064B7"/>
                </a:solidFill>
                <a:latin typeface="Titillium Web" panose="00000500000000000000" pitchFamily="2" charset="0"/>
              </a:rPr>
              <a:t>174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9CE8A269-66D5-48D6-B48B-A76CD40F83CA}"/>
              </a:ext>
            </a:extLst>
          </p:cNvPr>
          <p:cNvSpPr txBox="1"/>
          <p:nvPr/>
        </p:nvSpPr>
        <p:spPr>
          <a:xfrm>
            <a:off x="9333520" y="4010162"/>
            <a:ext cx="2141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err="1">
                <a:latin typeface="Titillium Web" panose="00000500000000000000" pitchFamily="2" charset="0"/>
              </a:rPr>
              <a:t>Lorem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ipsum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dolor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sit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amet</a:t>
            </a:r>
            <a:r>
              <a:rPr lang="it-IT" sz="1600">
                <a:latin typeface="Titillium Web" panose="00000500000000000000" pitchFamily="2" charset="0"/>
              </a:rPr>
              <a:t>, </a:t>
            </a:r>
            <a:r>
              <a:rPr lang="it-IT" sz="1600" err="1">
                <a:latin typeface="Titillium Web" panose="00000500000000000000" pitchFamily="2" charset="0"/>
              </a:rPr>
              <a:t>consectetuer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adipiscing</a:t>
            </a:r>
            <a:r>
              <a:rPr lang="it-IT" sz="1600">
                <a:latin typeface="Titillium Web" panose="00000500000000000000" pitchFamily="2" charset="0"/>
              </a:rPr>
              <a:t> elit. 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BDA1E352-C409-4850-9349-BB1C62A0E037}"/>
              </a:ext>
            </a:extLst>
          </p:cNvPr>
          <p:cNvSpPr/>
          <p:nvPr/>
        </p:nvSpPr>
        <p:spPr>
          <a:xfrm>
            <a:off x="8003062" y="4010162"/>
            <a:ext cx="1231603" cy="848498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77EE0E81-ED1D-4932-8B08-E4E52965E034}"/>
              </a:ext>
            </a:extLst>
          </p:cNvPr>
          <p:cNvSpPr/>
          <p:nvPr/>
        </p:nvSpPr>
        <p:spPr>
          <a:xfrm>
            <a:off x="8003062" y="4010162"/>
            <a:ext cx="45719" cy="848498"/>
          </a:xfrm>
          <a:prstGeom prst="rect">
            <a:avLst/>
          </a:pr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A7B3104F-6049-424D-B92F-0E462B20A0AE}"/>
              </a:ext>
            </a:extLst>
          </p:cNvPr>
          <p:cNvSpPr txBox="1"/>
          <p:nvPr/>
        </p:nvSpPr>
        <p:spPr>
          <a:xfrm>
            <a:off x="8114684" y="4118685"/>
            <a:ext cx="108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>
                <a:solidFill>
                  <a:srgbClr val="0064B7"/>
                </a:solidFill>
                <a:latin typeface="Titillium Web" panose="00000500000000000000" pitchFamily="2" charset="0"/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74069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73B44-B3C8-4047-8844-C47D3CFD0A56}" type="datetimeFigureOut">
              <a:rPr lang="it-IT" smtClean="0"/>
              <a:t>22/04/2022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Rettangolo 3">
            <a:extLst>
              <a:ext uri="{FF2B5EF4-FFF2-40B4-BE49-F238E27FC236}">
                <a16:creationId xmlns:a16="http://schemas.microsoft.com/office/drawing/2014/main" id="{22D29EE3-B82B-4F6C-A2FB-DAFFAC3AC6F2}"/>
              </a:ext>
            </a:extLst>
          </p:cNvPr>
          <p:cNvSpPr/>
          <p:nvPr/>
        </p:nvSpPr>
        <p:spPr>
          <a:xfrm flipH="1">
            <a:off x="0" y="5999584"/>
            <a:ext cx="12192000" cy="858416"/>
          </a:xfrm>
          <a:custGeom>
            <a:avLst/>
            <a:gdLst>
              <a:gd name="connsiteX0" fmla="*/ 0 w 12192000"/>
              <a:gd name="connsiteY0" fmla="*/ 0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0 h 858416"/>
              <a:gd name="connsiteX0" fmla="*/ 0 w 12192000"/>
              <a:gd name="connsiteY0" fmla="*/ 204716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204716 h 85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58416">
                <a:moveTo>
                  <a:pt x="0" y="204716"/>
                </a:moveTo>
                <a:lnTo>
                  <a:pt x="12192000" y="0"/>
                </a:lnTo>
                <a:lnTo>
                  <a:pt x="12192000" y="858416"/>
                </a:lnTo>
                <a:lnTo>
                  <a:pt x="0" y="858416"/>
                </a:lnTo>
                <a:lnTo>
                  <a:pt x="0" y="204716"/>
                </a:lnTo>
                <a:close/>
              </a:path>
            </a:pathLst>
          </a:cu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3">
            <a:extLst>
              <a:ext uri="{FF2B5EF4-FFF2-40B4-BE49-F238E27FC236}">
                <a16:creationId xmlns:a16="http://schemas.microsoft.com/office/drawing/2014/main" id="{D589462E-62ED-469A-9EE9-BB40EC5F11DA}"/>
              </a:ext>
            </a:extLst>
          </p:cNvPr>
          <p:cNvSpPr/>
          <p:nvPr/>
        </p:nvSpPr>
        <p:spPr>
          <a:xfrm>
            <a:off x="0" y="5999585"/>
            <a:ext cx="12192000" cy="858416"/>
          </a:xfrm>
          <a:custGeom>
            <a:avLst/>
            <a:gdLst>
              <a:gd name="connsiteX0" fmla="*/ 0 w 12192000"/>
              <a:gd name="connsiteY0" fmla="*/ 0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0 h 858416"/>
              <a:gd name="connsiteX0" fmla="*/ 0 w 12192000"/>
              <a:gd name="connsiteY0" fmla="*/ 204716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204716 h 85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58416">
                <a:moveTo>
                  <a:pt x="0" y="204716"/>
                </a:moveTo>
                <a:lnTo>
                  <a:pt x="12192000" y="0"/>
                </a:lnTo>
                <a:lnTo>
                  <a:pt x="12192000" y="858416"/>
                </a:lnTo>
                <a:lnTo>
                  <a:pt x="0" y="858416"/>
                </a:lnTo>
                <a:lnTo>
                  <a:pt x="0" y="204716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D33E33D3-3556-4EEA-9B8B-317A4F57753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5" y="6351611"/>
            <a:ext cx="1035733" cy="154364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F12AE9D-01B0-4E8F-A767-3A01A1EB8D14}"/>
              </a:ext>
            </a:extLst>
          </p:cNvPr>
          <p:cNvSpPr txBox="1"/>
          <p:nvPr/>
        </p:nvSpPr>
        <p:spPr>
          <a:xfrm>
            <a:off x="1616148" y="6259516"/>
            <a:ext cx="2206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>
                <a:solidFill>
                  <a:schemeClr val="tx1">
                    <a:lumMod val="75000"/>
                    <a:lumOff val="25000"/>
                  </a:schemeClr>
                </a:solidFill>
                <a:latin typeface="Titillium Web" panose="00000500000000000000" pitchFamily="2" charset="0"/>
              </a:rPr>
              <a:t>www.iss.it/presidenza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4CE4033-A1BC-433B-BD0C-AAC0034C5ED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5" y="6150002"/>
            <a:ext cx="1478152" cy="55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6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4B7"/>
          </a:solidFill>
          <a:latin typeface="Titillium Web" panose="0000050000000000000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1E2B89-6D01-4DB5-9B5E-6F5B47000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1163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0" dirty="0">
                <a:latin typeface="+mj-lt"/>
              </a:rPr>
              <a:t>Epidemia COVID-19</a:t>
            </a:r>
            <a:endParaRPr lang="en-US" b="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b="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latin typeface="+mj-lt"/>
              </a:rPr>
              <a:t>Monitoraggio del rischio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CACB40-1D35-4B23-9DDA-FC2EA55726B7}"/>
              </a:ext>
            </a:extLst>
          </p:cNvPr>
          <p:cNvSpPr txBox="1"/>
          <p:nvPr/>
        </p:nvSpPr>
        <p:spPr>
          <a:xfrm>
            <a:off x="3731657" y="5312971"/>
            <a:ext cx="5205685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914411">
              <a:defRPr/>
            </a:pP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Silvio Brusaferro</a:t>
            </a:r>
          </a:p>
          <a:p>
            <a:pPr algn="ctr" defTabSz="914411">
              <a:defRPr/>
            </a:pPr>
            <a:r>
              <a:rPr lang="en-GB" sz="1600" i="1" err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Istituto</a:t>
            </a: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 </a:t>
            </a:r>
            <a:r>
              <a:rPr lang="en-GB" sz="1600" i="1" err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Superiore</a:t>
            </a: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 di </a:t>
            </a:r>
            <a:r>
              <a:rPr lang="en-GB" sz="1600" i="1" err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Sanità</a:t>
            </a:r>
            <a:endParaRPr lang="en-GB" sz="1600" i="1">
              <a:solidFill>
                <a:srgbClr val="E7E6E6">
                  <a:lumMod val="50000"/>
                </a:srgbClr>
              </a:solidFill>
              <a:latin typeface="Raleway" panose="020B0003030101060003" pitchFamily="34" charset="0"/>
            </a:endParaRPr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02D42140-243D-4064-9F67-4AB0E0B3DB7E}"/>
              </a:ext>
            </a:extLst>
          </p:cNvPr>
          <p:cNvSpPr txBox="1">
            <a:spLocks/>
          </p:cNvSpPr>
          <p:nvPr/>
        </p:nvSpPr>
        <p:spPr>
          <a:xfrm>
            <a:off x="562313" y="242417"/>
            <a:ext cx="11067374" cy="1944216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solidFill>
                  <a:srgbClr val="0064B7"/>
                </a:solidFill>
                <a:latin typeface="+mj-lt"/>
                <a:ea typeface="+mj-ea"/>
                <a:cs typeface="+mj-cs"/>
              </a:rPr>
              <a:t>20 aprile 2022</a:t>
            </a:r>
          </a:p>
        </p:txBody>
      </p:sp>
    </p:spTree>
    <p:extLst>
      <p:ext uri="{BB962C8B-B14F-4D97-AF65-F5344CB8AC3E}">
        <p14:creationId xmlns:p14="http://schemas.microsoft.com/office/powerpoint/2010/main" val="638701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3270578-6B2D-4AFF-A567-63DA67997770}"/>
              </a:ext>
            </a:extLst>
          </p:cNvPr>
          <p:cNvSpPr/>
          <p:nvPr/>
        </p:nvSpPr>
        <p:spPr>
          <a:xfrm>
            <a:off x="2122966" y="549796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D8B1B4-145A-41CF-92AB-322EA28BB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2630" b="47869"/>
          <a:stretch/>
        </p:blipFill>
        <p:spPr>
          <a:xfrm>
            <a:off x="41932" y="118845"/>
            <a:ext cx="12095475" cy="60540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D2BD75-176A-45F8-A3B1-71B284903107}"/>
              </a:ext>
            </a:extLst>
          </p:cNvPr>
          <p:cNvSpPr txBox="1"/>
          <p:nvPr/>
        </p:nvSpPr>
        <p:spPr>
          <a:xfrm>
            <a:off x="679222" y="190715"/>
            <a:ext cx="1218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Casi </a:t>
            </a:r>
            <a:r>
              <a:rPr lang="it-IT" sz="2400" b="1" dirty="0">
                <a:solidFill>
                  <a:prstClr val="white"/>
                </a:solidFill>
                <a:latin typeface="Calibri" panose="020F0502020204030204"/>
              </a:rPr>
              <a:t>con </a:t>
            </a:r>
            <a:r>
              <a:rPr lang="it-IT" sz="2400" b="1" dirty="0">
                <a:solidFill>
                  <a:srgbClr val="FFFF00"/>
                </a:solidFill>
                <a:latin typeface="Calibri" panose="020F0502020204030204"/>
              </a:rPr>
              <a:t>stato clinico asintomatico </a:t>
            </a:r>
            <a:r>
              <a:rPr lang="it-IT" sz="2400" b="1" dirty="0">
                <a:solidFill>
                  <a:prstClr val="white"/>
                </a:solidFill>
                <a:latin typeface="Calibri" panose="020F0502020204030204"/>
              </a:rPr>
              <a:t>stabili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tutte le fasce d’età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7776058-B94D-432C-A9E8-125AE28A6B8A}"/>
              </a:ext>
            </a:extLst>
          </p:cNvPr>
          <p:cNvSpPr/>
          <p:nvPr/>
        </p:nvSpPr>
        <p:spPr>
          <a:xfrm>
            <a:off x="7201837" y="6604084"/>
            <a:ext cx="28905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Data di ultimo aggiornamento: 20 aprile 2022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5E12D12-EB2C-47BD-A654-A955B48A4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2967" y="741636"/>
            <a:ext cx="8107677" cy="515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876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3270578-6B2D-4AFF-A567-63DA67997770}"/>
              </a:ext>
            </a:extLst>
          </p:cNvPr>
          <p:cNvSpPr/>
          <p:nvPr/>
        </p:nvSpPr>
        <p:spPr>
          <a:xfrm>
            <a:off x="2122966" y="549796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D8B1B4-145A-41CF-92AB-322EA28BB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2630" b="47869"/>
          <a:stretch/>
        </p:blipFill>
        <p:spPr>
          <a:xfrm>
            <a:off x="41932" y="118845"/>
            <a:ext cx="12095475" cy="60540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D2BD75-176A-45F8-A3B1-71B284903107}"/>
              </a:ext>
            </a:extLst>
          </p:cNvPr>
          <p:cNvSpPr txBox="1"/>
          <p:nvPr/>
        </p:nvSpPr>
        <p:spPr>
          <a:xfrm>
            <a:off x="4605029" y="177429"/>
            <a:ext cx="1218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Età media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 evento</a:t>
            </a:r>
            <a:endParaRPr kumimoji="0" lang="it-IT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7776058-B94D-432C-A9E8-125AE28A6B8A}"/>
              </a:ext>
            </a:extLst>
          </p:cNvPr>
          <p:cNvSpPr/>
          <p:nvPr/>
        </p:nvSpPr>
        <p:spPr>
          <a:xfrm>
            <a:off x="7201837" y="6604084"/>
            <a:ext cx="28905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Data di ultimo aggiornamento: 20 aprile 2022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D8B7316-7A59-4F04-A5C4-B4F4AAD794FF}"/>
              </a:ext>
            </a:extLst>
          </p:cNvPr>
          <p:cNvSpPr txBox="1"/>
          <p:nvPr/>
        </p:nvSpPr>
        <p:spPr>
          <a:xfrm>
            <a:off x="8770327" y="1569482"/>
            <a:ext cx="232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46 anni </a:t>
            </a:r>
            <a:r>
              <a:rPr lang="it-IT" dirty="0"/>
              <a:t>alla diagnosi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53EB532-9503-48AE-8364-7F7C9B64A96B}"/>
              </a:ext>
            </a:extLst>
          </p:cNvPr>
          <p:cNvSpPr txBox="1"/>
          <p:nvPr/>
        </p:nvSpPr>
        <p:spPr>
          <a:xfrm>
            <a:off x="8770327" y="3582975"/>
            <a:ext cx="2527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73 anni </a:t>
            </a:r>
            <a:r>
              <a:rPr lang="it-IT" dirty="0"/>
              <a:t>al ricovero in TI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BD037C3-7E0E-4F44-9B42-DA601C69B26E}"/>
              </a:ext>
            </a:extLst>
          </p:cNvPr>
          <p:cNvSpPr txBox="1"/>
          <p:nvPr/>
        </p:nvSpPr>
        <p:spPr>
          <a:xfrm>
            <a:off x="8770327" y="2522440"/>
            <a:ext cx="286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76 anni </a:t>
            </a:r>
            <a:r>
              <a:rPr lang="it-IT" dirty="0"/>
              <a:t>all’ospedalizzazione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4DFEC8D-29E6-4B94-89E1-521383F14EE5}"/>
              </a:ext>
            </a:extLst>
          </p:cNvPr>
          <p:cNvSpPr txBox="1"/>
          <p:nvPr/>
        </p:nvSpPr>
        <p:spPr>
          <a:xfrm>
            <a:off x="8770327" y="4563262"/>
            <a:ext cx="232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84 anni </a:t>
            </a:r>
            <a:r>
              <a:rPr lang="it-IT" dirty="0"/>
              <a:t>al decesso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B2467D0-95AB-4349-9144-A9BBBC34A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32917" y="1059154"/>
            <a:ext cx="5744222" cy="470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650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AE7991F-227C-4D1D-963F-5DF7512E9B72}"/>
              </a:ext>
            </a:extLst>
          </p:cNvPr>
          <p:cNvSpPr txBox="1"/>
          <p:nvPr/>
        </p:nvSpPr>
        <p:spPr>
          <a:xfrm>
            <a:off x="36905" y="125834"/>
            <a:ext cx="121550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Arial Narrow" panose="020B0606020202030204" pitchFamily="34" charset="0"/>
              </a:rPr>
              <a:t>Occupazione dei posti letto (attivi e attivabili ai sensi del DL 105 del 23 luglio 2021) in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terapia intensiva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Arial Narrow" panose="020B0606020202030204" pitchFamily="34" charset="0"/>
              </a:rPr>
              <a:t>al </a:t>
            </a:r>
            <a:r>
              <a:rPr lang="it-IT" sz="2800" b="1" dirty="0">
                <a:solidFill>
                  <a:srgbClr val="0064B7"/>
                </a:solidFill>
                <a:latin typeface="Arial Narrow" panose="020B0606020202030204" pitchFamily="34" charset="0"/>
              </a:rPr>
              <a:t>21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Arial Narrow" panose="020B0606020202030204" pitchFamily="34" charset="0"/>
              </a:rPr>
              <a:t>/04/2022</a:t>
            </a:r>
            <a:endParaRPr kumimoji="0" lang="it-CH" sz="2800" b="1" i="0" u="none" strike="noStrike" kern="1200" cap="none" spc="0" normalizeH="0" baseline="0" noProof="0" dirty="0">
              <a:ln>
                <a:noFill/>
              </a:ln>
              <a:solidFill>
                <a:srgbClr val="0064B7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0E3834D-83F4-4161-9CFE-5070D55D5F1B}"/>
              </a:ext>
            </a:extLst>
          </p:cNvPr>
          <p:cNvSpPr txBox="1"/>
          <p:nvPr/>
        </p:nvSpPr>
        <p:spPr>
          <a:xfrm>
            <a:off x="152585" y="1143065"/>
            <a:ext cx="119921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Il tasso di occupazione a livello nazionale </a:t>
            </a:r>
            <a:r>
              <a:rPr lang="it-IT" sz="1600" b="1" dirty="0">
                <a:latin typeface="Arial Narrow" panose="020B0606020202030204" pitchFamily="34" charset="0"/>
                <a:ea typeface="Tahoma" panose="020B0604030504040204" pitchFamily="34" charset="0"/>
              </a:rPr>
              <a:t>è stabile</a:t>
            </a:r>
            <a:r>
              <a:rPr lang="it-IT" sz="1600" b="1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it-IT" sz="1600" dirty="0">
                <a:latin typeface="Arial Narrow" panose="020B0606020202030204" pitchFamily="34" charset="0"/>
                <a:ea typeface="Tahoma" panose="020B0604030504040204" pitchFamily="34" charset="0"/>
              </a:rPr>
              <a:t>a</a:t>
            </a:r>
            <a:r>
              <a:rPr lang="it-IT" sz="16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4,2% (4,2% settimana precedente). Il numero di persone ricoverate in queste aree </a:t>
            </a:r>
            <a:r>
              <a:rPr lang="it-IT" sz="1600" b="1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è in diminuzione </a:t>
            </a:r>
            <a:r>
              <a:rPr lang="it-IT" sz="16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da </a:t>
            </a:r>
            <a:r>
              <a:rPr lang="it-IT" sz="1600" dirty="0">
                <a:latin typeface="Arial Narrow" panose="020B0606020202030204" pitchFamily="34" charset="0"/>
                <a:ea typeface="Tahoma" panose="020B0604030504040204" pitchFamily="34" charset="0"/>
              </a:rPr>
              <a:t>420 (14/4/2022) a 415 (21/4/2022)</a:t>
            </a:r>
            <a:endParaRPr lang="it-IT" sz="1600" dirty="0">
              <a:latin typeface="Arial Narrow" panose="020B0606020202030204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B3F566F-A3EF-422A-AE72-6F32EC59B93A}"/>
              </a:ext>
            </a:extLst>
          </p:cNvPr>
          <p:cNvSpPr/>
          <p:nvPr/>
        </p:nvSpPr>
        <p:spPr>
          <a:xfrm>
            <a:off x="7201837" y="6604084"/>
            <a:ext cx="28600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Data di ultimo aggiornamento: 21 aprile 2022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1E7B624-8F56-4931-9926-2E935335D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9722" y="1634569"/>
            <a:ext cx="7714089" cy="4408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4352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AE7991F-227C-4D1D-963F-5DF7512E9B72}"/>
              </a:ext>
            </a:extLst>
          </p:cNvPr>
          <p:cNvSpPr txBox="1"/>
          <p:nvPr/>
        </p:nvSpPr>
        <p:spPr>
          <a:xfrm>
            <a:off x="422347" y="125834"/>
            <a:ext cx="1144845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Arial Narrow" panose="020B0606020202030204" pitchFamily="34" charset="0"/>
              </a:rPr>
              <a:t>Occupazione dei posti letto (attivi e attivabili ai sensi del DL 105 del 23 luglio 2021) in </a:t>
            </a:r>
            <a:r>
              <a:rPr kumimoji="0" 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area medica</a:t>
            </a:r>
            <a:r>
              <a:rPr kumimoji="0" 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Arial Narrow" panose="020B0606020202030204" pitchFamily="34" charset="0"/>
              </a:rPr>
              <a:t> al 21/4/2022</a:t>
            </a:r>
            <a:endParaRPr kumimoji="0" lang="it-CH" sz="2600" b="1" i="0" u="none" strike="noStrike" kern="1200" cap="none" spc="0" normalizeH="0" baseline="0" noProof="0" dirty="0">
              <a:ln>
                <a:noFill/>
              </a:ln>
              <a:solidFill>
                <a:srgbClr val="0064B7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AD2EF5A-25A6-455A-BA76-27EA36FDA34E}"/>
              </a:ext>
            </a:extLst>
          </p:cNvPr>
          <p:cNvSpPr txBox="1"/>
          <p:nvPr/>
        </p:nvSpPr>
        <p:spPr>
          <a:xfrm>
            <a:off x="152585" y="1069135"/>
            <a:ext cx="118868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Il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tasso</a:t>
            </a:r>
            <a:r>
              <a:rPr lang="en-US" sz="16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di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occupazione</a:t>
            </a:r>
            <a:r>
              <a:rPr lang="en-US" sz="16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a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livello</a:t>
            </a:r>
            <a:r>
              <a:rPr lang="en-US" sz="16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nazionale</a:t>
            </a:r>
            <a:r>
              <a:rPr lang="en-US" sz="16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600" b="1" dirty="0">
                <a:latin typeface="Arial Narrow" panose="020B0606020202030204" pitchFamily="34" charset="0"/>
                <a:ea typeface="Tahoma" panose="020B0604030504040204" pitchFamily="34" charset="0"/>
              </a:rPr>
              <a:t>è </a:t>
            </a:r>
            <a:r>
              <a:rPr lang="en-US" sz="1600" b="1" dirty="0" err="1">
                <a:latin typeface="Arial Narrow" panose="020B0606020202030204" pitchFamily="34" charset="0"/>
                <a:ea typeface="Tahoma" panose="020B0604030504040204" pitchFamily="34" charset="0"/>
              </a:rPr>
              <a:t>leggeremente</a:t>
            </a:r>
            <a:r>
              <a:rPr lang="en-US" sz="1600" b="1" dirty="0">
                <a:latin typeface="Arial Narrow" panose="020B0606020202030204" pitchFamily="34" charset="0"/>
                <a:ea typeface="Tahoma" panose="020B0604030504040204" pitchFamily="34" charset="0"/>
              </a:rPr>
              <a:t> in </a:t>
            </a:r>
            <a:r>
              <a:rPr lang="en-US" sz="1600" b="1" dirty="0" err="1">
                <a:latin typeface="Arial Narrow" panose="020B0606020202030204" pitchFamily="34" charset="0"/>
                <a:ea typeface="Tahoma" panose="020B0604030504040204" pitchFamily="34" charset="0"/>
              </a:rPr>
              <a:t>aumento</a:t>
            </a:r>
            <a:r>
              <a:rPr lang="en-US" sz="1600" b="1" dirty="0"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600" dirty="0">
                <a:latin typeface="Arial Narrow" panose="020B0606020202030204" pitchFamily="34" charset="0"/>
                <a:ea typeface="Tahoma" panose="020B0604030504040204" pitchFamily="34" charset="0"/>
              </a:rPr>
              <a:t>a</a:t>
            </a:r>
            <a:r>
              <a:rPr lang="en-US" sz="16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l 15,8% (15,6% settimana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precedente</a:t>
            </a:r>
            <a:r>
              <a:rPr lang="en-US" sz="16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). Il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numero</a:t>
            </a:r>
            <a:r>
              <a:rPr lang="en-US" sz="16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di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persone</a:t>
            </a:r>
            <a:r>
              <a:rPr lang="en-US" sz="16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ricoverate</a:t>
            </a:r>
            <a:r>
              <a:rPr lang="en-US" sz="16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’ in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queste</a:t>
            </a:r>
            <a:r>
              <a:rPr lang="en-US" sz="16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aree</a:t>
            </a:r>
            <a:r>
              <a:rPr lang="en-US" sz="16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600" b="1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è in </a:t>
            </a:r>
            <a:r>
              <a:rPr lang="en-US" sz="1600" b="1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aumento</a:t>
            </a:r>
            <a:r>
              <a:rPr lang="en-US" sz="1600" b="1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6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da </a:t>
            </a:r>
            <a:r>
              <a:rPr lang="en-US" sz="1600" dirty="0">
                <a:latin typeface="Arial Narrow" panose="020B0606020202030204" pitchFamily="34" charset="0"/>
                <a:ea typeface="Tahoma" panose="020B0604030504040204" pitchFamily="34" charset="0"/>
              </a:rPr>
              <a:t>10.075 (14/4/2022) a 10.231 (21/4/2022)</a:t>
            </a:r>
            <a:endParaRPr lang="it-IT" sz="1600" dirty="0">
              <a:latin typeface="Arial Narrow" panose="020B060602020203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19FD01C-F0BE-4584-B011-F99236902183}"/>
              </a:ext>
            </a:extLst>
          </p:cNvPr>
          <p:cNvSpPr/>
          <p:nvPr/>
        </p:nvSpPr>
        <p:spPr>
          <a:xfrm>
            <a:off x="7201837" y="6604084"/>
            <a:ext cx="28328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Data di ultimo aggiornamento: 21 aprile 2022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9143AF4-08B2-4EA2-93B7-D15E0E1C1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2005" y="1566140"/>
            <a:ext cx="7776177" cy="4443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4802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A918A6F8-F028-4764-85D7-21436DA8AE2F}"/>
              </a:ext>
            </a:extLst>
          </p:cNvPr>
          <p:cNvSpPr txBox="1"/>
          <p:nvPr/>
        </p:nvSpPr>
        <p:spPr>
          <a:xfrm>
            <a:off x="-208899" y="121193"/>
            <a:ext cx="12364264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Arial Narrow" panose="020B0606020202030204" pitchFamily="34" charset="0"/>
              </a:rPr>
              <a:t>Proiezioni del fabbisogno di posti letto in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Terapia Intensiva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Arial Narrow" panose="020B0606020202030204" pitchFamily="34" charset="0"/>
              </a:rPr>
              <a:t>a 30 giorni</a:t>
            </a:r>
            <a:endParaRPr kumimoji="0" lang="it-CH" sz="2400" b="1" i="0" u="none" strike="noStrike" kern="1200" cap="none" spc="0" normalizeH="0" baseline="0" noProof="0">
              <a:ln>
                <a:noFill/>
              </a:ln>
              <a:solidFill>
                <a:srgbClr val="0064B7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206D841D-92A0-41B7-8962-1B50CE109D61}"/>
              </a:ext>
            </a:extLst>
          </p:cNvPr>
          <p:cNvSpPr/>
          <p:nvPr/>
        </p:nvSpPr>
        <p:spPr>
          <a:xfrm>
            <a:off x="7543959" y="6604084"/>
            <a:ext cx="28905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aggiornamento: 20 aprile 2022</a:t>
            </a:r>
            <a:endParaRPr lang="it-IT" sz="105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9A68309-04FD-445B-A57F-974E726FA86F}"/>
              </a:ext>
            </a:extLst>
          </p:cNvPr>
          <p:cNvSpPr txBox="1"/>
          <p:nvPr/>
        </p:nvSpPr>
        <p:spPr>
          <a:xfrm>
            <a:off x="7446686" y="556268"/>
            <a:ext cx="3101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(calcolato il 20 aprile 2022)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ECB18DB-5313-4DCC-B3B8-3097ABADC49B}"/>
              </a:ext>
            </a:extLst>
          </p:cNvPr>
          <p:cNvSpPr txBox="1"/>
          <p:nvPr/>
        </p:nvSpPr>
        <p:spPr>
          <a:xfrm>
            <a:off x="2280326" y="556268"/>
            <a:ext cx="3101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(calcolato il 13 aprile 2022)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839D482-4D9E-4D00-9433-8BAD6F7C64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09" y="1109980"/>
            <a:ext cx="4638040" cy="463804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8671BAD-C6D2-47B1-813E-A2DE03D72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849" y="1006447"/>
            <a:ext cx="4845105" cy="484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48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539E9976-CF5C-4E8A-97CC-9354F5EA0763}"/>
              </a:ext>
            </a:extLst>
          </p:cNvPr>
          <p:cNvSpPr txBox="1"/>
          <p:nvPr/>
        </p:nvSpPr>
        <p:spPr>
          <a:xfrm>
            <a:off x="-208899" y="121193"/>
            <a:ext cx="12364264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Arial Narrow" panose="020B0606020202030204" pitchFamily="34" charset="0"/>
              </a:rPr>
              <a:t>Proiezioni del fabbisogno di posti letto in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Area medica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Arial Narrow" panose="020B0606020202030204" pitchFamily="34" charset="0"/>
              </a:rPr>
              <a:t>a 30 giorni</a:t>
            </a:r>
            <a:endParaRPr kumimoji="0" lang="it-CH" sz="2400" b="1" i="0" u="none" strike="noStrike" kern="1200" cap="none" spc="0" normalizeH="0" baseline="0" noProof="0">
              <a:ln>
                <a:noFill/>
              </a:ln>
              <a:solidFill>
                <a:srgbClr val="0064B7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A8F100F-4487-4F11-8A6D-61C9761B8323}"/>
              </a:ext>
            </a:extLst>
          </p:cNvPr>
          <p:cNvSpPr/>
          <p:nvPr/>
        </p:nvSpPr>
        <p:spPr>
          <a:xfrm>
            <a:off x="7543959" y="6604084"/>
            <a:ext cx="28905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aggiornamento: 20 aprile 2022</a:t>
            </a:r>
            <a:endParaRPr lang="it-IT" sz="105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79BDA3D-B06E-4B2E-88D4-5C6065FDB0B6}"/>
              </a:ext>
            </a:extLst>
          </p:cNvPr>
          <p:cNvSpPr txBox="1"/>
          <p:nvPr/>
        </p:nvSpPr>
        <p:spPr>
          <a:xfrm>
            <a:off x="7869999" y="539921"/>
            <a:ext cx="3101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(calcolato il 20 aprile 2022)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D7FEA1D-86C0-4C8F-B085-83F3341BD2F4}"/>
              </a:ext>
            </a:extLst>
          </p:cNvPr>
          <p:cNvSpPr txBox="1"/>
          <p:nvPr/>
        </p:nvSpPr>
        <p:spPr>
          <a:xfrm>
            <a:off x="1667319" y="539921"/>
            <a:ext cx="3101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(calcolato il 13 aprile 2022)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1F633E-2DDF-4FA4-A2EA-E937711DBE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9" y="1026628"/>
            <a:ext cx="4505960" cy="450596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1F376B4-A376-478B-8209-DD2E51C09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45" y="909253"/>
            <a:ext cx="4671250" cy="46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0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87B2BF-1D65-4758-9657-58BC68F9FAE4}"/>
              </a:ext>
            </a:extLst>
          </p:cNvPr>
          <p:cNvSpPr txBox="1">
            <a:spLocks/>
          </p:cNvSpPr>
          <p:nvPr/>
        </p:nvSpPr>
        <p:spPr>
          <a:xfrm>
            <a:off x="-145960" y="29174"/>
            <a:ext cx="12213660" cy="7576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1200" cap="none" spc="0" normalizeH="0" baseline="0" noProof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Arial Narrow" panose="020B0606020202030204" pitchFamily="34" charset="0"/>
              </a:rPr>
              <a:t>Proiezioni del fabbisogno di posti letto in Terapia Intensiva e in Area Medica a 30 giorni</a:t>
            </a:r>
            <a:endParaRPr kumimoji="0" lang="it-CH" sz="2600" b="1" i="0" u="none" strike="noStrike" kern="1200" cap="none" spc="0" normalizeH="0" baseline="0" noProof="0">
              <a:ln>
                <a:noFill/>
              </a:ln>
              <a:solidFill>
                <a:srgbClr val="0064B7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88F2C3E-74E8-4662-9A7B-95416E8DD659}"/>
              </a:ext>
            </a:extLst>
          </p:cNvPr>
          <p:cNvSpPr txBox="1"/>
          <p:nvPr/>
        </p:nvSpPr>
        <p:spPr>
          <a:xfrm>
            <a:off x="2168712" y="881744"/>
            <a:ext cx="2050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Terapia intensiva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BA3463B-B0EC-4070-BF08-92EE108B91D5}"/>
              </a:ext>
            </a:extLst>
          </p:cNvPr>
          <p:cNvSpPr txBox="1"/>
          <p:nvPr/>
        </p:nvSpPr>
        <p:spPr>
          <a:xfrm>
            <a:off x="9125734" y="945774"/>
            <a:ext cx="2050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Area medica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44E84C3-E185-4B41-84FF-1FD81B3F306D}"/>
              </a:ext>
            </a:extLst>
          </p:cNvPr>
          <p:cNvSpPr txBox="1"/>
          <p:nvPr/>
        </p:nvSpPr>
        <p:spPr>
          <a:xfrm>
            <a:off x="5714110" y="3101824"/>
            <a:ext cx="19532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006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 5% e 50%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006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&gt;50%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6394606-93C3-482D-8B26-C596A5D4CF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02" t="13414"/>
          <a:stretch/>
        </p:blipFill>
        <p:spPr>
          <a:xfrm>
            <a:off x="5350877" y="3412097"/>
            <a:ext cx="314325" cy="289892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5EF25A35-F609-4E16-A468-1F320C6344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28" b="7183"/>
          <a:stretch/>
        </p:blipFill>
        <p:spPr>
          <a:xfrm>
            <a:off x="5360487" y="3972283"/>
            <a:ext cx="323894" cy="255931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EB640E9-80B7-4E9B-855B-849C43AA8E20}"/>
              </a:ext>
            </a:extLst>
          </p:cNvPr>
          <p:cNvSpPr txBox="1"/>
          <p:nvPr/>
        </p:nvSpPr>
        <p:spPr>
          <a:xfrm>
            <a:off x="5047128" y="1974217"/>
            <a:ext cx="24968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Probabilità di superamento dei vari livelli di occupazione dei PL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231EEE5-2111-4A0E-AA2B-A2BEEFFE4FD6}"/>
              </a:ext>
            </a:extLst>
          </p:cNvPr>
          <p:cNvSpPr/>
          <p:nvPr/>
        </p:nvSpPr>
        <p:spPr>
          <a:xfrm>
            <a:off x="7543959" y="6604084"/>
            <a:ext cx="28905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Data di ultimo aggiornamento: 20 aprile 2022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8C5DEA5-A6C3-40F7-B568-6083EFE6B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910" y="1251076"/>
            <a:ext cx="3574724" cy="4766298"/>
          </a:xfrm>
          <a:prstGeom prst="rect">
            <a:avLst/>
          </a:prstGeom>
        </p:spPr>
      </p:pic>
      <p:pic>
        <p:nvPicPr>
          <p:cNvPr id="10" name="Immagine 9" descr="Immagine che contiene tavolo&#10;&#10;Descrizione generata automaticamente">
            <a:extLst>
              <a:ext uri="{FF2B5EF4-FFF2-40B4-BE49-F238E27FC236}">
                <a16:creationId xmlns:a16="http://schemas.microsoft.com/office/drawing/2014/main" id="{0B3700CD-87DE-4D8B-BB64-2B5C443367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64" y="1251076"/>
            <a:ext cx="4725126" cy="472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75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38B01666-2935-48B4-9011-A72052A4AD72}"/>
              </a:ext>
            </a:extLst>
          </p:cNvPr>
          <p:cNvSpPr txBox="1"/>
          <p:nvPr/>
        </p:nvSpPr>
        <p:spPr>
          <a:xfrm>
            <a:off x="93491" y="0"/>
            <a:ext cx="120050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64B7"/>
                </a:solidFill>
              </a:rPr>
              <a:t>N. assoluto e incidenza casi diagnosticati per Regione/PA, tamponi e % positività </a:t>
            </a:r>
          </a:p>
          <a:p>
            <a:pPr algn="ctr"/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15/04/2022-21/04/2022</a:t>
            </a:r>
            <a:endParaRPr lang="it-IT" sz="2400" b="1" dirty="0">
              <a:solidFill>
                <a:srgbClr val="0064B7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AD69F1-A53B-46EB-A49B-0DDDD66411CF}"/>
              </a:ext>
            </a:extLst>
          </p:cNvPr>
          <p:cNvSpPr txBox="1"/>
          <p:nvPr/>
        </p:nvSpPr>
        <p:spPr>
          <a:xfrm>
            <a:off x="5699174" y="6152520"/>
            <a:ext cx="46616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>
                <a:solidFill>
                  <a:srgbClr val="0064B7"/>
                </a:solidFill>
              </a:rPr>
              <a:t>FONTE: </a:t>
            </a:r>
            <a:r>
              <a:rPr lang="it-IT" sz="1400" b="1" u="sng">
                <a:solidFill>
                  <a:srgbClr val="0064B7"/>
                </a:solidFill>
              </a:rPr>
              <a:t>MINISTERO DELLA SALUTE/PROTEZIONE CIVILE</a:t>
            </a:r>
            <a:endParaRPr lang="it-IT" sz="140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E64B6E5F-F932-4132-9EC2-96F683F9B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563077"/>
              </p:ext>
            </p:extLst>
          </p:nvPr>
        </p:nvGraphicFramePr>
        <p:xfrm>
          <a:off x="1082769" y="942874"/>
          <a:ext cx="9976465" cy="4775543"/>
        </p:xfrm>
        <a:graphic>
          <a:graphicData uri="http://schemas.openxmlformats.org/drawingml/2006/table">
            <a:tbl>
              <a:tblPr firstRow="1" firstCol="1" bandRow="1"/>
              <a:tblGrid>
                <a:gridCol w="1895022">
                  <a:extLst>
                    <a:ext uri="{9D8B030D-6E8A-4147-A177-3AD203B41FA5}">
                      <a16:colId xmlns:a16="http://schemas.microsoft.com/office/drawing/2014/main" val="276849119"/>
                    </a:ext>
                  </a:extLst>
                </a:gridCol>
                <a:gridCol w="1197844">
                  <a:extLst>
                    <a:ext uri="{9D8B030D-6E8A-4147-A177-3AD203B41FA5}">
                      <a16:colId xmlns:a16="http://schemas.microsoft.com/office/drawing/2014/main" val="3171621272"/>
                    </a:ext>
                  </a:extLst>
                </a:gridCol>
                <a:gridCol w="1109566">
                  <a:extLst>
                    <a:ext uri="{9D8B030D-6E8A-4147-A177-3AD203B41FA5}">
                      <a16:colId xmlns:a16="http://schemas.microsoft.com/office/drawing/2014/main" val="1892975377"/>
                    </a:ext>
                  </a:extLst>
                </a:gridCol>
                <a:gridCol w="1172236">
                  <a:extLst>
                    <a:ext uri="{9D8B030D-6E8A-4147-A177-3AD203B41FA5}">
                      <a16:colId xmlns:a16="http://schemas.microsoft.com/office/drawing/2014/main" val="1709883199"/>
                    </a:ext>
                  </a:extLst>
                </a:gridCol>
                <a:gridCol w="1140901">
                  <a:extLst>
                    <a:ext uri="{9D8B030D-6E8A-4147-A177-3AD203B41FA5}">
                      <a16:colId xmlns:a16="http://schemas.microsoft.com/office/drawing/2014/main" val="1497995711"/>
                    </a:ext>
                  </a:extLst>
                </a:gridCol>
                <a:gridCol w="1140901">
                  <a:extLst>
                    <a:ext uri="{9D8B030D-6E8A-4147-A177-3AD203B41FA5}">
                      <a16:colId xmlns:a16="http://schemas.microsoft.com/office/drawing/2014/main" val="433593197"/>
                    </a:ext>
                  </a:extLst>
                </a:gridCol>
                <a:gridCol w="1140901">
                  <a:extLst>
                    <a:ext uri="{9D8B030D-6E8A-4147-A177-3AD203B41FA5}">
                      <a16:colId xmlns:a16="http://schemas.microsoft.com/office/drawing/2014/main" val="2116014201"/>
                    </a:ext>
                  </a:extLst>
                </a:gridCol>
                <a:gridCol w="1179094">
                  <a:extLst>
                    <a:ext uri="{9D8B030D-6E8A-4147-A177-3AD203B41FA5}">
                      <a16:colId xmlns:a16="http://schemas.microsoft.com/office/drawing/2014/main" val="3513078175"/>
                    </a:ext>
                  </a:extLst>
                </a:gridCol>
              </a:tblGrid>
              <a:tr h="592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Regione/PA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Popolazione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Tamponi nei 7gg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Casi testati nei 7gg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Nuovi casi nei 7gg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Tamponi 7gg/100 000 pop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Incidenza 7gg/100 000 pop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Percentuale positivita'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933217"/>
                  </a:ext>
                </a:extLst>
              </a:tr>
              <a:tr h="190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Abruzzo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1.285.256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86.079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7.240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13.373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6.697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1040,5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592712"/>
                  </a:ext>
                </a:extLst>
              </a:tr>
              <a:tr h="190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Basilicata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547.579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20.465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3.796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4.607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3.737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841,3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177432"/>
                  </a:ext>
                </a:extLst>
              </a:tr>
              <a:tr h="190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Calabria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1.877.728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58.289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44.897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12.692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3.104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675,9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21,8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167142"/>
                  </a:ext>
                </a:extLst>
              </a:tr>
              <a:tr h="190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Campania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5.679.759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231.307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30.384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46.254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4.072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814,4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76198"/>
                  </a:ext>
                </a:extLst>
              </a:tr>
              <a:tr h="190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Emilia-Romagna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4.445.549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132.660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9.652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27.991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2.984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629,6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30770"/>
                  </a:ext>
                </a:extLst>
              </a:tr>
              <a:tr h="190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Friuli Venezia Giulia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1.198.753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59.230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4.721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6.169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4.941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514,6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097227"/>
                  </a:ext>
                </a:extLst>
              </a:tr>
              <a:tr h="190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Lazio</a:t>
                      </a:r>
                      <a:endParaRPr lang="it-IT" sz="1100" baseline="30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5.720.796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278.583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23.338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43.648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4.870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763,0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705405"/>
                  </a:ext>
                </a:extLst>
              </a:tr>
              <a:tr h="190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Liguria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1.509.805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59.897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8.689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9.800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3.967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649,1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16,4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233348"/>
                  </a:ext>
                </a:extLst>
              </a:tr>
              <a:tr h="190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Lombardia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9.966.992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377.788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40.968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50.611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3.790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507,8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13,4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152711"/>
                  </a:ext>
                </a:extLst>
              </a:tr>
              <a:tr h="190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Marche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1.501.406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30.090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30.090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11.752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2.004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782,7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717291"/>
                  </a:ext>
                </a:extLst>
              </a:tr>
              <a:tr h="184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Molise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296.547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11.226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10.949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2.376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3.786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801,2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963865"/>
                  </a:ext>
                </a:extLst>
              </a:tr>
              <a:tr h="190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P.A. Bolzano#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533.715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23.543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1.471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3.018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4.411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565,5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235453"/>
                  </a:ext>
                </a:extLst>
              </a:tr>
              <a:tr h="190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P.A. Trento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544.745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20.969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2.299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2.539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3.849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466,1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182181"/>
                  </a:ext>
                </a:extLst>
              </a:tr>
              <a:tr h="190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Piemonte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4.273.210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169.454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23.620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21.367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3.965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500,0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116020"/>
                  </a:ext>
                </a:extLst>
              </a:tr>
              <a:tr h="190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Puglia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3.926.931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166.661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19.676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31.851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4.244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811,1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62609"/>
                  </a:ext>
                </a:extLst>
              </a:tr>
              <a:tr h="190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Sardegna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1.598.225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59.890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11.809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11.481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3.747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718,4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607432"/>
                  </a:ext>
                </a:extLst>
              </a:tr>
              <a:tr h="190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Sicilia*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4.840.876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166.482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164.593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29.312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3.439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605,5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157753"/>
                  </a:ext>
                </a:extLst>
              </a:tr>
              <a:tr h="190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Toscana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3.668.333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152.967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33.313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24.752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4.170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674,7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7313743"/>
                  </a:ext>
                </a:extLst>
              </a:tr>
              <a:tr h="190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Umbria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865.013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42.770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5.021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7.252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4.944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838,4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467648"/>
                  </a:ext>
                </a:extLst>
              </a:tr>
              <a:tr h="190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Valle d'Aosta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123.895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4.240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617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3.422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498,0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60630"/>
                  </a:ext>
                </a:extLst>
              </a:tr>
              <a:tr h="190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Veneto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4.852.453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340.215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24.506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38.320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7.011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789,7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11,3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668050"/>
                  </a:ext>
                </a:extLst>
              </a:tr>
              <a:tr h="190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ITALIA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59.257.566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2.492.805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501.677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399.782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4.207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674,7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16,0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957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354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F970081-94DA-4076-80A9-CF7BC0ABB794}"/>
              </a:ext>
            </a:extLst>
          </p:cNvPr>
          <p:cNvSpPr txBox="1"/>
          <p:nvPr/>
        </p:nvSpPr>
        <p:spPr>
          <a:xfrm>
            <a:off x="199117" y="57882"/>
            <a:ext cx="11640457" cy="1122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>
                <a:solidFill>
                  <a:srgbClr val="0064B7"/>
                </a:solidFill>
              </a:rPr>
              <a:t>Indicatori decisionali </a:t>
            </a:r>
            <a:r>
              <a:rPr lang="it-IT" sz="3200" dirty="0">
                <a:solidFill>
                  <a:srgbClr val="0064B7"/>
                </a:solidFill>
              </a:rPr>
              <a:t>come da Decreto Legge del 18 maggio 2021 n.65 articolo 13 </a:t>
            </a:r>
            <a:r>
              <a:rPr lang="it-IT" sz="3200" b="1" dirty="0">
                <a:solidFill>
                  <a:srgbClr val="0064B7"/>
                </a:solidFill>
              </a:rPr>
              <a:t>- Aggiornamento del 21 aprile 2022 </a:t>
            </a:r>
            <a:endParaRPr lang="it-IT" sz="2800" b="1" dirty="0">
              <a:solidFill>
                <a:srgbClr val="0064B7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727683D-90F9-4D4F-8251-D78070C7B321}"/>
              </a:ext>
            </a:extLst>
          </p:cNvPr>
          <p:cNvSpPr txBox="1"/>
          <p:nvPr/>
        </p:nvSpPr>
        <p:spPr>
          <a:xfrm>
            <a:off x="5130800" y="612542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it-IT" sz="1800" b="1">
                <a:solidFill>
                  <a:srgbClr val="0064B7"/>
                </a:solidFill>
              </a:rPr>
              <a:t>Fonte dati: Ministero della Salute / Protezione Civile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7E52DAF0-4802-46B0-B1FC-4C61729263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224593"/>
              </p:ext>
            </p:extLst>
          </p:nvPr>
        </p:nvGraphicFramePr>
        <p:xfrm>
          <a:off x="577519" y="1104553"/>
          <a:ext cx="10883651" cy="4529811"/>
        </p:xfrm>
        <a:graphic>
          <a:graphicData uri="http://schemas.openxmlformats.org/drawingml/2006/table">
            <a:tbl>
              <a:tblPr firstRow="1" firstCol="1" bandRow="1"/>
              <a:tblGrid>
                <a:gridCol w="1388158">
                  <a:extLst>
                    <a:ext uri="{9D8B030D-6E8A-4147-A177-3AD203B41FA5}">
                      <a16:colId xmlns:a16="http://schemas.microsoft.com/office/drawing/2014/main" val="4011441120"/>
                    </a:ext>
                  </a:extLst>
                </a:gridCol>
                <a:gridCol w="1792306">
                  <a:extLst>
                    <a:ext uri="{9D8B030D-6E8A-4147-A177-3AD203B41FA5}">
                      <a16:colId xmlns:a16="http://schemas.microsoft.com/office/drawing/2014/main" val="2102752302"/>
                    </a:ext>
                  </a:extLst>
                </a:gridCol>
                <a:gridCol w="1897736">
                  <a:extLst>
                    <a:ext uri="{9D8B030D-6E8A-4147-A177-3AD203B41FA5}">
                      <a16:colId xmlns:a16="http://schemas.microsoft.com/office/drawing/2014/main" val="2764619601"/>
                    </a:ext>
                  </a:extLst>
                </a:gridCol>
                <a:gridCol w="1736585">
                  <a:extLst>
                    <a:ext uri="{9D8B030D-6E8A-4147-A177-3AD203B41FA5}">
                      <a16:colId xmlns:a16="http://schemas.microsoft.com/office/drawing/2014/main" val="1913533220"/>
                    </a:ext>
                  </a:extLst>
                </a:gridCol>
                <a:gridCol w="1772558">
                  <a:extLst>
                    <a:ext uri="{9D8B030D-6E8A-4147-A177-3AD203B41FA5}">
                      <a16:colId xmlns:a16="http://schemas.microsoft.com/office/drawing/2014/main" val="4199570885"/>
                    </a:ext>
                  </a:extLst>
                </a:gridCol>
                <a:gridCol w="2296308">
                  <a:extLst>
                    <a:ext uri="{9D8B030D-6E8A-4147-A177-3AD203B41FA5}">
                      <a16:colId xmlns:a16="http://schemas.microsoft.com/office/drawing/2014/main" val="2365776571"/>
                    </a:ext>
                  </a:extLst>
                </a:gridCol>
              </a:tblGrid>
              <a:tr h="757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Regione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Incidenza 7gg/100 000 pop - Periodo di riferimento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1-7 aprile 2022</a:t>
                      </a:r>
                      <a:endParaRPr lang="it-IT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Incidenza 7gg/100 000 pop - Periodo di riferimento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8-14 aprile 2022</a:t>
                      </a:r>
                      <a:endParaRPr lang="it-IT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Incidenza 7gg/100 000 pop - Periodo di riferimento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15-21 aprile 2022 </a:t>
                      </a:r>
                      <a:endParaRPr lang="it-IT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OCCUPAZIONE PL AREA MEDICA DA PAZIENTI COVID al </a:t>
                      </a:r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21/04/2022</a:t>
                      </a:r>
                      <a:endParaRPr lang="it-IT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OCCUPAZIONE PL TERAPIA INTENSIVA DA PAZIENTI COVID (DL 23 Luglio 2021 n.105) al </a:t>
                      </a:r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21/04/2022</a:t>
                      </a:r>
                      <a:endParaRPr lang="it-IT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732226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Abruzzo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1082,1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1014,6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1040,5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23,6%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6,1%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303081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Basilicata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1050,8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809,7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841,3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23,9%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4,8%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173350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Calabria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957,4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747,2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675,9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28,2%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9,0%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375695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Campania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880,5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796,1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814,4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18,0%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4,9%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935926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Emilia Romagna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685,5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701,6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629,6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15,8%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3,7%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261118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Friuli Venezia Giulia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624,1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594,8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514,6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12,5%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3,4%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188032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Lazio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930,3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824,7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763,0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18,3%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5,8%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134349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Liguria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639,2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670,7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649,1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18,5%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6,6%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447970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Lombardia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570,3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557,5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507,8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11,4%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2,2%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729354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Marche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956,1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805,6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782,7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17,4%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2,0%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378967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Molise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801,2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18,2%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5,1%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884680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 di Bolzano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662,9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565,5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8,0%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1,0%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531042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 di Trento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502,1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466,1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12,6%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3,3%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174588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Piemonte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483,4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524,4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500,0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11,9%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3,5%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728831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Puglia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1042,7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858,3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811,1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20,3%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7,0%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428838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Sardegna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745,1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742,9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718,4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20,3%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8,3%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571330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Sicilia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678,6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601,5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605,5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23,6%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5,7%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566285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Toscana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823,2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746,9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674,7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14,3%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4,4%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188793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Umbria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1065,1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920,2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838,4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37,5%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3,9%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797628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Valle d'Aosta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397,9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469,8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498,0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12,9%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439956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Veneto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922,4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896,4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789,7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10,5%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1,7%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417569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ITALIA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15,8%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4,2%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607959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49A4387E-07D3-4F77-AF9B-1459F2FE7FE7}"/>
              </a:ext>
            </a:extLst>
          </p:cNvPr>
          <p:cNvSpPr txBox="1"/>
          <p:nvPr/>
        </p:nvSpPr>
        <p:spPr>
          <a:xfrm>
            <a:off x="577519" y="5634364"/>
            <a:ext cx="10883652" cy="362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  <a:spcAft>
                <a:spcPts val="800"/>
              </a:spcAft>
            </a:pPr>
            <a:r>
              <a:rPr lang="it-IT" sz="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La Regione Sicilia ha dichiarato che n. 1.643 casi confermati comunicati nella settimana 15-21 aprile 2022 sono relativi a giorni precedenti alla settimana di riferimento e dunque non sono stati compresi nel calcolo dell’incidenza settimanale.</a:t>
            </a:r>
          </a:p>
        </p:txBody>
      </p:sp>
    </p:spTree>
    <p:extLst>
      <p:ext uri="{BB962C8B-B14F-4D97-AF65-F5344CB8AC3E}">
        <p14:creationId xmlns:p14="http://schemas.microsoft.com/office/powerpoint/2010/main" val="2366445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3270578-6B2D-4AFF-A567-63DA67997770}"/>
              </a:ext>
            </a:extLst>
          </p:cNvPr>
          <p:cNvSpPr/>
          <p:nvPr/>
        </p:nvSpPr>
        <p:spPr>
          <a:xfrm>
            <a:off x="2122966" y="549796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B6C12EE-C20D-466C-B63F-DDCEB6DD84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2630" b="47869"/>
          <a:stretch/>
        </p:blipFill>
        <p:spPr>
          <a:xfrm>
            <a:off x="41932" y="118845"/>
            <a:ext cx="12095475" cy="700718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31F2FC6-8AC1-4D6C-9416-BC5398592D2B}"/>
              </a:ext>
            </a:extLst>
          </p:cNvPr>
          <p:cNvSpPr txBox="1"/>
          <p:nvPr/>
        </p:nvSpPr>
        <p:spPr>
          <a:xfrm>
            <a:off x="41932" y="72960"/>
            <a:ext cx="12184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>
                <a:solidFill>
                  <a:srgbClr val="FFFF00"/>
                </a:solidFill>
                <a:latin typeface="Arial Narrow" panose="020B0606020202030204" pitchFamily="34" charset="0"/>
              </a:rPr>
              <a:t>Confronto con 2021 – da gennaio ad oggi: </a:t>
            </a:r>
            <a:r>
              <a:rPr lang="it-IT" sz="2400" b="1" dirty="0">
                <a:solidFill>
                  <a:prstClr val="white"/>
                </a:solidFill>
                <a:latin typeface="Arial Narrow" panose="020B0606020202030204" pitchFamily="34" charset="0"/>
              </a:rPr>
              <a:t>numero tamponi, casi notificati, ospedalizzazioni, ricoveri in terapia intensiva e decessi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C91FC3B-77DC-41B9-A150-90199CCE4D7C}"/>
              </a:ext>
            </a:extLst>
          </p:cNvPr>
          <p:cNvSpPr/>
          <p:nvPr/>
        </p:nvSpPr>
        <p:spPr>
          <a:xfrm>
            <a:off x="7201837" y="6604084"/>
            <a:ext cx="28905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Data di ultimo aggiornamento: 20 aprile 2022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5313C8A-DE4C-4FD6-B9C4-77705C9FCD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31" y="1055427"/>
            <a:ext cx="12131345" cy="45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93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7A1A9-40FC-4B1A-BC71-6C2C2DFC8700}"/>
              </a:ext>
            </a:extLst>
          </p:cNvPr>
          <p:cNvSpPr txBox="1"/>
          <p:nvPr/>
        </p:nvSpPr>
        <p:spPr>
          <a:xfrm>
            <a:off x="1689826" y="2711994"/>
            <a:ext cx="8812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>
                <a:solidFill>
                  <a:srgbClr val="0064B7"/>
                </a:solidFill>
                <a:latin typeface="Arial Narrow" panose="020B0606020202030204" pitchFamily="34" charset="0"/>
              </a:rPr>
              <a:t>Situazione epidemiologica in Italia</a:t>
            </a:r>
          </a:p>
        </p:txBody>
      </p:sp>
    </p:spTree>
    <p:extLst>
      <p:ext uri="{BB962C8B-B14F-4D97-AF65-F5344CB8AC3E}">
        <p14:creationId xmlns:p14="http://schemas.microsoft.com/office/powerpoint/2010/main" val="4161791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77DD524-A054-4AD5-82A7-D17EF5D7D724}"/>
              </a:ext>
            </a:extLst>
          </p:cNvPr>
          <p:cNvSpPr/>
          <p:nvPr/>
        </p:nvSpPr>
        <p:spPr>
          <a:xfrm>
            <a:off x="7201837" y="6604084"/>
            <a:ext cx="28905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aggiornamento: 20 aprile 2022</a:t>
            </a:r>
            <a:endParaRPr lang="it-IT" sz="105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36F2DCDA-AC77-466A-9E27-F2843157F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78812" y="1056313"/>
            <a:ext cx="8386035" cy="456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3B260AA-68FF-412B-B313-9DBC131C3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88" r="1943" b="47061"/>
          <a:stretch/>
        </p:blipFill>
        <p:spPr>
          <a:xfrm>
            <a:off x="42071" y="54932"/>
            <a:ext cx="12107857" cy="625042"/>
          </a:xfrm>
          <a:prstGeom prst="rect">
            <a:avLst/>
          </a:prstGeom>
        </p:spPr>
      </p:pic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9F928B8A-3EB1-4DF1-BFCE-1A2F9A1160CD}"/>
              </a:ext>
            </a:extLst>
          </p:cNvPr>
          <p:cNvSpPr txBox="1"/>
          <p:nvPr/>
        </p:nvSpPr>
        <p:spPr>
          <a:xfrm>
            <a:off x="-31845" y="167398"/>
            <a:ext cx="121499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Incidenza per 100.000 settimanale casi con età scolare (0-19 anni) e con età maggiore o uguale a 20 anni per fascia d’età</a:t>
            </a:r>
          </a:p>
        </p:txBody>
      </p:sp>
    </p:spTree>
    <p:extLst>
      <p:ext uri="{BB962C8B-B14F-4D97-AF65-F5344CB8AC3E}">
        <p14:creationId xmlns:p14="http://schemas.microsoft.com/office/powerpoint/2010/main" val="3003740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B6EC2D5E-D138-4ADE-BA42-5636B5CCC698}"/>
              </a:ext>
            </a:extLst>
          </p:cNvPr>
          <p:cNvSpPr/>
          <p:nvPr/>
        </p:nvSpPr>
        <p:spPr>
          <a:xfrm>
            <a:off x="7201837" y="6604084"/>
            <a:ext cx="28905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aggiornamento: 20 aprile 2022</a:t>
            </a:r>
            <a:endParaRPr lang="it-IT" sz="105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307ECD45-F8FF-4013-8DD0-E16A8007E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87654" y="761662"/>
            <a:ext cx="9437094" cy="513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5B8865D-C5A6-47AC-91B5-9C17535E94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88" r="1943" b="47061"/>
          <a:stretch/>
        </p:blipFill>
        <p:spPr>
          <a:xfrm>
            <a:off x="42071" y="54932"/>
            <a:ext cx="12107857" cy="62504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240E34-B309-4C8D-BE8A-B38C777BAFB7}"/>
              </a:ext>
            </a:extLst>
          </p:cNvPr>
          <p:cNvSpPr txBox="1"/>
          <p:nvPr/>
        </p:nvSpPr>
        <p:spPr>
          <a:xfrm>
            <a:off x="451938" y="136620"/>
            <a:ext cx="112881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Incidenza ricoveri per 100.000 settimanale per fascia </a:t>
            </a:r>
            <a:r>
              <a:rPr lang="it-IT" sz="2400" b="1" dirty="0" err="1">
                <a:solidFill>
                  <a:schemeClr val="bg1"/>
                </a:solidFill>
              </a:rPr>
              <a:t>d’eta’</a:t>
            </a:r>
            <a:r>
              <a:rPr lang="it-IT" sz="2400" b="1" dirty="0">
                <a:solidFill>
                  <a:schemeClr val="bg1"/>
                </a:solidFill>
              </a:rPr>
              <a:t> nella popolazione 0-19 anni</a:t>
            </a:r>
          </a:p>
        </p:txBody>
      </p:sp>
    </p:spTree>
    <p:extLst>
      <p:ext uri="{BB962C8B-B14F-4D97-AF65-F5344CB8AC3E}">
        <p14:creationId xmlns:p14="http://schemas.microsoft.com/office/powerpoint/2010/main" val="1771034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436C9B4-0598-4BC7-8D20-3BCE1F1E349C}"/>
              </a:ext>
            </a:extLst>
          </p:cNvPr>
          <p:cNvSpPr/>
          <p:nvPr/>
        </p:nvSpPr>
        <p:spPr>
          <a:xfrm>
            <a:off x="7201837" y="6615658"/>
            <a:ext cx="28905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aggiornamento: 20 aprile 2022</a:t>
            </a:r>
            <a:endParaRPr lang="it-IT" sz="105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A3197F-FDD1-416D-B641-0BA893EC1EDF}"/>
              </a:ext>
            </a:extLst>
          </p:cNvPr>
          <p:cNvSpPr txBox="1"/>
          <p:nvPr/>
        </p:nvSpPr>
        <p:spPr>
          <a:xfrm>
            <a:off x="1020213" y="5754335"/>
            <a:ext cx="93935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>
              <a:spcAft>
                <a:spcPts val="2000"/>
              </a:spcAft>
            </a:pPr>
            <a:r>
              <a:rPr lang="it-IT" sz="1400" b="1">
                <a:solidFill>
                  <a:prstClr val="black"/>
                </a:solidFill>
                <a:latin typeface="Arial Narrow" panose="020B0606020202030204" pitchFamily="34" charset="0"/>
              </a:rPr>
              <a:t>*La linea nera tratteggiata al 06/12/2022 rappresenta all’incirca la data di inizio circolazione della variante Omicron in Italia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A32B8C9-BC01-408D-BEBA-8BE1346DDC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88" r="1943" b="47061"/>
          <a:stretch/>
        </p:blipFill>
        <p:spPr>
          <a:xfrm>
            <a:off x="42071" y="54931"/>
            <a:ext cx="12107857" cy="85036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CE4702D-0AB5-4E67-AD7C-079C3B347205}"/>
              </a:ext>
            </a:extLst>
          </p:cNvPr>
          <p:cNvSpPr txBox="1"/>
          <p:nvPr/>
        </p:nvSpPr>
        <p:spPr>
          <a:xfrm>
            <a:off x="0" y="79717"/>
            <a:ext cx="12107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Distribuzione percentuale settimanale dei casi di REINFEZIONE da SARS-CoV-2 sul totale dei casi diagnosticati per data di prelievo/diagnosi a partire da Ottobre 2021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B3213B-D8BE-432B-90FE-A047AFD3C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06320" y="1148450"/>
            <a:ext cx="7299820" cy="456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598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1B61BF-A947-4954-A436-4A06BF088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40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it-IT" sz="4000">
                <a:latin typeface="+mn-lt"/>
              </a:rPr>
              <a:t>Situazione epidemiologica in Europa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003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2ADA2595-C5A4-43A4-857A-01FF2AA3A0B8}"/>
              </a:ext>
            </a:extLst>
          </p:cNvPr>
          <p:cNvSpPr txBox="1">
            <a:spLocks/>
          </p:cNvSpPr>
          <p:nvPr/>
        </p:nvSpPr>
        <p:spPr>
          <a:xfrm>
            <a:off x="529541" y="-17344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Casi notificati al Centro Europeo per la Prevenzione ed il Controllo delle Malattie (ECDC)</a:t>
            </a:r>
            <a:endParaRPr kumimoji="0" lang="it-CH" sz="2400" b="1" i="0" u="none" strike="noStrike" kern="1200" cap="none" spc="0" normalizeH="0" baseline="0" noProof="0">
              <a:ln>
                <a:noFill/>
              </a:ln>
              <a:solidFill>
                <a:srgbClr val="0064B7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01ED99D-6B2F-48AA-B1B2-2CCE8E0B33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88" r="1943" b="47061"/>
          <a:stretch/>
        </p:blipFill>
        <p:spPr>
          <a:xfrm>
            <a:off x="40114" y="643198"/>
            <a:ext cx="12107857" cy="62504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0DEF99D-39EE-4972-9CC8-4D3B2A43FCF0}"/>
              </a:ext>
            </a:extLst>
          </p:cNvPr>
          <p:cNvSpPr txBox="1"/>
          <p:nvPr/>
        </p:nvSpPr>
        <p:spPr>
          <a:xfrm>
            <a:off x="1710310" y="794068"/>
            <a:ext cx="6692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La situazione italiana riflette l’epidemiologia di altri paesi UE/SEE</a:t>
            </a:r>
          </a:p>
        </p:txBody>
      </p:sp>
      <p:sp>
        <p:nvSpPr>
          <p:cNvPr id="10" name="CasellaDiTesto 1">
            <a:extLst>
              <a:ext uri="{FF2B5EF4-FFF2-40B4-BE49-F238E27FC236}">
                <a16:creationId xmlns:a16="http://schemas.microsoft.com/office/drawing/2014/main" id="{A67F56C2-50A4-4508-B251-4D6155B47E4E}"/>
              </a:ext>
            </a:extLst>
          </p:cNvPr>
          <p:cNvSpPr txBox="1"/>
          <p:nvPr/>
        </p:nvSpPr>
        <p:spPr>
          <a:xfrm>
            <a:off x="5314180" y="6218059"/>
            <a:ext cx="48166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https://www.ecdc.europa.eu/en/covid-19/situation-updates/weekly-maps-coordinated-restriction-free-movement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3A2767E-37F5-4A8E-9D2B-51706AD3979F}"/>
              </a:ext>
            </a:extLst>
          </p:cNvPr>
          <p:cNvSpPr txBox="1"/>
          <p:nvPr/>
        </p:nvSpPr>
        <p:spPr>
          <a:xfrm>
            <a:off x="2443801" y="1268240"/>
            <a:ext cx="2256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14 aprile 2022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89E36C3-A602-4BE8-8EE5-D5562593EB2B}"/>
              </a:ext>
            </a:extLst>
          </p:cNvPr>
          <p:cNvSpPr txBox="1"/>
          <p:nvPr/>
        </p:nvSpPr>
        <p:spPr>
          <a:xfrm>
            <a:off x="8332810" y="1329752"/>
            <a:ext cx="2256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21 aprile 2022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C6E1BBC-3068-44E1-8A76-E68F996D4B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60" b="3614"/>
          <a:stretch/>
        </p:blipFill>
        <p:spPr>
          <a:xfrm>
            <a:off x="163040" y="1637573"/>
            <a:ext cx="6193362" cy="4250244"/>
          </a:xfrm>
          <a:prstGeom prst="rect">
            <a:avLst/>
          </a:prstGeom>
        </p:spPr>
      </p:pic>
      <p:pic>
        <p:nvPicPr>
          <p:cNvPr id="1026" name="Picture 2" descr="14-day notification rate weighted by vaccine uptake, updated 21 April 2022">
            <a:extLst>
              <a:ext uri="{FF2B5EF4-FFF2-40B4-BE49-F238E27FC236}">
                <a16:creationId xmlns:a16="http://schemas.microsoft.com/office/drawing/2014/main" id="{A5A43F3B-3AFC-45D9-807D-DB6BE6D2F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545" y="1581987"/>
            <a:ext cx="6089426" cy="430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312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B5422F9-F94E-4C3E-859E-08DC43297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88" r="1943" b="47061"/>
          <a:stretch/>
        </p:blipFill>
        <p:spPr>
          <a:xfrm>
            <a:off x="42071" y="46324"/>
            <a:ext cx="12107857" cy="625042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120FA03F-51ED-409D-B36B-F721E225D251}"/>
              </a:ext>
            </a:extLst>
          </p:cNvPr>
          <p:cNvSpPr txBox="1">
            <a:spLocks/>
          </p:cNvSpPr>
          <p:nvPr/>
        </p:nvSpPr>
        <p:spPr>
          <a:xfrm>
            <a:off x="365184" y="-64223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Andamento incidenza (14 gg) in alcuni tutti i paesi europei (ECDC) fino al 21 aprile 2022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6B0C2BC-A003-439A-A5C1-E5F5DE52EA1F}"/>
              </a:ext>
            </a:extLst>
          </p:cNvPr>
          <p:cNvSpPr/>
          <p:nvPr/>
        </p:nvSpPr>
        <p:spPr>
          <a:xfrm>
            <a:off x="7144985" y="6541614"/>
            <a:ext cx="28600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aggiornamento: 21 aprile 2022</a:t>
            </a:r>
            <a:endParaRPr lang="it-IT" sz="105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1C3345A-D9FE-4766-9271-D4CF27048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412" y="1247445"/>
            <a:ext cx="11503175" cy="436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19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3270578-6B2D-4AFF-A567-63DA67997770}"/>
              </a:ext>
            </a:extLst>
          </p:cNvPr>
          <p:cNvSpPr/>
          <p:nvPr/>
        </p:nvSpPr>
        <p:spPr>
          <a:xfrm>
            <a:off x="2122966" y="549796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62F9CD-CE96-4997-888D-12FBC44B69AD}"/>
              </a:ext>
            </a:extLst>
          </p:cNvPr>
          <p:cNvSpPr txBox="1"/>
          <p:nvPr/>
        </p:nvSpPr>
        <p:spPr>
          <a:xfrm>
            <a:off x="1010652" y="5527879"/>
            <a:ext cx="101580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cap="small" dirty="0">
                <a:solidFill>
                  <a:srgbClr val="44546A"/>
                </a:solidFill>
                <a:latin typeface="Raleway" pitchFamily="2" charset="0"/>
              </a:rPr>
              <a:t>Media mobile a 7 giorni del numero di casi di COVID-19 per 100.000 abitanti in diversi Paesi europei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B6C12EE-C20D-466C-B63F-DDCEB6DD84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2630" b="47869"/>
          <a:stretch/>
        </p:blipFill>
        <p:spPr>
          <a:xfrm>
            <a:off x="41932" y="118845"/>
            <a:ext cx="12095475" cy="70071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AAAB8FB-18B2-4010-8B19-390F6A5A5F0A}"/>
              </a:ext>
            </a:extLst>
          </p:cNvPr>
          <p:cNvSpPr txBox="1"/>
          <p:nvPr/>
        </p:nvSpPr>
        <p:spPr>
          <a:xfrm>
            <a:off x="225751" y="238371"/>
            <a:ext cx="1218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Casi in lieve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calo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nella maggior parte dei Paesi, con alcune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eccezioni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462B6211-349A-4E55-9BA6-1003FB842C0A}"/>
              </a:ext>
            </a:extLst>
          </p:cNvPr>
          <p:cNvSpPr/>
          <p:nvPr/>
        </p:nvSpPr>
        <p:spPr>
          <a:xfrm>
            <a:off x="7201837" y="6604084"/>
            <a:ext cx="28600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Data di ultimo aggiornamento: 20 aprile 2022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BF7F41-5719-4586-922B-3A0A8364F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381" y="857028"/>
            <a:ext cx="12058026" cy="457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789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A526F58-9475-43F9-8547-ED88AF4AD8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2630" b="47869"/>
          <a:stretch/>
        </p:blipFill>
        <p:spPr>
          <a:xfrm>
            <a:off x="0" y="0"/>
            <a:ext cx="12095475" cy="70071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DBEC51C-87A0-42E0-A041-E8EF977C0CDF}"/>
              </a:ext>
            </a:extLst>
          </p:cNvPr>
          <p:cNvSpPr txBox="1"/>
          <p:nvPr/>
        </p:nvSpPr>
        <p:spPr>
          <a:xfrm>
            <a:off x="96525" y="119526"/>
            <a:ext cx="12184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prstClr val="white"/>
                </a:solidFill>
                <a:latin typeface="Arial Narrow" panose="020B0606020202030204" pitchFamily="34" charset="0"/>
              </a:rPr>
              <a:t>Il </a:t>
            </a:r>
            <a:r>
              <a:rPr lang="it-IT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numero di </a:t>
            </a:r>
            <a:r>
              <a:rPr lang="it-IT" sz="2000" b="1" dirty="0">
                <a:solidFill>
                  <a:srgbClr val="FFFF00"/>
                </a:solidFill>
                <a:latin typeface="Arial Narrow" panose="020B0606020202030204" pitchFamily="34" charset="0"/>
              </a:rPr>
              <a:t>ricovera </a:t>
            </a:r>
            <a:r>
              <a:rPr lang="it-IT" sz="2000" b="1">
                <a:solidFill>
                  <a:srgbClr val="FFFF00"/>
                </a:solidFill>
                <a:latin typeface="Arial Narrow" panose="020B0606020202030204" pitchFamily="34" charset="0"/>
              </a:rPr>
              <a:t>è stabile </a:t>
            </a:r>
            <a:r>
              <a:rPr lang="it-IT" sz="2000" b="1" dirty="0">
                <a:solidFill>
                  <a:srgbClr val="FFFF00"/>
                </a:solidFill>
                <a:latin typeface="Arial Narrow" panose="020B0606020202030204" pitchFamily="34" charset="0"/>
              </a:rPr>
              <a:t>o in lieve aumento </a:t>
            </a:r>
            <a:r>
              <a:rPr 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nella </a:t>
            </a:r>
            <a:r>
              <a:rPr lang="it-IT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maggior parte dei Paesi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C40687F-74C6-4056-99F7-FE82BBECF986}"/>
              </a:ext>
            </a:extLst>
          </p:cNvPr>
          <p:cNvSpPr txBox="1"/>
          <p:nvPr/>
        </p:nvSpPr>
        <p:spPr>
          <a:xfrm>
            <a:off x="855068" y="5571111"/>
            <a:ext cx="101580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cap="small" dirty="0">
                <a:solidFill>
                  <a:srgbClr val="44546A"/>
                </a:solidFill>
                <a:latin typeface="Raleway" pitchFamily="2" charset="0"/>
              </a:rPr>
              <a:t>Media mobile a 7 giorni del numero di ricoveri di COVID-19 per 1.000.000 abitanti in diversi Paesi europei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19C27D1-E516-4C71-A621-1979389C97C6}"/>
              </a:ext>
            </a:extLst>
          </p:cNvPr>
          <p:cNvSpPr/>
          <p:nvPr/>
        </p:nvSpPr>
        <p:spPr>
          <a:xfrm>
            <a:off x="7046389" y="6348052"/>
            <a:ext cx="28600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Data di ultimo aggiornamento: </a:t>
            </a:r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20 aprile 2022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7A723E0-31F4-4273-80E8-3D3C233D2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820249"/>
            <a:ext cx="12192000" cy="462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76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C3B66A7-DCB3-48EA-A25C-CE6BA850A2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2630" b="47869"/>
          <a:stretch/>
        </p:blipFill>
        <p:spPr>
          <a:xfrm>
            <a:off x="41932" y="118845"/>
            <a:ext cx="12095475" cy="70071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9874E31-0F60-4B6C-8754-C7162467EFB8}"/>
              </a:ext>
            </a:extLst>
          </p:cNvPr>
          <p:cNvSpPr txBox="1"/>
          <p:nvPr/>
        </p:nvSpPr>
        <p:spPr>
          <a:xfrm>
            <a:off x="262145" y="238371"/>
            <a:ext cx="11124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>
                <a:solidFill>
                  <a:prstClr val="white"/>
                </a:solidFill>
                <a:latin typeface="Arial Narrow" panose="020B0606020202030204" pitchFamily="34" charset="0"/>
              </a:rPr>
              <a:t>Livelli </a:t>
            </a:r>
            <a:r>
              <a:rPr lang="it-IT" sz="2400" b="1" dirty="0">
                <a:solidFill>
                  <a:srgbClr val="FFFF00"/>
                </a:solidFill>
                <a:latin typeface="Arial Narrow" panose="020B0606020202030204" pitchFamily="34" charset="0"/>
              </a:rPr>
              <a:t>alti di circolazione </a:t>
            </a:r>
            <a:r>
              <a:rPr lang="it-IT" sz="2400" b="1" dirty="0">
                <a:solidFill>
                  <a:prstClr val="white"/>
                </a:solidFill>
                <a:latin typeface="Arial Narrow" panose="020B0606020202030204" pitchFamily="34" charset="0"/>
              </a:rPr>
              <a:t>virale ma </a:t>
            </a:r>
            <a:r>
              <a:rPr lang="it-IT" sz="2400" b="1" dirty="0">
                <a:solidFill>
                  <a:srgbClr val="FFFF00"/>
                </a:solidFill>
                <a:latin typeface="Arial Narrow" panose="020B0606020202030204" pitchFamily="34" charset="0"/>
              </a:rPr>
              <a:t>bassa pressione </a:t>
            </a:r>
            <a:r>
              <a:rPr lang="it-IT" sz="2400" b="1" dirty="0">
                <a:solidFill>
                  <a:prstClr val="white"/>
                </a:solidFill>
                <a:latin typeface="Arial Narrow" panose="020B0606020202030204" pitchFamily="34" charset="0"/>
              </a:rPr>
              <a:t>sui servizi assistenziali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C2958E9-2E9E-4413-8AD5-8213BE053169}"/>
              </a:ext>
            </a:extLst>
          </p:cNvPr>
          <p:cNvSpPr txBox="1"/>
          <p:nvPr/>
        </p:nvSpPr>
        <p:spPr>
          <a:xfrm>
            <a:off x="2604379" y="5505383"/>
            <a:ext cx="88590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cap="small" dirty="0">
                <a:solidFill>
                  <a:srgbClr val="44546A"/>
                </a:solidFill>
                <a:latin typeface="Raleway" pitchFamily="2" charset="0"/>
              </a:rPr>
              <a:t>Indicatori di incidenza e pressione ospedaliera di COVID-19 in diversi Paesi europei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B6414F6-BFA9-48C5-A976-DD3E3F6D6873}"/>
              </a:ext>
            </a:extLst>
          </p:cNvPr>
          <p:cNvSpPr txBox="1"/>
          <p:nvPr/>
        </p:nvSpPr>
        <p:spPr>
          <a:xfrm>
            <a:off x="8110728" y="5243773"/>
            <a:ext cx="33526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i="1" dirty="0">
                <a:solidFill>
                  <a:srgbClr val="404040"/>
                </a:solidFill>
                <a:latin typeface="Calibri" panose="020F0502020204030204"/>
              </a:rPr>
              <a:t>*Include soltanto pazienti con ventilazione meccanica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26F4C05A-4F17-4187-8B46-B6A5174B2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475146"/>
              </p:ext>
            </p:extLst>
          </p:nvPr>
        </p:nvGraphicFramePr>
        <p:xfrm>
          <a:off x="514984" y="939088"/>
          <a:ext cx="10805288" cy="4337134"/>
        </p:xfrm>
        <a:graphic>
          <a:graphicData uri="http://schemas.openxmlformats.org/drawingml/2006/table">
            <a:tbl>
              <a:tblPr firstRow="1" firstCol="1" bandRow="1"/>
              <a:tblGrid>
                <a:gridCol w="2107803">
                  <a:extLst>
                    <a:ext uri="{9D8B030D-6E8A-4147-A177-3AD203B41FA5}">
                      <a16:colId xmlns:a16="http://schemas.microsoft.com/office/drawing/2014/main" val="3017366452"/>
                    </a:ext>
                  </a:extLst>
                </a:gridCol>
                <a:gridCol w="2078714">
                  <a:extLst>
                    <a:ext uri="{9D8B030D-6E8A-4147-A177-3AD203B41FA5}">
                      <a16:colId xmlns:a16="http://schemas.microsoft.com/office/drawing/2014/main" val="4012467619"/>
                    </a:ext>
                  </a:extLst>
                </a:gridCol>
                <a:gridCol w="2206257">
                  <a:extLst>
                    <a:ext uri="{9D8B030D-6E8A-4147-A177-3AD203B41FA5}">
                      <a16:colId xmlns:a16="http://schemas.microsoft.com/office/drawing/2014/main" val="49269714"/>
                    </a:ext>
                  </a:extLst>
                </a:gridCol>
                <a:gridCol w="2206257">
                  <a:extLst>
                    <a:ext uri="{9D8B030D-6E8A-4147-A177-3AD203B41FA5}">
                      <a16:colId xmlns:a16="http://schemas.microsoft.com/office/drawing/2014/main" val="1114243666"/>
                    </a:ext>
                  </a:extLst>
                </a:gridCol>
                <a:gridCol w="2206257">
                  <a:extLst>
                    <a:ext uri="{9D8B030D-6E8A-4147-A177-3AD203B41FA5}">
                      <a16:colId xmlns:a16="http://schemas.microsoft.com/office/drawing/2014/main" val="3734819603"/>
                    </a:ext>
                  </a:extLst>
                </a:gridCol>
              </a:tblGrid>
              <a:tr h="1229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Paese</a:t>
                      </a:r>
                      <a:endParaRPr lang="it-IT" sz="20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Incidenza negli ultimi 7 gg (per 100.000 abitanti)</a:t>
                      </a:r>
                      <a:endParaRPr lang="it-IT" sz="20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Ricoverati per 1.000.000 in aree mediche</a:t>
                      </a:r>
                      <a:endParaRPr lang="it-IT" sz="20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Ricoverati per 1.000.000 in terapia intensiva</a:t>
                      </a:r>
                      <a:endParaRPr lang="it-IT" sz="20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Dati aggiornati al</a:t>
                      </a:r>
                      <a:endParaRPr lang="it-IT" sz="20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680481"/>
                  </a:ext>
                </a:extLst>
              </a:tr>
              <a:tr h="388480"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Italia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648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176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6.8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2022-04-20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233071"/>
                  </a:ext>
                </a:extLst>
              </a:tr>
              <a:tr h="388480"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Danimarca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208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141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2.8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2022-04-20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390676"/>
                  </a:ext>
                </a:extLst>
              </a:tr>
              <a:tr h="388480"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Francia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982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373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24.9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2022-04-20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206629"/>
                  </a:ext>
                </a:extLst>
              </a:tr>
              <a:tr h="388480"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Germania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789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dirty="0">
                          <a:effectLst/>
                          <a:latin typeface="Arial Narrow" panose="020B0606020202030204" pitchFamily="34" charset="0"/>
                        </a:rPr>
                        <a:t>Non disponibile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20.7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2022-04-20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1331887"/>
                  </a:ext>
                </a:extLst>
              </a:tr>
              <a:tr h="388480"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Spagna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160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125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7.4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2022-04-19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117301"/>
                  </a:ext>
                </a:extLst>
              </a:tr>
              <a:tr h="388480"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Svezia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113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4.5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2022-04-14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592089"/>
                  </a:ext>
                </a:extLst>
              </a:tr>
              <a:tr h="388480"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Regno Unito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258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262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4.9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2022-04-20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949056"/>
                  </a:ext>
                </a:extLst>
              </a:tr>
              <a:tr h="388480"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Paesi Bassi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135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61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4.5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dirty="0">
                          <a:effectLst/>
                          <a:latin typeface="Arial Narrow" panose="020B0606020202030204" pitchFamily="34" charset="0"/>
                        </a:rPr>
                        <a:t>2022-04-20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108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187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3270578-6B2D-4AFF-A567-63DA67997770}"/>
              </a:ext>
            </a:extLst>
          </p:cNvPr>
          <p:cNvSpPr/>
          <p:nvPr/>
        </p:nvSpPr>
        <p:spPr>
          <a:xfrm>
            <a:off x="2122966" y="549796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D8B1B4-145A-41CF-92AB-322EA28BB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2630" b="47869"/>
          <a:stretch/>
        </p:blipFill>
        <p:spPr>
          <a:xfrm>
            <a:off x="41932" y="118845"/>
            <a:ext cx="12095475" cy="60540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D2BD75-176A-45F8-A3B1-71B284903107}"/>
              </a:ext>
            </a:extLst>
          </p:cNvPr>
          <p:cNvSpPr txBox="1"/>
          <p:nvPr/>
        </p:nvSpPr>
        <p:spPr>
          <a:xfrm>
            <a:off x="631454" y="221493"/>
            <a:ext cx="12184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>
                <a:solidFill>
                  <a:srgbClr val="FFFF00"/>
                </a:solidFill>
                <a:latin typeface="Calibri" panose="020F0502020204030204"/>
              </a:rPr>
              <a:t>Casi in diminuzione</a:t>
            </a:r>
            <a:r>
              <a:rPr lang="it-IT" sz="2000" b="1" dirty="0">
                <a:solidFill>
                  <a:schemeClr val="bg1"/>
                </a:solidFill>
                <a:latin typeface="Calibri" panose="020F0502020204030204"/>
              </a:rPr>
              <a:t> nella maggior parte dei Paesi, mentre andamento </a:t>
            </a:r>
            <a:r>
              <a:rPr lang="it-IT" sz="2000" b="1" dirty="0">
                <a:solidFill>
                  <a:srgbClr val="FFFF00"/>
                </a:solidFill>
                <a:latin typeface="Calibri" panose="020F0502020204030204"/>
              </a:rPr>
              <a:t>eterogeneo dei ricoverati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62F9CD-CE96-4997-888D-12FBC44B69AD}"/>
              </a:ext>
            </a:extLst>
          </p:cNvPr>
          <p:cNvSpPr txBox="1"/>
          <p:nvPr/>
        </p:nvSpPr>
        <p:spPr>
          <a:xfrm>
            <a:off x="631454" y="5407129"/>
            <a:ext cx="112282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cap="small" dirty="0">
                <a:solidFill>
                  <a:srgbClr val="44546A"/>
                </a:solidFill>
                <a:latin typeface="Raleway" pitchFamily="2" charset="0"/>
              </a:rPr>
              <a:t>Percentuale di crescita di diversi indicatori di COVID-19 nel confronto tra l’ultimo dato disponibile e 7 giorni prima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cap="small" dirty="0">
                <a:solidFill>
                  <a:srgbClr val="44546A"/>
                </a:solidFill>
                <a:latin typeface="Raleway" pitchFamily="2" charset="0"/>
              </a:rPr>
              <a:t>20/04 vs 13/04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FE9E7721-DB83-4980-9159-EB210C8F8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247777"/>
              </p:ext>
            </p:extLst>
          </p:nvPr>
        </p:nvGraphicFramePr>
        <p:xfrm>
          <a:off x="1006358" y="756103"/>
          <a:ext cx="9911578" cy="4537178"/>
        </p:xfrm>
        <a:graphic>
          <a:graphicData uri="http://schemas.openxmlformats.org/drawingml/2006/table">
            <a:tbl>
              <a:tblPr firstRow="1" firstCol="1" bandRow="1"/>
              <a:tblGrid>
                <a:gridCol w="2429459">
                  <a:extLst>
                    <a:ext uri="{9D8B030D-6E8A-4147-A177-3AD203B41FA5}">
                      <a16:colId xmlns:a16="http://schemas.microsoft.com/office/drawing/2014/main" val="1211845255"/>
                    </a:ext>
                  </a:extLst>
                </a:gridCol>
                <a:gridCol w="2395631">
                  <a:extLst>
                    <a:ext uri="{9D8B030D-6E8A-4147-A177-3AD203B41FA5}">
                      <a16:colId xmlns:a16="http://schemas.microsoft.com/office/drawing/2014/main" val="1103560613"/>
                    </a:ext>
                  </a:extLst>
                </a:gridCol>
                <a:gridCol w="2543244">
                  <a:extLst>
                    <a:ext uri="{9D8B030D-6E8A-4147-A177-3AD203B41FA5}">
                      <a16:colId xmlns:a16="http://schemas.microsoft.com/office/drawing/2014/main" val="1210333775"/>
                    </a:ext>
                  </a:extLst>
                </a:gridCol>
                <a:gridCol w="2543244">
                  <a:extLst>
                    <a:ext uri="{9D8B030D-6E8A-4147-A177-3AD203B41FA5}">
                      <a16:colId xmlns:a16="http://schemas.microsoft.com/office/drawing/2014/main" val="804836912"/>
                    </a:ext>
                  </a:extLst>
                </a:gridCol>
              </a:tblGrid>
              <a:tr h="936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Paese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b="1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Numero di casi diagnosticati</a:t>
                      </a:r>
                      <a:endParaRPr lang="it-IT" sz="2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b="1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Ricoverati in area medica</a:t>
                      </a:r>
                      <a:endParaRPr lang="it-IT" sz="24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b="1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Ricoverati in terapia intensiva</a:t>
                      </a:r>
                      <a:endParaRPr lang="it-IT" sz="24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689110"/>
                  </a:ext>
                </a:extLst>
              </a:tr>
              <a:tr h="450028">
                <a:tc>
                  <a:txBody>
                    <a:bodyPr/>
                    <a:lstStyle/>
                    <a:p>
                      <a:pPr algn="ctr" fontAlgn="t"/>
                      <a:r>
                        <a:rPr lang="it-IT" dirty="0">
                          <a:effectLst/>
                          <a:latin typeface="Arial Narrow" panose="020B0606020202030204" pitchFamily="34" charset="0"/>
                        </a:rPr>
                        <a:t>Italia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dirty="0">
                          <a:effectLst/>
                          <a:latin typeface="Arial Narrow" panose="020B0606020202030204" pitchFamily="34" charset="0"/>
                        </a:rPr>
                        <a:t>-9.4%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dirty="0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dirty="0">
                          <a:effectLst/>
                          <a:latin typeface="Arial Narrow" panose="020B0606020202030204" pitchFamily="34" charset="0"/>
                        </a:rPr>
                        <a:t>-8%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221484"/>
                  </a:ext>
                </a:extLst>
              </a:tr>
              <a:tr h="450028"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Danimarca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-26.1%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-3%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-5.9%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684190"/>
                  </a:ext>
                </a:extLst>
              </a:tr>
              <a:tr h="450028"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Francia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-28%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+1.6%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+1.6%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5417909"/>
                  </a:ext>
                </a:extLst>
              </a:tr>
              <a:tr h="450028"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Germania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-27.8%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dirty="0">
                          <a:effectLst/>
                          <a:latin typeface="Arial Narrow" panose="020B0606020202030204" pitchFamily="34" charset="0"/>
                        </a:rPr>
                        <a:t>Non disponibile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-6.2%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127360"/>
                  </a:ext>
                </a:extLst>
              </a:tr>
              <a:tr h="450028"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Spagna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-10.6%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+29.1%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+1.5%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642713"/>
                  </a:ext>
                </a:extLst>
              </a:tr>
              <a:tr h="450028"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Svezia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-2.7%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-4.9%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-11.5%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999656"/>
                  </a:ext>
                </a:extLst>
              </a:tr>
              <a:tr h="450028"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Regno Unito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-31.1%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-9.8%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-12.7%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274701"/>
                  </a:ext>
                </a:extLst>
              </a:tr>
              <a:tr h="450028"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Paesi Bassi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-60.4%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  <a:latin typeface="Arial Narrow" panose="020B0606020202030204" pitchFamily="34" charset="0"/>
                        </a:rPr>
                        <a:t>-17.6%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dirty="0">
                          <a:effectLst/>
                          <a:latin typeface="Arial Narrow" panose="020B0606020202030204" pitchFamily="34" charset="0"/>
                        </a:rPr>
                        <a:t>-13.5%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417803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90252FC-3750-4F25-87A0-13A40CE26113}"/>
              </a:ext>
            </a:extLst>
          </p:cNvPr>
          <p:cNvSpPr txBox="1"/>
          <p:nvPr/>
        </p:nvSpPr>
        <p:spPr>
          <a:xfrm>
            <a:off x="7717536" y="5230537"/>
            <a:ext cx="33526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i="1" dirty="0">
                <a:solidFill>
                  <a:srgbClr val="404040"/>
                </a:solidFill>
                <a:latin typeface="Calibri" panose="020F0502020204030204"/>
              </a:rPr>
              <a:t>*Include soltanto pazienti con ventilazione meccanica</a:t>
            </a:r>
          </a:p>
        </p:txBody>
      </p:sp>
    </p:spTree>
    <p:extLst>
      <p:ext uri="{BB962C8B-B14F-4D97-AF65-F5344CB8AC3E}">
        <p14:creationId xmlns:p14="http://schemas.microsoft.com/office/powerpoint/2010/main" val="4211151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1FAC7D-D035-4629-A122-3DDA6E630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2388"/>
            <a:ext cx="12192000" cy="846137"/>
          </a:xfrm>
        </p:spPr>
        <p:txBody>
          <a:bodyPr>
            <a:noAutofit/>
          </a:bodyPr>
          <a:lstStyle/>
          <a:p>
            <a:pPr algn="ctr"/>
            <a:r>
              <a:rPr lang="it-IT" sz="3300">
                <a:latin typeface="Arial Narrow" panose="020B0606020202030204" pitchFamily="34" charset="0"/>
                <a:ea typeface="+mn-ea"/>
                <a:cs typeface="+mn-cs"/>
              </a:rPr>
              <a:t>Casi notificati al sistema di Sorveglianza integrata COVID-19 in Italia</a:t>
            </a:r>
            <a:endParaRPr lang="it-CH" sz="330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201837" y="6604084"/>
            <a:ext cx="28905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Data di ultimo aggiornamento: </a:t>
            </a:r>
            <a:r>
              <a:rPr lang="it-IT" sz="1050" b="1" i="0" dirty="0">
                <a:solidFill>
                  <a:srgbClr val="333333"/>
                </a:solidFill>
                <a:latin typeface="Source Sans Pro"/>
              </a:rPr>
              <a:t>20 aprile 2022</a:t>
            </a:r>
            <a:endParaRPr kumimoji="0" lang="it-IT" sz="105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5" name="tx518">
            <a:extLst>
              <a:ext uri="{FF2B5EF4-FFF2-40B4-BE49-F238E27FC236}">
                <a16:creationId xmlns:a16="http://schemas.microsoft.com/office/drawing/2014/main" id="{B374878D-D46B-4E60-810D-1DCD9E98C08C}"/>
              </a:ext>
            </a:extLst>
          </p:cNvPr>
          <p:cNvSpPr/>
          <p:nvPr/>
        </p:nvSpPr>
        <p:spPr>
          <a:xfrm>
            <a:off x="9041243" y="2334906"/>
            <a:ext cx="1567160" cy="92397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10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2143BC6-4479-49F1-AA7E-FDA1A2020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5510"/>
            <a:ext cx="12192000" cy="425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44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7A1A9-40FC-4B1A-BC71-6C2C2DFC8700}"/>
              </a:ext>
            </a:extLst>
          </p:cNvPr>
          <p:cNvSpPr txBox="1"/>
          <p:nvPr/>
        </p:nvSpPr>
        <p:spPr>
          <a:xfrm>
            <a:off x="2590799" y="1701799"/>
            <a:ext cx="7010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0064B7"/>
                </a:solidFill>
                <a:latin typeface="Arial Narrow" panose="020B0606020202030204" pitchFamily="34" charset="0"/>
              </a:rPr>
              <a:t>Vaccinazioni somministrate al 20/4/2022 e loro impatto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83E4BA-6C2E-456F-894A-63A27B475E4D}"/>
              </a:ext>
            </a:extLst>
          </p:cNvPr>
          <p:cNvSpPr txBox="1"/>
          <p:nvPr/>
        </p:nvSpPr>
        <p:spPr>
          <a:xfrm>
            <a:off x="7130824" y="56493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/>
              <a:t>https://github.com/italia/covid19-opendata-vaccini</a:t>
            </a:r>
          </a:p>
        </p:txBody>
      </p:sp>
    </p:spTree>
    <p:extLst>
      <p:ext uri="{BB962C8B-B14F-4D97-AF65-F5344CB8AC3E}">
        <p14:creationId xmlns:p14="http://schemas.microsoft.com/office/powerpoint/2010/main" val="3284697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>
            <a:extLst>
              <a:ext uri="{FF2B5EF4-FFF2-40B4-BE49-F238E27FC236}">
                <a16:creationId xmlns:a16="http://schemas.microsoft.com/office/drawing/2014/main" id="{6A6DD858-C8F9-442E-8861-E4E230EF042B}"/>
              </a:ext>
            </a:extLst>
          </p:cNvPr>
          <p:cNvSpPr/>
          <p:nvPr/>
        </p:nvSpPr>
        <p:spPr>
          <a:xfrm>
            <a:off x="31868" y="5166547"/>
            <a:ext cx="12048627" cy="576294"/>
          </a:xfrm>
          <a:prstGeom prst="rect">
            <a:avLst/>
          </a:prstGeom>
          <a:solidFill>
            <a:schemeClr val="bg2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178C63C-B970-4C15-BCC0-282233919EFC}"/>
              </a:ext>
            </a:extLst>
          </p:cNvPr>
          <p:cNvSpPr txBox="1">
            <a:spLocks/>
          </p:cNvSpPr>
          <p:nvPr/>
        </p:nvSpPr>
        <p:spPr>
          <a:xfrm>
            <a:off x="-62919" y="-10849"/>
            <a:ext cx="11977687" cy="707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>
                <a:solidFill>
                  <a:srgbClr val="0064B7"/>
                </a:solidFill>
                <a:latin typeface="Arial Narrow" panose="020B0606020202030204" pitchFamily="34" charset="0"/>
              </a:rPr>
              <a:t>Percentuale copertura vaccinale per classe d’età</a:t>
            </a:r>
            <a:endParaRPr lang="it-CH" sz="2600" b="1">
              <a:solidFill>
                <a:srgbClr val="0064B7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3167014-F99B-4102-9FDF-70714DE9EB3C}"/>
              </a:ext>
            </a:extLst>
          </p:cNvPr>
          <p:cNvSpPr/>
          <p:nvPr/>
        </p:nvSpPr>
        <p:spPr>
          <a:xfrm>
            <a:off x="7426917" y="6604084"/>
            <a:ext cx="28905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Data di ultimo aggiornamento: 20 aprile 2022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21C454B-F5E8-4456-B826-7D75278D9657}"/>
              </a:ext>
            </a:extLst>
          </p:cNvPr>
          <p:cNvSpPr txBox="1"/>
          <p:nvPr/>
        </p:nvSpPr>
        <p:spPr>
          <a:xfrm>
            <a:off x="312827" y="603219"/>
            <a:ext cx="113500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500" b="1" dirty="0">
                <a:latin typeface="Raleway" panose="020B0503030101060003" pitchFamily="34" charset="0"/>
              </a:rPr>
              <a:t>5+ </a:t>
            </a:r>
            <a:r>
              <a:rPr lang="en-GB" sz="1500" b="1" dirty="0" err="1">
                <a:latin typeface="Raleway" panose="020B0503030101060003" pitchFamily="34" charset="0"/>
              </a:rPr>
              <a:t>vaccinati</a:t>
            </a:r>
            <a:r>
              <a:rPr lang="en-GB" sz="1500" b="1" dirty="0">
                <a:latin typeface="Raleway" panose="020B0503030101060003" pitchFamily="34" charset="0"/>
              </a:rPr>
              <a:t> con una dose</a:t>
            </a:r>
            <a:r>
              <a:rPr lang="en-GB" sz="1500" dirty="0">
                <a:latin typeface="Raleway" panose="020B0503030101060003" pitchFamily="34" charset="0"/>
              </a:rPr>
              <a:t>: 		1,6% 	</a:t>
            </a:r>
            <a:r>
              <a:rPr lang="en-GB" sz="1400" dirty="0">
                <a:latin typeface="Raleway" panose="020B0503030101060003" pitchFamily="34" charset="0"/>
              </a:rPr>
              <a:t>(1,6% settimana </a:t>
            </a:r>
            <a:r>
              <a:rPr lang="en-GB" sz="1400" dirty="0" err="1">
                <a:latin typeface="Raleway" panose="020B0503030101060003" pitchFamily="34" charset="0"/>
              </a:rPr>
              <a:t>precedente</a:t>
            </a:r>
            <a:r>
              <a:rPr lang="en-GB" sz="1400" dirty="0">
                <a:latin typeface="Raleway" panose="020B0503030101060003" pitchFamily="34" charset="0"/>
              </a:rPr>
              <a:t>)</a:t>
            </a:r>
          </a:p>
          <a:p>
            <a:pPr>
              <a:defRPr/>
            </a:pPr>
            <a:r>
              <a:rPr lang="en-GB" sz="1500" b="1" dirty="0">
                <a:latin typeface="Raleway" panose="020B0503030101060003" pitchFamily="34" charset="0"/>
              </a:rPr>
              <a:t>5+ </a:t>
            </a:r>
            <a:r>
              <a:rPr lang="en-GB" sz="1500" b="1" dirty="0" err="1">
                <a:latin typeface="Raleway" panose="020B0503030101060003" pitchFamily="34" charset="0"/>
              </a:rPr>
              <a:t>vaccinati</a:t>
            </a:r>
            <a:r>
              <a:rPr lang="en-GB" sz="1500" b="1" dirty="0">
                <a:latin typeface="Raleway" panose="020B0503030101060003" pitchFamily="34" charset="0"/>
              </a:rPr>
              <a:t> con </a:t>
            </a:r>
            <a:r>
              <a:rPr lang="en-GB" sz="1500" b="1" dirty="0" err="1">
                <a:latin typeface="Raleway" panose="020B0503030101060003" pitchFamily="34" charset="0"/>
              </a:rPr>
              <a:t>ciclo</a:t>
            </a:r>
            <a:r>
              <a:rPr lang="en-GB" sz="1500" b="1" dirty="0">
                <a:latin typeface="Raleway" panose="020B0503030101060003" pitchFamily="34" charset="0"/>
              </a:rPr>
              <a:t> </a:t>
            </a:r>
            <a:r>
              <a:rPr lang="en-GB" sz="1500" b="1" dirty="0" err="1">
                <a:latin typeface="Raleway" panose="020B0503030101060003" pitchFamily="34" charset="0"/>
              </a:rPr>
              <a:t>completo</a:t>
            </a:r>
            <a:r>
              <a:rPr lang="en-GB" sz="1500" dirty="0">
                <a:latin typeface="Raleway" panose="020B0503030101060003" pitchFamily="34" charset="0"/>
              </a:rPr>
              <a:t>:     	86,3% 	</a:t>
            </a:r>
            <a:r>
              <a:rPr lang="en-GB" sz="1400" dirty="0">
                <a:latin typeface="Raleway" panose="020B0503030101060003" pitchFamily="34" charset="0"/>
              </a:rPr>
              <a:t>(86,4% settimana </a:t>
            </a:r>
            <a:r>
              <a:rPr lang="en-GB" sz="1400" dirty="0" err="1">
                <a:latin typeface="Raleway" panose="020B0503030101060003" pitchFamily="34" charset="0"/>
              </a:rPr>
              <a:t>precedente</a:t>
            </a:r>
            <a:r>
              <a:rPr lang="en-GB" sz="1400" dirty="0">
                <a:latin typeface="Raleway" panose="020B0503030101060003" pitchFamily="34" charset="0"/>
              </a:rPr>
              <a:t>)</a:t>
            </a:r>
          </a:p>
          <a:p>
            <a:pPr>
              <a:defRPr/>
            </a:pPr>
            <a:r>
              <a:rPr lang="en-GB" sz="1500" b="1" dirty="0">
                <a:latin typeface="Raleway" panose="020B0503030101060003" pitchFamily="34" charset="0"/>
              </a:rPr>
              <a:t>5+ </a:t>
            </a:r>
            <a:r>
              <a:rPr lang="en-GB" sz="1500" b="1" dirty="0" err="1">
                <a:latin typeface="Raleway" panose="020B0503030101060003" pitchFamily="34" charset="0"/>
              </a:rPr>
              <a:t>vaccinati</a:t>
            </a:r>
            <a:r>
              <a:rPr lang="en-GB" sz="1500" b="1" dirty="0">
                <a:latin typeface="Raleway" panose="020B0503030101060003" pitchFamily="34" charset="0"/>
              </a:rPr>
              <a:t> con dose booster/</a:t>
            </a:r>
            <a:r>
              <a:rPr lang="en-GB" sz="1500" b="1" dirty="0" err="1">
                <a:latin typeface="Raleway" panose="020B0503030101060003" pitchFamily="34" charset="0"/>
              </a:rPr>
              <a:t>aggiuntiva</a:t>
            </a:r>
            <a:r>
              <a:rPr lang="en-GB" sz="1500" b="1" dirty="0">
                <a:latin typeface="Raleway" panose="020B0503030101060003" pitchFamily="34" charset="0"/>
              </a:rPr>
              <a:t>:  </a:t>
            </a:r>
            <a:r>
              <a:rPr lang="en-GB" sz="1500" dirty="0">
                <a:latin typeface="Raleway" panose="020B0503030101060003" pitchFamily="34" charset="0"/>
              </a:rPr>
              <a:t>67,9%</a:t>
            </a:r>
            <a:r>
              <a:rPr lang="en-GB" sz="1500" b="1" dirty="0">
                <a:latin typeface="Raleway" panose="020B0503030101060003" pitchFamily="34" charset="0"/>
              </a:rPr>
              <a:t> 	</a:t>
            </a:r>
            <a:r>
              <a:rPr lang="en-GB" sz="1400" dirty="0">
                <a:latin typeface="Raleway" panose="020B0503030101060003" pitchFamily="34" charset="0"/>
              </a:rPr>
              <a:t>(67,8</a:t>
            </a:r>
            <a:r>
              <a:rPr lang="en-GB" sz="1400" b="1" dirty="0">
                <a:latin typeface="Raleway" panose="020B0503030101060003" pitchFamily="34" charset="0"/>
              </a:rPr>
              <a:t> </a:t>
            </a:r>
            <a:r>
              <a:rPr lang="en-GB" sz="1400" dirty="0">
                <a:latin typeface="Raleway" panose="020B0503030101060003" pitchFamily="34" charset="0"/>
              </a:rPr>
              <a:t>settimana </a:t>
            </a:r>
            <a:r>
              <a:rPr lang="en-GB" sz="1400" dirty="0" err="1">
                <a:latin typeface="Raleway" panose="020B0503030101060003" pitchFamily="34" charset="0"/>
              </a:rPr>
              <a:t>precedente</a:t>
            </a:r>
            <a:r>
              <a:rPr lang="en-GB" sz="1400" dirty="0">
                <a:latin typeface="Raleway" panose="020B0503030101060003" pitchFamily="34" charset="0"/>
              </a:rPr>
              <a:t>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38C7F7B-BB50-4EF1-B675-C18FAB25E91D}"/>
              </a:ext>
            </a:extLst>
          </p:cNvPr>
          <p:cNvSpPr txBox="1"/>
          <p:nvPr/>
        </p:nvSpPr>
        <p:spPr>
          <a:xfrm>
            <a:off x="2188724" y="5315046"/>
            <a:ext cx="1126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637.449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F00E296-1E0E-4583-8D03-84C3410D9996}"/>
              </a:ext>
            </a:extLst>
          </p:cNvPr>
          <p:cNvSpPr txBox="1"/>
          <p:nvPr/>
        </p:nvSpPr>
        <p:spPr>
          <a:xfrm>
            <a:off x="-23314" y="5149516"/>
            <a:ext cx="787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Soggetti non vaccinati 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488C0507-5877-4939-8B89-4AC50A38377F}"/>
              </a:ext>
            </a:extLst>
          </p:cNvPr>
          <p:cNvSpPr/>
          <p:nvPr/>
        </p:nvSpPr>
        <p:spPr>
          <a:xfrm>
            <a:off x="663409" y="5334181"/>
            <a:ext cx="310147" cy="2769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916299F-6F0B-41A0-B266-329199B98D1D}"/>
              </a:ext>
            </a:extLst>
          </p:cNvPr>
          <p:cNvSpPr txBox="1"/>
          <p:nvPr/>
        </p:nvSpPr>
        <p:spPr>
          <a:xfrm>
            <a:off x="4678732" y="5328711"/>
            <a:ext cx="1126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748.558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74C75E4-D3C3-4199-B3B7-E5CE64741945}"/>
              </a:ext>
            </a:extLst>
          </p:cNvPr>
          <p:cNvSpPr txBox="1"/>
          <p:nvPr/>
        </p:nvSpPr>
        <p:spPr>
          <a:xfrm>
            <a:off x="3446585" y="5317261"/>
            <a:ext cx="1126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rgbClr val="FF0000"/>
                </a:solidFill>
                <a:latin typeface="Calibri" panose="020F0502020204030204"/>
              </a:rPr>
              <a:t>408.793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A50A42D-7861-4F67-ABF7-B56D3E1416D8}"/>
              </a:ext>
            </a:extLst>
          </p:cNvPr>
          <p:cNvSpPr txBox="1"/>
          <p:nvPr/>
        </p:nvSpPr>
        <p:spPr>
          <a:xfrm>
            <a:off x="5918283" y="5328711"/>
            <a:ext cx="1126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1.118.650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7B8BD54-C49A-4DF1-BBE2-6315E6CC2BD6}"/>
              </a:ext>
            </a:extLst>
          </p:cNvPr>
          <p:cNvSpPr txBox="1"/>
          <p:nvPr/>
        </p:nvSpPr>
        <p:spPr>
          <a:xfrm>
            <a:off x="8366943" y="5328711"/>
            <a:ext cx="1126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484.585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D620C99-C7B9-49E6-9F1F-B55959BD649D}"/>
              </a:ext>
            </a:extLst>
          </p:cNvPr>
          <p:cNvSpPr txBox="1"/>
          <p:nvPr/>
        </p:nvSpPr>
        <p:spPr>
          <a:xfrm>
            <a:off x="7176144" y="5315047"/>
            <a:ext cx="1126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rgbClr val="FF0000"/>
                </a:solidFill>
                <a:latin typeface="Calibri" panose="020F0502020204030204"/>
              </a:rPr>
              <a:t>816.818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84D0256-A48B-432B-B8ED-89AB73710437}"/>
              </a:ext>
            </a:extLst>
          </p:cNvPr>
          <p:cNvSpPr txBox="1"/>
          <p:nvPr/>
        </p:nvSpPr>
        <p:spPr>
          <a:xfrm>
            <a:off x="10764176" y="5306079"/>
            <a:ext cx="1126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rgbClr val="FF0000"/>
                </a:solidFill>
                <a:latin typeface="Calibri" panose="020F0502020204030204"/>
              </a:rPr>
              <a:t>154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.832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B0B2A4C-42BF-4626-B2DA-6BCBB944F7F9}"/>
              </a:ext>
            </a:extLst>
          </p:cNvPr>
          <p:cNvSpPr txBox="1"/>
          <p:nvPr/>
        </p:nvSpPr>
        <p:spPr>
          <a:xfrm>
            <a:off x="9557742" y="5328711"/>
            <a:ext cx="1126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rgbClr val="FF0000"/>
                </a:solidFill>
                <a:latin typeface="Calibri" panose="020F0502020204030204"/>
              </a:rPr>
              <a:t>302.680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F58B435-CEAC-4A27-BC07-73A32B50E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t="90359" r="7361" b="1817"/>
          <a:stretch/>
        </p:blipFill>
        <p:spPr bwMode="auto">
          <a:xfrm>
            <a:off x="4323139" y="5788301"/>
            <a:ext cx="7591629" cy="2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6455BC2-3EEC-465F-BFC7-69E0D30CE390}"/>
              </a:ext>
            </a:extLst>
          </p:cNvPr>
          <p:cNvSpPr txBox="1"/>
          <p:nvPr/>
        </p:nvSpPr>
        <p:spPr>
          <a:xfrm>
            <a:off x="938850" y="5303403"/>
            <a:ext cx="1126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rgbClr val="FF0000"/>
                </a:solidFill>
                <a:latin typeface="Calibri" panose="020F0502020204030204"/>
              </a:rPr>
              <a:t>2.303.718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762ACF0-183B-4DD6-8172-6D1FB8AA3C35}"/>
              </a:ext>
            </a:extLst>
          </p:cNvPr>
          <p:cNvSpPr txBox="1"/>
          <p:nvPr/>
        </p:nvSpPr>
        <p:spPr>
          <a:xfrm>
            <a:off x="8496818" y="587006"/>
            <a:ext cx="367360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latin typeface="Raleway" panose="020B0503030101060003" pitchFamily="34" charset="0"/>
              </a:rPr>
              <a:t>Si evidenzia che la popolazione su cui si basano queste analisi è in continua revisione e per questo questi dati possono subire alcune variazioni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6479180-265B-486F-BE0C-06576C8219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409"/>
          <a:stretch/>
        </p:blipFill>
        <p:spPr>
          <a:xfrm>
            <a:off x="31868" y="1370475"/>
            <a:ext cx="12048627" cy="376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37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DA254-651F-4E7C-A6D4-10298A165D9B}"/>
              </a:ext>
            </a:extLst>
          </p:cNvPr>
          <p:cNvSpPr txBox="1"/>
          <p:nvPr/>
        </p:nvSpPr>
        <p:spPr>
          <a:xfrm>
            <a:off x="5609168" y="6307037"/>
            <a:ext cx="4695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PERIODO 3 GENNAIO – 17 APRILE 2022</a:t>
            </a:r>
            <a:endParaRPr kumimoji="0" lang="it-CH" sz="1800" b="1" i="0" u="none" strike="noStrike" kern="1200" cap="none" spc="0" normalizeH="0" baseline="0" noProof="0" dirty="0">
              <a:ln>
                <a:noFill/>
              </a:ln>
              <a:solidFill>
                <a:srgbClr val="006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5246C89-4ADC-4AAD-A9DF-1C9AD991900A}"/>
              </a:ext>
            </a:extLst>
          </p:cNvPr>
          <p:cNvSpPr txBox="1"/>
          <p:nvPr/>
        </p:nvSpPr>
        <p:spPr>
          <a:xfrm>
            <a:off x="166540" y="30020"/>
            <a:ext cx="11858920" cy="143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dirty="0">
                <a:solidFill>
                  <a:srgbClr val="0064B7"/>
                </a:solidFill>
                <a:latin typeface="Arial Narrow" panose="020B0606020202030204" pitchFamily="34" charset="0"/>
                <a:ea typeface="+mj-ea"/>
                <a:cs typeface="+mj-cs"/>
              </a:rPr>
              <a:t>Stima dell’efficacia nei soggetti vaccinati con ciclo completo </a:t>
            </a:r>
            <a:r>
              <a:rPr lang="it-IT" sz="2600" b="1" u="sng" dirty="0">
                <a:solidFill>
                  <a:srgbClr val="0064B7"/>
                </a:solidFill>
                <a:latin typeface="Arial Narrow" panose="020B0606020202030204" pitchFamily="34" charset="0"/>
                <a:ea typeface="+mj-ea"/>
                <a:cs typeface="+mj-cs"/>
              </a:rPr>
              <a:t>entro 90 giorni, da 91 - 120 giorni e oltre 120 giorni</a:t>
            </a:r>
            <a:r>
              <a:rPr lang="it-IT" sz="2600" b="1" dirty="0">
                <a:solidFill>
                  <a:srgbClr val="0064B7"/>
                </a:solidFill>
                <a:latin typeface="Arial Narrow" panose="020B0606020202030204" pitchFamily="34" charset="0"/>
                <a:ea typeface="+mj-ea"/>
                <a:cs typeface="+mj-cs"/>
              </a:rPr>
              <a:t>, e con </a:t>
            </a:r>
            <a:r>
              <a:rPr lang="it-IT" sz="2600" b="1" u="sng" dirty="0">
                <a:solidFill>
                  <a:srgbClr val="0064B7"/>
                </a:solidFill>
                <a:latin typeface="Arial Narrow" panose="020B0606020202030204" pitchFamily="34" charset="0"/>
                <a:ea typeface="+mj-ea"/>
                <a:cs typeface="+mj-cs"/>
              </a:rPr>
              <a:t>dose aggiuntiva/booster</a:t>
            </a:r>
            <a:r>
              <a:rPr lang="it-IT" sz="2600" b="1" dirty="0">
                <a:solidFill>
                  <a:srgbClr val="0064B7"/>
                </a:solidFill>
                <a:latin typeface="Arial Narrow" panose="020B0606020202030204" pitchFamily="34" charset="0"/>
                <a:ea typeface="+mj-ea"/>
                <a:cs typeface="+mj-cs"/>
              </a:rPr>
              <a:t> rispetto ai non vaccinati per diagnosi e malattia severa, &gt; 12 anni, per classe d’età, periodo OMICRON (BA.1)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982B7D5-7FC1-4805-AA7F-68A753A02A5B}"/>
              </a:ext>
            </a:extLst>
          </p:cNvPr>
          <p:cNvSpPr txBox="1"/>
          <p:nvPr/>
        </p:nvSpPr>
        <p:spPr>
          <a:xfrm>
            <a:off x="5753100" y="5144630"/>
            <a:ext cx="64389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aleway" panose="020B0503030101060003" pitchFamily="34" charset="0"/>
                <a:ea typeface="Raleway" panose="020B0503030101060003" pitchFamily="34" charset="0"/>
                <a:cs typeface="Raleway" panose="020B0503030101060003" pitchFamily="34" charset="0"/>
              </a:rPr>
              <a:t>NB.</a:t>
            </a: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aleway" panose="020B0503030101060003" pitchFamily="34" charset="0"/>
                <a:ea typeface="Raleway" panose="020B0503030101060003" pitchFamily="34" charset="0"/>
                <a:cs typeface="Raleway" panose="020B0503030101060003" pitchFamily="34" charset="0"/>
              </a:rPr>
              <a:t> </a:t>
            </a:r>
            <a:r>
              <a:rPr lang="it-IT" sz="900" dirty="0">
                <a:solidFill>
                  <a:srgbClr val="44546A"/>
                </a:solidFill>
                <a:latin typeface="Raleway" panose="020B0503030101060003" pitchFamily="34" charset="0"/>
              </a:rPr>
              <a:t>Le stime di efficacia relative alla fascia di età 80+ potrebbero risentire di un maggiore sbilanciamento nella distribuzione della popolazione fra vaccinati e non vaccinati. Quest’ultimi attualmente rappresentano una fetta molto piccola della popolazione, caratterizzata verosimilmente da fattori di rischio differenti per i quali non è possibile aggiustare all’interno dei modelli per mancanza di adeguate informazioni a livello individuale (es: aspetti socio-comportamentali). *Stime non calcolabili per bassa frequenza di eventi in alcuni strati.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1DFD4509-ED61-4699-8379-E08B93765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630072"/>
              </p:ext>
            </p:extLst>
          </p:nvPr>
        </p:nvGraphicFramePr>
        <p:xfrm>
          <a:off x="5459651" y="1664587"/>
          <a:ext cx="6438900" cy="3215262"/>
        </p:xfrm>
        <a:graphic>
          <a:graphicData uri="http://schemas.openxmlformats.org/drawingml/2006/table">
            <a:tbl>
              <a:tblPr firstRow="1" firstCol="1" bandRow="1"/>
              <a:tblGrid>
                <a:gridCol w="813543">
                  <a:extLst>
                    <a:ext uri="{9D8B030D-6E8A-4147-A177-3AD203B41FA5}">
                      <a16:colId xmlns:a16="http://schemas.microsoft.com/office/drawing/2014/main" val="3512137357"/>
                    </a:ext>
                  </a:extLst>
                </a:gridCol>
                <a:gridCol w="863068">
                  <a:extLst>
                    <a:ext uri="{9D8B030D-6E8A-4147-A177-3AD203B41FA5}">
                      <a16:colId xmlns:a16="http://schemas.microsoft.com/office/drawing/2014/main" val="2592208429"/>
                    </a:ext>
                  </a:extLst>
                </a:gridCol>
                <a:gridCol w="1105447">
                  <a:extLst>
                    <a:ext uri="{9D8B030D-6E8A-4147-A177-3AD203B41FA5}">
                      <a16:colId xmlns:a16="http://schemas.microsoft.com/office/drawing/2014/main" val="11421326"/>
                    </a:ext>
                  </a:extLst>
                </a:gridCol>
                <a:gridCol w="1121984">
                  <a:extLst>
                    <a:ext uri="{9D8B030D-6E8A-4147-A177-3AD203B41FA5}">
                      <a16:colId xmlns:a16="http://schemas.microsoft.com/office/drawing/2014/main" val="4125928934"/>
                    </a:ext>
                  </a:extLst>
                </a:gridCol>
                <a:gridCol w="1267429">
                  <a:extLst>
                    <a:ext uri="{9D8B030D-6E8A-4147-A177-3AD203B41FA5}">
                      <a16:colId xmlns:a16="http://schemas.microsoft.com/office/drawing/2014/main" val="2349760521"/>
                    </a:ext>
                  </a:extLst>
                </a:gridCol>
                <a:gridCol w="1267429">
                  <a:extLst>
                    <a:ext uri="{9D8B030D-6E8A-4147-A177-3AD203B41FA5}">
                      <a16:colId xmlns:a16="http://schemas.microsoft.com/office/drawing/2014/main" val="285957209"/>
                    </a:ext>
                  </a:extLst>
                </a:gridCol>
              </a:tblGrid>
              <a:tr h="7297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900" b="1" cap="small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Gruppo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80" marR="264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900" b="1" cap="small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Fascia di età</a:t>
                      </a:r>
                      <a:endParaRPr lang="it-I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80" marR="26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900" b="1" cap="small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Vaccinati con ciclo completo entro 90 giorni</a:t>
                      </a:r>
                      <a:endParaRPr lang="it-I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80" marR="26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900" b="1" cap="small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Vaccinati con ciclo completo da 91 - 120 giorni</a:t>
                      </a:r>
                      <a:endParaRPr lang="it-I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80" marR="26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900" b="1" cap="small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Vaccinati con ciclo completo da &gt;120 giorni</a:t>
                      </a:r>
                      <a:endParaRPr lang="it-I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80" marR="26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900" b="1" cap="small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Vaccinati con ciclo completo con dose aggiuntiva/booster</a:t>
                      </a:r>
                      <a:endParaRPr lang="it-I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80" marR="26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151285"/>
                  </a:ext>
                </a:extLst>
              </a:tr>
              <a:tr h="249768">
                <a:tc rowSpan="5"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 b="1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Diagnosi (2022-01-03/2022-04-17)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 kern="12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12-39</a:t>
                      </a:r>
                      <a:endParaRPr lang="it-IT" sz="900" kern="1200" dirty="0">
                        <a:solidFill>
                          <a:srgbClr val="44546A"/>
                        </a:solidFill>
                        <a:effectLst/>
                        <a:latin typeface="Raleway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48,0 [47,8-48,3]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38,5 [38,3-38,8]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51,1 [51,0-51,3]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60,7 [60,5-60,8]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243115"/>
                  </a:ext>
                </a:extLst>
              </a:tr>
              <a:tr h="24976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 kern="12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40-59</a:t>
                      </a:r>
                      <a:endParaRPr lang="it-IT" sz="900" kern="1200" dirty="0">
                        <a:solidFill>
                          <a:srgbClr val="44546A"/>
                        </a:solidFill>
                        <a:effectLst/>
                        <a:latin typeface="Raleway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49,6 [49,3-49,9]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42,7 [42,4-43,1]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44,2 [44,0-44,4]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62,6 [62,5-62,7]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003936"/>
                  </a:ext>
                </a:extLst>
              </a:tr>
              <a:tr h="24976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 kern="12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60-79</a:t>
                      </a:r>
                      <a:endParaRPr lang="it-IT" sz="900" kern="1200">
                        <a:solidFill>
                          <a:srgbClr val="44546A"/>
                        </a:solidFill>
                        <a:effectLst/>
                        <a:latin typeface="Raleway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65,4 [65,0-65,8]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55,8 [55,2-56,4]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49,4 [49,1-49,7]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74,2 [74,1-74,4]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754553"/>
                  </a:ext>
                </a:extLst>
              </a:tr>
              <a:tr h="24976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 kern="12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80+</a:t>
                      </a:r>
                      <a:endParaRPr lang="it-IT" sz="900" kern="1200" dirty="0">
                        <a:solidFill>
                          <a:srgbClr val="44546A"/>
                        </a:solidFill>
                        <a:effectLst/>
                        <a:latin typeface="Raleway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70,5 [69,7-71,3]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63,5 [62,1-64,9]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73,4 [73,0-73,8]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78,4 [78,2-78,7]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996897"/>
                  </a:ext>
                </a:extLst>
              </a:tr>
              <a:tr h="2789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 b="1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 b="1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45,3 [45,2-45,5]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 b="1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37,1 [36,9-37,3]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 b="1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47,1 [47,0-47,2]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 b="1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63,7 [63,6-63,7]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397292"/>
                  </a:ext>
                </a:extLst>
              </a:tr>
              <a:tr h="208383">
                <a:tc rowSpan="5"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 b="1" dirty="0" err="1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Malattia</a:t>
                      </a:r>
                      <a:r>
                        <a:rPr lang="en-US" sz="900" b="1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severa</a:t>
                      </a:r>
                      <a:r>
                        <a:rPr lang="en-US" sz="900" b="1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(2022-01-03/2022-03-27)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 kern="12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12-39</a:t>
                      </a:r>
                      <a:endParaRPr lang="it-IT" sz="900" kern="1200" dirty="0">
                        <a:solidFill>
                          <a:srgbClr val="44546A"/>
                        </a:solidFill>
                        <a:effectLst/>
                        <a:latin typeface="Raleway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60,7 [58,0-63,2]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69,6 [67,3-71,7]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79,4 [78,2-80,4]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85,1 [84,2-85,9]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787872"/>
                  </a:ext>
                </a:extLst>
              </a:tr>
              <a:tr h="24976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40-59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67,0 [64,3-69,4]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69,0 [66,2-71,7]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69,9 [68,5-71,3]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83,0 [82,2-83,7]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389942"/>
                  </a:ext>
                </a:extLst>
              </a:tr>
              <a:tr h="24976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60-79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77,6 [75,9-79,1]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75,6 [73,4-77,7]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69,8 [68,9-70,8]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90,5 [90,2-90,8]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671974"/>
                  </a:ext>
                </a:extLst>
              </a:tr>
              <a:tr h="24976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80+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83,6 [82,3-84,9]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80,9 [78,7-82,9]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80,9 [80,3-81,5]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93,1 [92,9-93,3]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431017"/>
                  </a:ext>
                </a:extLst>
              </a:tr>
              <a:tr h="24976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 b="1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 b="1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72,5 [71,5-73,5]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 b="1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73,4 [72,3-74,5]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 b="1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73,9 [73,4-74,4]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 b="1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89,9 [89,7-90,1]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538315"/>
                  </a:ext>
                </a:extLst>
              </a:tr>
            </a:tbl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id="{A1B04045-E251-4FE9-972C-596F53576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12" y="1609661"/>
            <a:ext cx="3957208" cy="431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0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D35ECE6-539E-4FA0-8B22-4D9ADA9856D5}"/>
              </a:ext>
            </a:extLst>
          </p:cNvPr>
          <p:cNvSpPr txBox="1"/>
          <p:nvPr/>
        </p:nvSpPr>
        <p:spPr>
          <a:xfrm>
            <a:off x="1537647" y="65614"/>
            <a:ext cx="10463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64B7"/>
                </a:solidFill>
                <a:latin typeface="Arial Narrow" panose="020B0606020202030204" pitchFamily="34" charset="0"/>
                <a:ea typeface="+mj-ea"/>
                <a:cs typeface="+mj-cs"/>
              </a:rPr>
              <a:t>Incidenza settimanale standardizzata per età negli over 50 per stato vaccinale </a:t>
            </a:r>
            <a:endParaRPr lang="it-IT" sz="24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88FD8F2-B9B6-48BA-A9A2-C4A670987212}"/>
              </a:ext>
            </a:extLst>
          </p:cNvPr>
          <p:cNvSpPr/>
          <p:nvPr/>
        </p:nvSpPr>
        <p:spPr>
          <a:xfrm>
            <a:off x="7426917" y="6604084"/>
            <a:ext cx="28905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Data di ultimo aggiornamento: 20 aprile 2022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immagine">
            <a:extLst>
              <a:ext uri="{FF2B5EF4-FFF2-40B4-BE49-F238E27FC236}">
                <a16:creationId xmlns:a16="http://schemas.microsoft.com/office/drawing/2014/main" id="{EB909066-C04C-4978-8311-56D331ECB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4399"/>
            <a:ext cx="10363200" cy="511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603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7A1A9-40FC-4B1A-BC71-6C2C2DFC8700}"/>
              </a:ext>
            </a:extLst>
          </p:cNvPr>
          <p:cNvSpPr txBox="1"/>
          <p:nvPr/>
        </p:nvSpPr>
        <p:spPr>
          <a:xfrm>
            <a:off x="2754572" y="1859340"/>
            <a:ext cx="7010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0064B7"/>
                </a:solidFill>
                <a:latin typeface="Arial Narrow" panose="020B0606020202030204" pitchFamily="34" charset="0"/>
              </a:rPr>
              <a:t>Distribuzione varianti al 21/4/2022</a:t>
            </a:r>
          </a:p>
        </p:txBody>
      </p:sp>
    </p:spTree>
    <p:extLst>
      <p:ext uri="{BB962C8B-B14F-4D97-AF65-F5344CB8AC3E}">
        <p14:creationId xmlns:p14="http://schemas.microsoft.com/office/powerpoint/2010/main" val="282536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DC79990-06F1-4383-9AF9-03D948EF1B93}"/>
              </a:ext>
            </a:extLst>
          </p:cNvPr>
          <p:cNvSpPr txBox="1"/>
          <p:nvPr/>
        </p:nvSpPr>
        <p:spPr>
          <a:xfrm>
            <a:off x="0" y="55720"/>
            <a:ext cx="12192000" cy="793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Distribuzione percentuale dei sequenziamenti per variante e settimana di campionamento, Italia</a:t>
            </a:r>
            <a:endParaRPr lang="it-IT" sz="5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endParaRPr lang="it-IT" sz="5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it-IT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(Fonte: </a:t>
            </a:r>
            <a:r>
              <a:rPr lang="it-IT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I-Co-</a:t>
            </a:r>
            <a:r>
              <a:rPr lang="it-IT" sz="2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Gen</a:t>
            </a:r>
            <a:r>
              <a:rPr lang="it-IT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, dati aggiornati al 21 aprile 2022)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58A245D2-9543-4556-8BF1-FFACA803AA02}"/>
              </a:ext>
            </a:extLst>
          </p:cNvPr>
          <p:cNvGrpSpPr/>
          <p:nvPr/>
        </p:nvGrpSpPr>
        <p:grpSpPr>
          <a:xfrm>
            <a:off x="2063552" y="1719962"/>
            <a:ext cx="8064896" cy="4240465"/>
            <a:chOff x="2207568" y="1354974"/>
            <a:chExt cx="8064896" cy="4240465"/>
          </a:xfrm>
        </p:grpSpPr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1BC2EE58-73AF-4210-92BB-71A77615EE1A}"/>
                </a:ext>
              </a:extLst>
            </p:cNvPr>
            <p:cNvSpPr txBox="1"/>
            <p:nvPr/>
          </p:nvSpPr>
          <p:spPr>
            <a:xfrm>
              <a:off x="5156824" y="5359990"/>
              <a:ext cx="5112568" cy="2354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Il dato relativo alle ultime due settimane (box grigio) è da considerarsi non ancora consolidato</a:t>
              </a:r>
              <a:endParaRPr lang="it-IT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8F32F497-3B47-4EE3-BA7B-3CC1BCC6D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7568" y="1354974"/>
              <a:ext cx="8064896" cy="4005016"/>
            </a:xfrm>
            <a:prstGeom prst="rect">
              <a:avLst/>
            </a:prstGeom>
          </p:spPr>
        </p:pic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06CEE463-D218-457E-ADA5-89C25E063809}"/>
                </a:ext>
              </a:extLst>
            </p:cNvPr>
            <p:cNvSpPr/>
            <p:nvPr/>
          </p:nvSpPr>
          <p:spPr bwMode="auto">
            <a:xfrm>
              <a:off x="9894136" y="1470578"/>
              <a:ext cx="209984" cy="3166671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4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B359F90-15FF-456E-A46D-C590F44F01B7}"/>
              </a:ext>
            </a:extLst>
          </p:cNvPr>
          <p:cNvSpPr txBox="1"/>
          <p:nvPr/>
        </p:nvSpPr>
        <p:spPr>
          <a:xfrm>
            <a:off x="371364" y="989769"/>
            <a:ext cx="11449272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 Narrow" panose="020B0606020202030204" pitchFamily="34" charset="0"/>
              </a:rPr>
              <a:t>La piattaforma </a:t>
            </a:r>
            <a:r>
              <a:rPr lang="it-IT" b="1" dirty="0">
                <a:latin typeface="Arial Narrow" panose="020B0606020202030204" pitchFamily="34" charset="0"/>
              </a:rPr>
              <a:t>I-Co-</a:t>
            </a:r>
            <a:r>
              <a:rPr lang="it-IT" b="1" dirty="0" err="1">
                <a:latin typeface="Arial Narrow" panose="020B0606020202030204" pitchFamily="34" charset="0"/>
              </a:rPr>
              <a:t>Gen</a:t>
            </a:r>
            <a:r>
              <a:rPr lang="it-IT" dirty="0">
                <a:latin typeface="Arial Narrow" panose="020B0606020202030204" pitchFamily="34" charset="0"/>
              </a:rPr>
              <a:t>, alimentata da un </a:t>
            </a:r>
            <a:r>
              <a:rPr lang="it-IT" b="1" dirty="0">
                <a:latin typeface="Arial Narrow" panose="020B0606020202030204" pitchFamily="34" charset="0"/>
              </a:rPr>
              <a:t>flusso continuo </a:t>
            </a:r>
            <a:r>
              <a:rPr lang="it-IT" dirty="0">
                <a:latin typeface="Arial Narrow" panose="020B0606020202030204" pitchFamily="34" charset="0"/>
              </a:rPr>
              <a:t>di dati e dedicata all'analisi e condivisione dei dati di sequenziamento di</a:t>
            </a:r>
          </a:p>
          <a:p>
            <a:pPr algn="ctr"/>
            <a:r>
              <a:rPr lang="it-IT" dirty="0">
                <a:latin typeface="Arial Narrow" panose="020B0606020202030204" pitchFamily="34" charset="0"/>
              </a:rPr>
              <a:t>SARS-CoV-2, conta, ad oggi, più di </a:t>
            </a:r>
            <a:r>
              <a:rPr lang="it-IT" b="1" dirty="0">
                <a:latin typeface="Arial Narrow" panose="020B0606020202030204" pitchFamily="34" charset="0"/>
              </a:rPr>
              <a:t>128.000 sequenze </a:t>
            </a:r>
            <a:r>
              <a:rPr lang="it-IT" dirty="0">
                <a:latin typeface="Arial Narrow" panose="020B0606020202030204" pitchFamily="34" charset="0"/>
              </a:rPr>
              <a:t>provenienti da </a:t>
            </a:r>
            <a:r>
              <a:rPr lang="it-IT" b="1" dirty="0">
                <a:latin typeface="Arial Narrow" panose="020B0606020202030204" pitchFamily="34" charset="0"/>
              </a:rPr>
              <a:t>70 strutture </a:t>
            </a:r>
            <a:r>
              <a:rPr lang="it-IT" dirty="0">
                <a:latin typeface="Arial Narrow" panose="020B0606020202030204" pitchFamily="34" charset="0"/>
              </a:rPr>
              <a:t>dislocate sull’intero territorio nazionale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DC79990-06F1-4383-9AF9-03D948EF1B93}"/>
              </a:ext>
            </a:extLst>
          </p:cNvPr>
          <p:cNvSpPr txBox="1"/>
          <p:nvPr/>
        </p:nvSpPr>
        <p:spPr>
          <a:xfrm>
            <a:off x="-1" y="44685"/>
            <a:ext cx="12192000" cy="793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Distribuzione percentuale dei </a:t>
            </a:r>
            <a:r>
              <a:rPr lang="it-IT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sotto-lignaggi Omicron </a:t>
            </a:r>
            <a:r>
              <a:rPr lang="it-IT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per settimana di campionamento, Italia</a:t>
            </a:r>
            <a:endParaRPr lang="it-IT" sz="5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endParaRPr lang="it-IT" sz="5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it-IT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(Fonte: </a:t>
            </a:r>
            <a:r>
              <a:rPr lang="it-IT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I-Co-</a:t>
            </a:r>
            <a:r>
              <a:rPr lang="it-IT" sz="2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Gen</a:t>
            </a:r>
            <a:r>
              <a:rPr lang="it-IT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, dati aggiornati al 21 aprile 2022)</a:t>
            </a: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7EAAAE8A-DA4F-4B45-A684-4A7E9FEE7E96}"/>
              </a:ext>
            </a:extLst>
          </p:cNvPr>
          <p:cNvGrpSpPr/>
          <p:nvPr/>
        </p:nvGrpSpPr>
        <p:grpSpPr>
          <a:xfrm>
            <a:off x="335360" y="955571"/>
            <a:ext cx="7351854" cy="5060549"/>
            <a:chOff x="650551" y="1055132"/>
            <a:chExt cx="7036663" cy="4820618"/>
          </a:xfrm>
        </p:grpSpPr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52A21758-4460-4C61-8E0A-2D8B347FE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551" y="1055132"/>
              <a:ext cx="6965464" cy="4186689"/>
            </a:xfrm>
            <a:prstGeom prst="rect">
              <a:avLst/>
            </a:prstGeom>
          </p:spPr>
        </p:pic>
        <p:grpSp>
          <p:nvGrpSpPr>
            <p:cNvPr id="22" name="Gruppo 21">
              <a:extLst>
                <a:ext uri="{FF2B5EF4-FFF2-40B4-BE49-F238E27FC236}">
                  <a16:creationId xmlns:a16="http://schemas.microsoft.com/office/drawing/2014/main" id="{E4E90626-EFB0-41CC-8652-8359BA3E77CB}"/>
                </a:ext>
              </a:extLst>
            </p:cNvPr>
            <p:cNvGrpSpPr/>
            <p:nvPr/>
          </p:nvGrpSpPr>
          <p:grpSpPr>
            <a:xfrm>
              <a:off x="2574646" y="1204173"/>
              <a:ext cx="5112568" cy="4671577"/>
              <a:chOff x="4380826" y="1344693"/>
              <a:chExt cx="5112568" cy="4671577"/>
            </a:xfrm>
          </p:grpSpPr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1BC2EE58-73AF-4210-92BB-71A77615EE1A}"/>
                  </a:ext>
                </a:extLst>
              </p:cNvPr>
              <p:cNvSpPr txBox="1"/>
              <p:nvPr/>
            </p:nvSpPr>
            <p:spPr>
              <a:xfrm>
                <a:off x="4380826" y="5382992"/>
                <a:ext cx="5112568" cy="633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it-IT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Il dato relativo alle ultime due settimane (box grigio) è da considerarsi non ancora consolidato</a:t>
                </a:r>
              </a:p>
              <a:p>
                <a:pPr marL="0" marR="0" lvl="0" indent="0" algn="r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r>
                  <a:rPr kumimoji="0" lang="it-IT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icrosoft YaHei" charset="-122"/>
                    <a:cs typeface="Calibri" panose="020F0502020204030204" pitchFamily="34" charset="0"/>
                  </a:rPr>
                  <a:t> * Include 28 differenti sotto-lignaggi</a:t>
                </a:r>
              </a:p>
              <a:p>
                <a:pPr marL="0" marR="0" lvl="0" indent="0" algn="r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r>
                  <a:rPr kumimoji="0" lang="it-IT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icrosoft YaHei" charset="-122"/>
                    <a:cs typeface="Calibri" panose="020F0502020204030204" pitchFamily="34" charset="0"/>
                  </a:rPr>
                  <a:t>** Include 12 differenti sotto-lignaggi</a:t>
                </a:r>
              </a:p>
              <a:p>
                <a:pPr marL="0" marR="0" lvl="0" indent="0" algn="r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r>
                  <a:rPr lang="it-IT" sz="10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~Mediante sistema di classificazione </a:t>
                </a:r>
                <a:r>
                  <a:rPr lang="it-IT" sz="1000" dirty="0" err="1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Pangolin</a:t>
                </a:r>
                <a:endParaRPr lang="it-IT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FA7A9F04-5D00-4E96-807A-13B4EA2DBFAD}"/>
                  </a:ext>
                </a:extLst>
              </p:cNvPr>
              <p:cNvSpPr/>
              <p:nvPr/>
            </p:nvSpPr>
            <p:spPr bwMode="auto">
              <a:xfrm>
                <a:off x="8678752" y="1344693"/>
                <a:ext cx="504056" cy="316667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3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it-IT" sz="1800" b="0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ea typeface="Microsoft YaHei" charset="-122"/>
                </a:endParaRPr>
              </a:p>
            </p:txBody>
          </p:sp>
        </p:grpSp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E84557B-4651-4A1C-A65F-61222B02C770}"/>
              </a:ext>
            </a:extLst>
          </p:cNvPr>
          <p:cNvSpPr txBox="1"/>
          <p:nvPr/>
        </p:nvSpPr>
        <p:spPr>
          <a:xfrm>
            <a:off x="7687214" y="1432313"/>
            <a:ext cx="4385450" cy="344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 Narrow" panose="020B0606020202030204" pitchFamily="34" charset="0"/>
              </a:rPr>
              <a:t>Ad oggi, </a:t>
            </a:r>
            <a:r>
              <a:rPr lang="it-IT" b="1" dirty="0">
                <a:latin typeface="Arial Narrow" panose="020B0606020202030204" pitchFamily="34" charset="0"/>
              </a:rPr>
              <a:t>48 possibili ricombinanti omicron-omicron </a:t>
            </a:r>
            <a:r>
              <a:rPr lang="it-IT" dirty="0">
                <a:latin typeface="Arial Narrow" panose="020B0606020202030204" pitchFamily="34" charset="0"/>
              </a:rPr>
              <a:t>sono stati identificati mediante sistema di classificazione </a:t>
            </a:r>
            <a:r>
              <a:rPr lang="it-IT" dirty="0" err="1">
                <a:latin typeface="Arial Narrow" panose="020B0606020202030204" pitchFamily="34" charset="0"/>
              </a:rPr>
              <a:t>Nextclade</a:t>
            </a:r>
            <a:r>
              <a:rPr lang="it-IT" b="1" dirty="0">
                <a:latin typeface="Arial Narrow" panose="020B0606020202030204" pitchFamily="34" charset="0"/>
              </a:rPr>
              <a:t>, </a:t>
            </a:r>
            <a:r>
              <a:rPr lang="it-IT" dirty="0">
                <a:latin typeface="Arial Narrow" panose="020B0606020202030204" pitchFamily="34" charset="0"/>
              </a:rPr>
              <a:t>di cui </a:t>
            </a:r>
            <a:r>
              <a:rPr lang="it-IT" b="1" dirty="0">
                <a:latin typeface="Arial Narrow" panose="020B0606020202030204" pitchFamily="34" charset="0"/>
              </a:rPr>
              <a:t>32 XE-</a:t>
            </a:r>
            <a:r>
              <a:rPr lang="it-IT" b="1" i="1" dirty="0">
                <a:latin typeface="Arial Narrow" panose="020B0606020202030204" pitchFamily="34" charset="0"/>
              </a:rPr>
              <a:t>like </a:t>
            </a:r>
            <a:r>
              <a:rPr lang="it-IT" dirty="0">
                <a:latin typeface="Arial Narrow" panose="020B0606020202030204" pitchFamily="34" charset="0"/>
              </a:rPr>
              <a:t>(dati in continuo aggiornamento)</a:t>
            </a:r>
            <a:r>
              <a:rPr lang="it-IT" i="1" dirty="0">
                <a:latin typeface="Arial Narrow" panose="020B0606020202030204" pitchFamily="34" charset="0"/>
              </a:rPr>
              <a:t>. </a:t>
            </a:r>
            <a:r>
              <a:rPr lang="it-IT" sz="1800" dirty="0">
                <a:latin typeface="Arial Narrow" panose="020B0606020202030204" pitchFamily="34" charset="0"/>
              </a:rPr>
              <a:t>Sono in corso </a:t>
            </a:r>
            <a:r>
              <a:rPr lang="it-IT" sz="1800" b="1" dirty="0">
                <a:latin typeface="Arial Narrow" panose="020B0606020202030204" pitchFamily="34" charset="0"/>
              </a:rPr>
              <a:t>ulteriori indagini</a:t>
            </a:r>
            <a:r>
              <a:rPr lang="it-IT" sz="1800" dirty="0">
                <a:latin typeface="Arial Narrow" panose="020B0606020202030204" pitchFamily="34" charset="0"/>
              </a:rPr>
              <a:t> per escludere possibili artefatti di sequenziamento e procedere con l’attribuzione definitiva dei lignaggi di appartenenza.</a:t>
            </a:r>
            <a:endParaRPr lang="it-IT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 Narrow" panose="020B0606020202030204" pitchFamily="34" charset="0"/>
              </a:rPr>
              <a:t>Studi preli</a:t>
            </a:r>
            <a:r>
              <a:rPr lang="it-IT" sz="1800" dirty="0">
                <a:latin typeface="Arial Narrow" panose="020B0606020202030204" pitchFamily="34" charset="0"/>
              </a:rPr>
              <a:t>minari suggeriscono un </a:t>
            </a:r>
            <a:r>
              <a:rPr lang="it-IT" sz="1800" b="1" dirty="0">
                <a:latin typeface="Arial Narrow" panose="020B0606020202030204" pitchFamily="34" charset="0"/>
              </a:rPr>
              <a:t>modesto vantaggio di crescita del lignaggio ricombinante XE rispetto al lignaggio BA.2</a:t>
            </a:r>
            <a:r>
              <a:rPr lang="it-IT" sz="1800" dirty="0">
                <a:latin typeface="Arial Narrow" panose="020B0606020202030204" pitchFamily="34" charset="0"/>
              </a:rPr>
              <a:t>.</a:t>
            </a:r>
          </a:p>
          <a:p>
            <a:endParaRPr lang="it-IT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2337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18B3654A-7DA2-42C6-9E9B-3690B637422E}"/>
              </a:ext>
            </a:extLst>
          </p:cNvPr>
          <p:cNvSpPr txBox="1"/>
          <p:nvPr/>
        </p:nvSpPr>
        <p:spPr>
          <a:xfrm>
            <a:off x="1942816" y="24586"/>
            <a:ext cx="741926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Arial Narrow" panose="020B0606020202030204" pitchFamily="34" charset="0"/>
              </a:rPr>
              <a:t>Analisi del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Arial Narrow" panose="020B0606020202030204" pitchFamily="34" charset="0"/>
              </a:rPr>
              <a:t>rischio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Arial Narrow" panose="020B0606020202030204" pitchFamily="34" charset="0"/>
              </a:rPr>
              <a:t> e scenario per Regione/PA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F5728B3-7C52-4171-97CC-BBBAC22D9D60}"/>
              </a:ext>
            </a:extLst>
          </p:cNvPr>
          <p:cNvSpPr txBox="1"/>
          <p:nvPr/>
        </p:nvSpPr>
        <p:spPr>
          <a:xfrm>
            <a:off x="2045914" y="5696553"/>
            <a:ext cx="7939246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800"/>
              </a:lnSpc>
            </a:pPr>
            <a:r>
              <a:rPr lang="it-IT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PA: Provincia Autonoma; gg: giorni; </a:t>
            </a:r>
          </a:p>
          <a:p>
            <a:pPr>
              <a:lnSpc>
                <a:spcPts val="800"/>
              </a:lnSpc>
            </a:pPr>
            <a:r>
              <a:rPr lang="it-IT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*ai sensi del documento “Prevenzione e risposta a COVID-19: evoluzione della strategia e pianificazione nella fase di transizione per il periodo autunno-invernale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E20E6D1-0736-4538-B0CF-807AD69B4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979" y="517029"/>
            <a:ext cx="8199515" cy="51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861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B1FEDA-143A-4056-8586-6BEC18D7A754}"/>
              </a:ext>
            </a:extLst>
          </p:cNvPr>
          <p:cNvSpPr txBox="1"/>
          <p:nvPr/>
        </p:nvSpPr>
        <p:spPr>
          <a:xfrm>
            <a:off x="1088143" y="315902"/>
            <a:ext cx="1005326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dirty="0">
                <a:solidFill>
                  <a:srgbClr val="0064B7"/>
                </a:solidFill>
                <a:latin typeface="Calibri" panose="020F0502020204030204"/>
              </a:rPr>
              <a:t>Headline della Cabina di Regia (22 aprile 2022)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F26179B-384E-4627-BB7A-4C2502F0CF78}"/>
              </a:ext>
            </a:extLst>
          </p:cNvPr>
          <p:cNvSpPr txBox="1"/>
          <p:nvPr/>
        </p:nvSpPr>
        <p:spPr>
          <a:xfrm>
            <a:off x="450755" y="1670995"/>
            <a:ext cx="11126565" cy="1001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070600" algn="l"/>
              </a:tabLst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070600" algn="l"/>
              </a:tabLst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AE37481-9F71-4A84-85F9-605D50E8F62B}"/>
              </a:ext>
            </a:extLst>
          </p:cNvPr>
          <p:cNvSpPr txBox="1"/>
          <p:nvPr/>
        </p:nvSpPr>
        <p:spPr>
          <a:xfrm>
            <a:off x="614680" y="1704649"/>
            <a:ext cx="1084217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6070600" algn="l"/>
              </a:tabLst>
            </a:pPr>
            <a:r>
              <a:rPr lang="it-IT" sz="1800" i="1" dirty="0">
                <a:effectLst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situazione epidemica è stabile, con la trasmissibilità in diminuzione e una lieve riduzione dell’incidenza. 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6070600" algn="l"/>
              </a:tabLst>
            </a:pPr>
            <a:r>
              <a:rPr lang="it-IT" sz="1800" i="1" dirty="0">
                <a:effectLst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6070600" algn="l"/>
              </a:tabLst>
            </a:pPr>
            <a:r>
              <a:rPr lang="it-IT" sz="1800" i="1" dirty="0">
                <a:effectLst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osserva una sostanziale stabilizzazione del tasso di occupazione dei posti letto sia in area medica che in terapia intensiva. 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6070600" algn="l"/>
              </a:tabLst>
            </a:pPr>
            <a:r>
              <a:rPr lang="it-IT" sz="1800" i="1" dirty="0">
                <a:effectLst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6070600" algn="l"/>
              </a:tabLst>
            </a:pPr>
            <a:r>
              <a:rPr lang="it-IT" sz="1800" i="1" dirty="0">
                <a:effectLst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raccomanda di continuare a rispettare rigorosamente le misure comportamentali individuali e collettive raccomandate, ed in particolare distanziamento interpersonale, uso della mascherina, aereazione dei locali, igiene delle mani, riducendo le occasioni di contatto e ponendo particolare attenzione alle situazioni di assembramento.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6070600" algn="l"/>
              </a:tabLst>
            </a:pPr>
            <a:r>
              <a:rPr lang="it-IT" sz="1800" i="1" dirty="0">
                <a:effectLst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it-IT" sz="1800" i="1" dirty="0">
                <a:effectLst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L’elevata copertura vaccinale, in tutte le fasce di età, anche quella 5-11 anni, il completamento dei cicli di vaccinazione ed il mantenimento di una elevata risposta immunitaria attraverso la dose di richiamo, con particolare riguardo alle categorie indicate dalle disposizioni ministeriali, rappresentano strumenti necessari a mitigare l’impatto soprattutto clinico dell’epidemia.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109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3270578-6B2D-4AFF-A567-63DA67997770}"/>
              </a:ext>
            </a:extLst>
          </p:cNvPr>
          <p:cNvSpPr/>
          <p:nvPr/>
        </p:nvSpPr>
        <p:spPr>
          <a:xfrm>
            <a:off x="2122966" y="549796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62F9CD-CE96-4997-888D-12FBC44B69AD}"/>
              </a:ext>
            </a:extLst>
          </p:cNvPr>
          <p:cNvSpPr txBox="1"/>
          <p:nvPr/>
        </p:nvSpPr>
        <p:spPr>
          <a:xfrm>
            <a:off x="225751" y="5241699"/>
            <a:ext cx="66344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b="1" cap="small" dirty="0">
                <a:solidFill>
                  <a:srgbClr val="44546A"/>
                </a:solidFill>
                <a:latin typeface="Raleway" pitchFamily="2" charset="0"/>
              </a:rPr>
              <a:t>CONFRONTO TRA IL NUMERO CASI DI COVID-19 (PER 100.000 AB) DIAGNOSTICATI IN ITALIA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b="1" cap="small" dirty="0">
                <a:solidFill>
                  <a:srgbClr val="44546A"/>
                </a:solidFill>
                <a:latin typeface="Raleway" pitchFamily="2" charset="0"/>
              </a:rPr>
              <a:t>PER REGIONE/PA NEL PERIODO 4-17/4/2022 E 21/3-3/4/2022*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B6C12EE-C20D-466C-B63F-DDCEB6DD84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2630" b="47869"/>
          <a:stretch/>
        </p:blipFill>
        <p:spPr>
          <a:xfrm>
            <a:off x="41932" y="118845"/>
            <a:ext cx="12095475" cy="70071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AAAB8FB-18B2-4010-8B19-390F6A5A5F0A}"/>
              </a:ext>
            </a:extLst>
          </p:cNvPr>
          <p:cNvSpPr txBox="1"/>
          <p:nvPr/>
        </p:nvSpPr>
        <p:spPr>
          <a:xfrm>
            <a:off x="225751" y="73580"/>
            <a:ext cx="12184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Diminuiscono i casi in molte Regioni/PPAA, nuovi casi presenti su tutto il territorio nazionale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negli ultimi 14 giorni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462B6211-349A-4E55-9BA6-1003FB842C0A}"/>
              </a:ext>
            </a:extLst>
          </p:cNvPr>
          <p:cNvSpPr/>
          <p:nvPr/>
        </p:nvSpPr>
        <p:spPr>
          <a:xfrm>
            <a:off x="7201837" y="6604084"/>
            <a:ext cx="28905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Data di ultimo aggiornamento: 20 aprile 2022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637B85A-8364-414B-BC59-4549A5AD2796}"/>
              </a:ext>
            </a:extLst>
          </p:cNvPr>
          <p:cNvSpPr txBox="1"/>
          <p:nvPr/>
        </p:nvSpPr>
        <p:spPr>
          <a:xfrm>
            <a:off x="7055877" y="5186086"/>
            <a:ext cx="4617670" cy="500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it-IT" sz="1200" b="1" cap="small" dirty="0">
                <a:solidFill>
                  <a:srgbClr val="44546A"/>
                </a:solidFill>
                <a:effectLst/>
                <a:latin typeface="Raleway" pitchFamily="2" charset="0"/>
                <a:ea typeface="Times New Roman" panose="02020603050405020304" pitchFamily="18" charset="0"/>
              </a:rPr>
              <a:t>incidenza per 100.000 casi di COVID-19 diagnosticati in Italia per provincia domicilio/residenza 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2C5F38A-A292-4646-A061-A3CF8D48CFE7}"/>
              </a:ext>
            </a:extLst>
          </p:cNvPr>
          <p:cNvSpPr txBox="1"/>
          <p:nvPr/>
        </p:nvSpPr>
        <p:spPr>
          <a:xfrm>
            <a:off x="1619616" y="5746699"/>
            <a:ext cx="97952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i="1" dirty="0">
                <a:solidFill>
                  <a:srgbClr val="404040"/>
                </a:solidFill>
                <a:latin typeface="Calibri" panose="020F0502020204030204"/>
              </a:rPr>
              <a:t>*Calabria, Sicilia e PA Bolzano hanno notificato nell’ultima settimana un numero inferiore di casi per problemi tecnico-organizzativi e forte pressione sui servizi sanitari.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F82171E-FAE6-40F0-802E-C1CBFED00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5752" y="1304506"/>
            <a:ext cx="5578175" cy="380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01947A2-63F0-4FD0-8BDF-C4543E087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" b="248"/>
          <a:stretch/>
        </p:blipFill>
        <p:spPr bwMode="auto">
          <a:xfrm>
            <a:off x="6233160" y="849691"/>
            <a:ext cx="5782565" cy="413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980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996C1B5-8807-40AB-AAC3-E59867FD8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03851" y="811181"/>
            <a:ext cx="6722971" cy="458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C3B66A7-DCB3-48EA-A25C-CE6BA850A2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2630" b="47869"/>
          <a:stretch/>
        </p:blipFill>
        <p:spPr>
          <a:xfrm>
            <a:off x="41932" y="118845"/>
            <a:ext cx="12095475" cy="70071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9874E31-0F60-4B6C-8754-C7162467EFB8}"/>
              </a:ext>
            </a:extLst>
          </p:cNvPr>
          <p:cNvSpPr txBox="1"/>
          <p:nvPr/>
        </p:nvSpPr>
        <p:spPr>
          <a:xfrm>
            <a:off x="1548904" y="238371"/>
            <a:ext cx="11124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Casi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diminuzione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nella maggioranza delle Regioni/PPAA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negli ultimi 7 giorni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2C85AE0-1517-41C9-A8BC-074E9F8CFAF2}"/>
              </a:ext>
            </a:extLst>
          </p:cNvPr>
          <p:cNvSpPr/>
          <p:nvPr/>
        </p:nvSpPr>
        <p:spPr>
          <a:xfrm>
            <a:off x="7201837" y="6604084"/>
            <a:ext cx="28905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Data di ultimo aggiornamento: 20 aprile 2022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C2958E9-2E9E-4413-8AD5-8213BE053169}"/>
              </a:ext>
            </a:extLst>
          </p:cNvPr>
          <p:cNvSpPr txBox="1"/>
          <p:nvPr/>
        </p:nvSpPr>
        <p:spPr>
          <a:xfrm>
            <a:off x="3295226" y="5395751"/>
            <a:ext cx="78132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000" b="1" cap="small" dirty="0">
                <a:solidFill>
                  <a:srgbClr val="44546A"/>
                </a:solidFill>
                <a:latin typeface="Raleway" pitchFamily="2" charset="0"/>
              </a:rPr>
              <a:t>CONFRONTO TRA IL NUMERO CASI DI COVID-19 (PER 100.000 AB) DIAGNOSTICATI IN ITALIA </a:t>
            </a:r>
          </a:p>
          <a:p>
            <a:pPr>
              <a:defRPr/>
            </a:pPr>
            <a:r>
              <a:rPr lang="it-IT" sz="1000" b="1" cap="small" dirty="0">
                <a:solidFill>
                  <a:srgbClr val="44546A"/>
                </a:solidFill>
                <a:latin typeface="Raleway" pitchFamily="2" charset="0"/>
              </a:rPr>
              <a:t>PER REGIONE/PA NEL PERIODO 11-17/4/2022 E 4-10/4/2022 *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24D6122-87B2-462A-BCC7-60AFE43FE7B7}"/>
              </a:ext>
            </a:extLst>
          </p:cNvPr>
          <p:cNvSpPr txBox="1"/>
          <p:nvPr/>
        </p:nvSpPr>
        <p:spPr>
          <a:xfrm>
            <a:off x="1619616" y="5746699"/>
            <a:ext cx="97952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i="1" dirty="0">
                <a:solidFill>
                  <a:srgbClr val="404040"/>
                </a:solidFill>
                <a:latin typeface="Calibri" panose="020F0502020204030204"/>
              </a:rPr>
              <a:t>*Calabria, Sicilia e PA Bolzano hanno notificato nell’ultima settimana un numero inferiore di casi per problemi tecnico-organizzativi e forte pressione sui servizi sanitari. </a:t>
            </a:r>
          </a:p>
        </p:txBody>
      </p:sp>
    </p:spTree>
    <p:extLst>
      <p:ext uri="{BB962C8B-B14F-4D97-AF65-F5344CB8AC3E}">
        <p14:creationId xmlns:p14="http://schemas.microsoft.com/office/powerpoint/2010/main" val="2828064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CD8B1B4-145A-41CF-92AB-322EA28BB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2630" b="47869"/>
          <a:stretch/>
        </p:blipFill>
        <p:spPr>
          <a:xfrm>
            <a:off x="41932" y="118845"/>
            <a:ext cx="12095475" cy="60540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D2BD75-176A-45F8-A3B1-71B284903107}"/>
              </a:ext>
            </a:extLst>
          </p:cNvPr>
          <p:cNvSpPr txBox="1"/>
          <p:nvPr/>
        </p:nvSpPr>
        <p:spPr>
          <a:xfrm>
            <a:off x="3796809" y="190715"/>
            <a:ext cx="1218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Casi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aumento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negli over 70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62F9CD-CE96-4997-888D-12FBC44B69AD}"/>
              </a:ext>
            </a:extLst>
          </p:cNvPr>
          <p:cNvSpPr txBox="1"/>
          <p:nvPr/>
        </p:nvSpPr>
        <p:spPr>
          <a:xfrm>
            <a:off x="796046" y="5404355"/>
            <a:ext cx="1122829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b="1" cap="small" dirty="0">
                <a:solidFill>
                  <a:srgbClr val="44546A"/>
                </a:solidFill>
                <a:latin typeface="Raleway" pitchFamily="2" charset="0"/>
              </a:rPr>
              <a:t>CONFRONTO TRA IL NUMERO CASI DI COVID-19 (PER 100.000 AB) DIAGNOSTICATI IN ITALIA PER FASCIA D’ETA’ NEL PERIODO 4-10/4/2022 E 28/3-3/4/2022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7776058-B94D-432C-A9E8-125AE28A6B8A}"/>
              </a:ext>
            </a:extLst>
          </p:cNvPr>
          <p:cNvSpPr/>
          <p:nvPr/>
        </p:nvSpPr>
        <p:spPr>
          <a:xfrm>
            <a:off x="7201837" y="6604084"/>
            <a:ext cx="286328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Data di ultimo aggiornamento: </a:t>
            </a:r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20 aprile 2022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7B47942-7F7D-413F-8EBB-BD98F62C7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8" b="4478"/>
          <a:stretch/>
        </p:blipFill>
        <p:spPr bwMode="auto">
          <a:xfrm>
            <a:off x="2845426" y="817862"/>
            <a:ext cx="6488485" cy="435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415E381-4BB9-4845-B71F-8858E993001E}"/>
              </a:ext>
            </a:extLst>
          </p:cNvPr>
          <p:cNvSpPr txBox="1"/>
          <p:nvPr/>
        </p:nvSpPr>
        <p:spPr>
          <a:xfrm>
            <a:off x="1619616" y="5746699"/>
            <a:ext cx="97952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i="1" dirty="0">
                <a:solidFill>
                  <a:srgbClr val="404040"/>
                </a:solidFill>
                <a:latin typeface="Calibri" panose="020F0502020204030204"/>
              </a:rPr>
              <a:t>*Calabria, Sicilia e PA Bolzano hanno notificato nell’ultima settimana un numero inferiore di casi per problemi tecnico-organizzativi e forte pressione sui servizi sanitari. </a:t>
            </a:r>
          </a:p>
        </p:txBody>
      </p:sp>
    </p:spTree>
    <p:extLst>
      <p:ext uri="{BB962C8B-B14F-4D97-AF65-F5344CB8AC3E}">
        <p14:creationId xmlns:p14="http://schemas.microsoft.com/office/powerpoint/2010/main" val="55827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9F928B8A-3EB1-4DF1-BFCE-1A2F9A1160CD}"/>
              </a:ext>
            </a:extLst>
          </p:cNvPr>
          <p:cNvSpPr txBox="1"/>
          <p:nvPr/>
        </p:nvSpPr>
        <p:spPr>
          <a:xfrm>
            <a:off x="0" y="67811"/>
            <a:ext cx="12192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dirty="0">
                <a:solidFill>
                  <a:srgbClr val="0064B7"/>
                </a:solidFill>
                <a:latin typeface="Arial Narrow" panose="020B0606020202030204" pitchFamily="34" charset="0"/>
              </a:rPr>
              <a:t>Stima nazionale dell’Rt sintomi (6/4), Rt ospedalizzazioni (12/4) e Rt «augmented» (12/4) calcolati con dati al 20/4/2022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5BE4D16-0C7B-441B-894E-231233E4FE0D}"/>
              </a:ext>
            </a:extLst>
          </p:cNvPr>
          <p:cNvSpPr/>
          <p:nvPr/>
        </p:nvSpPr>
        <p:spPr>
          <a:xfrm>
            <a:off x="7510328" y="6604084"/>
            <a:ext cx="28905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Data di ultimo aggiornamento: 20 aprile 2022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B45FD16-964E-4370-8AB9-40B6B1E0C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8472" y="1307956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DD407F9-D97C-40C4-9D32-E19852D92C02}"/>
              </a:ext>
            </a:extLst>
          </p:cNvPr>
          <p:cNvSpPr txBox="1"/>
          <p:nvPr/>
        </p:nvSpPr>
        <p:spPr>
          <a:xfrm>
            <a:off x="9674750" y="1681771"/>
            <a:ext cx="20530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Augmented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: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1,01 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(IC95%: 1,01-1,02) al </a:t>
            </a:r>
            <a:r>
              <a:rPr lang="it-IT" dirty="0">
                <a:solidFill>
                  <a:prstClr val="black"/>
                </a:solidFill>
                <a:latin typeface="Arial Narrow" panose="020B0606020202030204" pitchFamily="34" charset="0"/>
              </a:rPr>
              <a:t>12 aprile 2022</a:t>
            </a:r>
            <a:endParaRPr kumimoji="0" lang="en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9C5373A-585E-420D-9426-FA7A20EA58D9}"/>
              </a:ext>
            </a:extLst>
          </p:cNvPr>
          <p:cNvSpPr txBox="1"/>
          <p:nvPr/>
        </p:nvSpPr>
        <p:spPr>
          <a:xfrm>
            <a:off x="9941995" y="2905932"/>
            <a:ext cx="20811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Ospedalizzazioni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: </a:t>
            </a:r>
            <a:r>
              <a:rPr lang="it-IT" b="1" dirty="0">
                <a:solidFill>
                  <a:prstClr val="black"/>
                </a:solidFill>
                <a:latin typeface="Arial Narrow" panose="020B0606020202030204" pitchFamily="34" charset="0"/>
              </a:rPr>
              <a:t>0,91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(IC95%: 0,88-0,93) al </a:t>
            </a:r>
            <a:r>
              <a:rPr lang="it-IT" dirty="0">
                <a:solidFill>
                  <a:prstClr val="black"/>
                </a:solidFill>
                <a:latin typeface="Arial Narrow" panose="020B0606020202030204" pitchFamily="34" charset="0"/>
              </a:rPr>
              <a:t>12 aprile 2022</a:t>
            </a: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0168411-B05F-4E38-B014-86F92D6456B7}"/>
              </a:ext>
            </a:extLst>
          </p:cNvPr>
          <p:cNvSpPr txBox="1"/>
          <p:nvPr/>
        </p:nvSpPr>
        <p:spPr>
          <a:xfrm>
            <a:off x="9674750" y="3935267"/>
            <a:ext cx="23484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Sintomi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: </a:t>
            </a:r>
            <a:r>
              <a:rPr lang="it-IT" b="1" dirty="0">
                <a:solidFill>
                  <a:prstClr val="black"/>
                </a:solidFill>
                <a:latin typeface="Arial Narrow" panose="020B0606020202030204" pitchFamily="34" charset="0"/>
              </a:rPr>
              <a:t>0,93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(IC95%: </a:t>
            </a:r>
            <a:r>
              <a:rPr lang="it-IT" dirty="0">
                <a:solidFill>
                  <a:prstClr val="black"/>
                </a:solidFill>
                <a:latin typeface="Arial Narrow" panose="020B0606020202030204" pitchFamily="34" charset="0"/>
              </a:rPr>
              <a:t>0,92-0,93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)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al </a:t>
            </a:r>
            <a:r>
              <a:rPr lang="it-IT" dirty="0">
                <a:solidFill>
                  <a:prstClr val="black"/>
                </a:solidFill>
                <a:latin typeface="Arial Narrow" panose="020B0606020202030204" pitchFamily="34" charset="0"/>
              </a:rPr>
              <a:t>6 aprile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marzo 2022</a:t>
            </a:r>
          </a:p>
        </p:txBody>
      </p:sp>
    </p:spTree>
    <p:extLst>
      <p:ext uri="{BB962C8B-B14F-4D97-AF65-F5344CB8AC3E}">
        <p14:creationId xmlns:p14="http://schemas.microsoft.com/office/powerpoint/2010/main" val="3310883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9F928B8A-3EB1-4DF1-BFCE-1A2F9A1160CD}"/>
              </a:ext>
            </a:extLst>
          </p:cNvPr>
          <p:cNvSpPr txBox="1"/>
          <p:nvPr/>
        </p:nvSpPr>
        <p:spPr>
          <a:xfrm>
            <a:off x="0" y="17612"/>
            <a:ext cx="122275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64B7"/>
                </a:solidFill>
              </a:rPr>
              <a:t>STIMA DELL’RT MEDIO 14gg PER REGIONE/PA BASATO SU INIZIO SINTOMI FINO AL 12 APRILE 2022, CALCOLATO IL 20/04/2022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5BE4D16-0C7B-441B-894E-231233E4FE0D}"/>
              </a:ext>
            </a:extLst>
          </p:cNvPr>
          <p:cNvSpPr/>
          <p:nvPr/>
        </p:nvSpPr>
        <p:spPr>
          <a:xfrm>
            <a:off x="7510328" y="6604084"/>
            <a:ext cx="28905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aggiornamento: 20 aprile 2022</a:t>
            </a:r>
            <a:endParaRPr lang="it-IT" sz="105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1D50586-047D-4355-A494-301D36755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471" y="797534"/>
            <a:ext cx="7245656" cy="52629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3270578-6B2D-4AFF-A567-63DA67997770}"/>
              </a:ext>
            </a:extLst>
          </p:cNvPr>
          <p:cNvSpPr/>
          <p:nvPr/>
        </p:nvSpPr>
        <p:spPr>
          <a:xfrm>
            <a:off x="2122966" y="549796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D8B1B4-145A-41CF-92AB-322EA28BB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2630" b="47869"/>
          <a:stretch/>
        </p:blipFill>
        <p:spPr>
          <a:xfrm>
            <a:off x="41932" y="118845"/>
            <a:ext cx="12095475" cy="60540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D2BD75-176A-45F8-A3B1-71B284903107}"/>
              </a:ext>
            </a:extLst>
          </p:cNvPr>
          <p:cNvSpPr txBox="1"/>
          <p:nvPr/>
        </p:nvSpPr>
        <p:spPr>
          <a:xfrm>
            <a:off x="2763261" y="147881"/>
            <a:ext cx="6259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Tasso di incidenza settimanale per fascia di età </a:t>
            </a:r>
            <a:endParaRPr kumimoji="0" lang="it-IT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7776058-B94D-432C-A9E8-125AE28A6B8A}"/>
              </a:ext>
            </a:extLst>
          </p:cNvPr>
          <p:cNvSpPr/>
          <p:nvPr/>
        </p:nvSpPr>
        <p:spPr>
          <a:xfrm>
            <a:off x="7201837" y="6604084"/>
            <a:ext cx="28905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Data di ultimo aggiornamento: 20 aprile 2022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6AC328A-FBAE-4930-B4F4-169F876BB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6810" y="753287"/>
            <a:ext cx="10475976" cy="523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680826"/>
      </p:ext>
    </p:extLst>
  </p:cSld>
  <p:clrMapOvr>
    <a:masterClrMapping/>
  </p:clrMapOvr>
</p:sld>
</file>

<file path=ppt/theme/theme1.xml><?xml version="1.0" encoding="utf-8"?>
<a:theme xmlns:a="http://schemas.openxmlformats.org/drawingml/2006/main" name="presidenz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idenza" id="{D413CCC6-6FDF-48FB-AFB5-EF01A5117BCE}" vid="{8C8DDC9F-EAEB-4901-AB1E-45017EF0823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63E7C816413449BE19C5D0687882B0" ma:contentTypeVersion="14" ma:contentTypeDescription="Creare un nuovo documento." ma:contentTypeScope="" ma:versionID="9d3c919990654082d909781a2c02d3fb">
  <xsd:schema xmlns:xsd="http://www.w3.org/2001/XMLSchema" xmlns:xs="http://www.w3.org/2001/XMLSchema" xmlns:p="http://schemas.microsoft.com/office/2006/metadata/properties" xmlns:ns3="3ec210cc-1385-4d77-bddf-45fa57c2a2bb" xmlns:ns4="57d7c0e4-8645-47b2-9061-8f723220d9b7" targetNamespace="http://schemas.microsoft.com/office/2006/metadata/properties" ma:root="true" ma:fieldsID="54e9748e58e4db3cb62675a12a402278" ns3:_="" ns4:_="">
    <xsd:import namespace="3ec210cc-1385-4d77-bddf-45fa57c2a2bb"/>
    <xsd:import namespace="57d7c0e4-8645-47b2-9061-8f723220d9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210cc-1385-4d77-bddf-45fa57c2a2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7c0e4-8645-47b2-9061-8f723220d9b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5A7507-7C85-41C6-B66A-70CB816B15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2B4E2D-016A-4828-BD40-B1E9053E7861}">
  <ds:schemaRefs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57d7c0e4-8645-47b2-9061-8f723220d9b7"/>
    <ds:schemaRef ds:uri="3ec210cc-1385-4d77-bddf-45fa57c2a2b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66D8843-5184-4A63-8BCC-4B8E9C812F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c210cc-1385-4d77-bddf-45fa57c2a2bb"/>
    <ds:schemaRef ds:uri="57d7c0e4-8645-47b2-9061-8f723220d9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2628</Words>
  <Application>Microsoft Office PowerPoint</Application>
  <PresentationFormat>Widescreen</PresentationFormat>
  <Paragraphs>624</Paragraphs>
  <Slides>38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9" baseType="lpstr">
      <vt:lpstr>Microsoft YaHei</vt:lpstr>
      <vt:lpstr>Arial</vt:lpstr>
      <vt:lpstr>Arial Narrow</vt:lpstr>
      <vt:lpstr>Calibri</vt:lpstr>
      <vt:lpstr>Calibri Light</vt:lpstr>
      <vt:lpstr>Raleway</vt:lpstr>
      <vt:lpstr>Source Sans Pro</vt:lpstr>
      <vt:lpstr>Tahoma</vt:lpstr>
      <vt:lpstr>Times New Roman</vt:lpstr>
      <vt:lpstr>Titillium Web</vt:lpstr>
      <vt:lpstr>presidenza</vt:lpstr>
      <vt:lpstr>Epidemia COVID-19  Monitoraggio del rischio </vt:lpstr>
      <vt:lpstr>Presentazione standard di PowerPoint</vt:lpstr>
      <vt:lpstr>Casi notificati al sistema di Sorveglianza integrata COVID-19 in Italia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Malloni Pier David</dc:creator>
  <cp:lastModifiedBy>De Vecchis Daniela</cp:lastModifiedBy>
  <cp:revision>3</cp:revision>
  <dcterms:created xsi:type="dcterms:W3CDTF">2021-11-29T14:06:14Z</dcterms:created>
  <dcterms:modified xsi:type="dcterms:W3CDTF">2022-04-22T14:40:14Z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0x0101005B63E7C816413449BE19C5D0687882B0</vt:lpwstr>
  </property>
</Properties>
</file>