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3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368" r:id="rId13"/>
    <p:sldId id="1307" r:id="rId14"/>
    <p:sldId id="1374" r:id="rId15"/>
    <p:sldId id="1344" r:id="rId16"/>
    <p:sldId id="1375" r:id="rId17"/>
    <p:sldId id="1372" r:id="rId18"/>
    <p:sldId id="1373" r:id="rId19"/>
    <p:sldId id="256" r:id="rId20"/>
    <p:sldId id="257" r:id="rId21"/>
    <p:sldId id="258" r:id="rId22"/>
    <p:sldId id="259" r:id="rId23"/>
    <p:sldId id="1278" r:id="rId24"/>
    <p:sldId id="1280" r:id="rId25"/>
    <p:sldId id="1283" r:id="rId26"/>
    <p:sldId id="1287" r:id="rId27"/>
    <p:sldId id="1358" r:id="rId28"/>
    <p:sldId id="1104" r:id="rId29"/>
    <p:sldId id="1252" r:id="rId30"/>
    <p:sldId id="1253" r:id="rId31"/>
    <p:sldId id="1339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2F708-1293-4DF6-8986-C3AB36A58D4A}" v="6" dt="2021-07-16T08:46:04.977"/>
    <p1510:client id="{247BD0ED-32D5-436A-B0CE-F0AEB8F8DEE2}" v="399" dt="2021-07-16T07:59:18.581"/>
    <p1510:client id="{4B075172-D4D5-44C7-B855-186B4C53D544}" v="119" dt="2021-07-16T06:25:32.779"/>
    <p1510:client id="{511DEF8B-F5DE-40F9-9B63-4B4E90519D3F}" v="10" dt="2021-07-16T11:15:31.440"/>
    <p1510:client id="{C326D8E7-E9C1-497F-BF40-7067AFFC06F9}" v="459" dt="2021-07-16T09:16:44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Flavia" userId="d0c948b9-3a67-4bac-a22a-6b0fce5525eb" providerId="ADAL" clId="{511DEF8B-F5DE-40F9-9B63-4B4E90519D3F}"/>
    <pc:docChg chg="undo custSel addSld delSld modSld sldOrd">
      <pc:chgData name="Riccardo Flavia" userId="d0c948b9-3a67-4bac-a22a-6b0fce5525eb" providerId="ADAL" clId="{511DEF8B-F5DE-40F9-9B63-4B4E90519D3F}" dt="2021-07-16T11:21:01.492" v="350" actId="47"/>
      <pc:docMkLst>
        <pc:docMk/>
      </pc:docMkLst>
      <pc:sldChg chg="modSp mod ord">
        <pc:chgData name="Riccardo Flavia" userId="d0c948b9-3a67-4bac-a22a-6b0fce5525eb" providerId="ADAL" clId="{511DEF8B-F5DE-40F9-9B63-4B4E90519D3F}" dt="2021-07-16T11:12:35.055" v="233"/>
        <pc:sldMkLst>
          <pc:docMk/>
          <pc:sldMk cId="2083125692" sldId="256"/>
        </pc:sldMkLst>
        <pc:picChg chg="mod">
          <ac:chgData name="Riccardo Flavia" userId="d0c948b9-3a67-4bac-a22a-6b0fce5525eb" providerId="ADAL" clId="{511DEF8B-F5DE-40F9-9B63-4B4E90519D3F}" dt="2021-07-16T10:52:08.619" v="2" actId="14100"/>
          <ac:picMkLst>
            <pc:docMk/>
            <pc:sldMk cId="2083125692" sldId="256"/>
            <ac:picMk id="5" creationId="{FDF5F5A3-9460-8246-940E-E3A5680D7BC0}"/>
          </ac:picMkLst>
        </pc:picChg>
      </pc:sldChg>
      <pc:sldChg chg="modSp mod">
        <pc:chgData name="Riccardo Flavia" userId="d0c948b9-3a67-4bac-a22a-6b0fce5525eb" providerId="ADAL" clId="{511DEF8B-F5DE-40F9-9B63-4B4E90519D3F}" dt="2021-07-16T11:02:57.249" v="126" actId="20577"/>
        <pc:sldMkLst>
          <pc:docMk/>
          <pc:sldMk cId="3041254794" sldId="1253"/>
        </pc:sldMkLst>
        <pc:spChg chg="mod">
          <ac:chgData name="Riccardo Flavia" userId="d0c948b9-3a67-4bac-a22a-6b0fce5525eb" providerId="ADAL" clId="{511DEF8B-F5DE-40F9-9B63-4B4E90519D3F}" dt="2021-07-16T11:02:57.249" v="126" actId="20577"/>
          <ac:spMkLst>
            <pc:docMk/>
            <pc:sldMk cId="3041254794" sldId="1253"/>
            <ac:spMk id="4" creationId="{5334630E-15F0-4078-A1A7-7BE06BFBE1A5}"/>
          </ac:spMkLst>
        </pc:spChg>
      </pc:sldChg>
      <pc:sldChg chg="del">
        <pc:chgData name="Riccardo Flavia" userId="d0c948b9-3a67-4bac-a22a-6b0fce5525eb" providerId="ADAL" clId="{511DEF8B-F5DE-40F9-9B63-4B4E90519D3F}" dt="2021-07-16T10:58:17.302" v="11" actId="47"/>
        <pc:sldMkLst>
          <pc:docMk/>
          <pc:sldMk cId="406376323" sldId="1277"/>
        </pc:sldMkLst>
      </pc:sldChg>
      <pc:sldChg chg="modSp mod">
        <pc:chgData name="Riccardo Flavia" userId="d0c948b9-3a67-4bac-a22a-6b0fce5525eb" providerId="ADAL" clId="{511DEF8B-F5DE-40F9-9B63-4B4E90519D3F}" dt="2021-07-16T11:19:23.691" v="347" actId="1076"/>
        <pc:sldMkLst>
          <pc:docMk/>
          <pc:sldMk cId="3284697636" sldId="1278"/>
        </pc:sldMkLst>
        <pc:spChg chg="mod">
          <ac:chgData name="Riccardo Flavia" userId="d0c948b9-3a67-4bac-a22a-6b0fce5525eb" providerId="ADAL" clId="{511DEF8B-F5DE-40F9-9B63-4B4E90519D3F}" dt="2021-07-16T11:19:23.691" v="347" actId="1076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Riccardo Flavia" userId="d0c948b9-3a67-4bac-a22a-6b0fce5525eb" providerId="ADAL" clId="{511DEF8B-F5DE-40F9-9B63-4B4E90519D3F}" dt="2021-07-16T10:59:33.580" v="67" actId="1036"/>
        <pc:sldMkLst>
          <pc:docMk/>
          <pc:sldMk cId="3635425474" sldId="1287"/>
        </pc:sldMkLst>
        <pc:spChg chg="mod">
          <ac:chgData name="Riccardo Flavia" userId="d0c948b9-3a67-4bac-a22a-6b0fce5525eb" providerId="ADAL" clId="{511DEF8B-F5DE-40F9-9B63-4B4E90519D3F}" dt="2021-07-16T10:59:04.866" v="52" actId="1036"/>
          <ac:spMkLst>
            <pc:docMk/>
            <pc:sldMk cId="3635425474" sldId="1287"/>
            <ac:spMk id="2" creationId="{EFE24E9A-5519-4117-A223-6D03F1459EEC}"/>
          </ac:spMkLst>
        </pc:spChg>
        <pc:spChg chg="mod">
          <ac:chgData name="Riccardo Flavia" userId="d0c948b9-3a67-4bac-a22a-6b0fce5525eb" providerId="ADAL" clId="{511DEF8B-F5DE-40F9-9B63-4B4E90519D3F}" dt="2021-07-16T10:59:33.580" v="67" actId="1036"/>
          <ac:spMkLst>
            <pc:docMk/>
            <pc:sldMk cId="3635425474" sldId="1287"/>
            <ac:spMk id="7" creationId="{F317128C-BD0C-417A-B7C4-3760E7593158}"/>
          </ac:spMkLst>
        </pc:spChg>
        <pc:spChg chg="mod">
          <ac:chgData name="Riccardo Flavia" userId="d0c948b9-3a67-4bac-a22a-6b0fce5525eb" providerId="ADAL" clId="{511DEF8B-F5DE-40F9-9B63-4B4E90519D3F}" dt="2021-07-16T10:59:13.779" v="59" actId="1038"/>
          <ac:spMkLst>
            <pc:docMk/>
            <pc:sldMk cId="3635425474" sldId="1287"/>
            <ac:spMk id="8" creationId="{32518C43-23F8-4A2D-8F30-D7621DEB7471}"/>
          </ac:spMkLst>
        </pc:spChg>
        <pc:spChg chg="mod">
          <ac:chgData name="Riccardo Flavia" userId="d0c948b9-3a67-4bac-a22a-6b0fce5525eb" providerId="ADAL" clId="{511DEF8B-F5DE-40F9-9B63-4B4E90519D3F}" dt="2021-07-16T10:59:19.915" v="60" actId="1076"/>
          <ac:spMkLst>
            <pc:docMk/>
            <pc:sldMk cId="3635425474" sldId="1287"/>
            <ac:spMk id="9" creationId="{0FE356BD-A22D-45D7-88AD-1C0AE48E63EB}"/>
          </ac:spMkLst>
        </pc:spChg>
        <pc:spChg chg="mod">
          <ac:chgData name="Riccardo Flavia" userId="d0c948b9-3a67-4bac-a22a-6b0fce5525eb" providerId="ADAL" clId="{511DEF8B-F5DE-40F9-9B63-4B4E90519D3F}" dt="2021-07-16T10:59:24.118" v="61" actId="1076"/>
          <ac:spMkLst>
            <pc:docMk/>
            <pc:sldMk cId="3635425474" sldId="1287"/>
            <ac:spMk id="10" creationId="{BA8F8AA0-975F-493D-A022-5078ECAA6D4D}"/>
          </ac:spMkLst>
        </pc:spChg>
        <pc:spChg chg="mod">
          <ac:chgData name="Riccardo Flavia" userId="d0c948b9-3a67-4bac-a22a-6b0fce5525eb" providerId="ADAL" clId="{511DEF8B-F5DE-40F9-9B63-4B4E90519D3F}" dt="2021-07-16T10:58:52.122" v="36" actId="1038"/>
          <ac:spMkLst>
            <pc:docMk/>
            <pc:sldMk cId="3635425474" sldId="1287"/>
            <ac:spMk id="11" creationId="{BA1878F1-6E30-4E51-A76E-43A762975256}"/>
          </ac:spMkLst>
        </pc:spChg>
        <pc:spChg chg="mod">
          <ac:chgData name="Riccardo Flavia" userId="d0c948b9-3a67-4bac-a22a-6b0fce5525eb" providerId="ADAL" clId="{511DEF8B-F5DE-40F9-9B63-4B4E90519D3F}" dt="2021-07-16T10:59:00.272" v="43" actId="1036"/>
          <ac:spMkLst>
            <pc:docMk/>
            <pc:sldMk cId="3635425474" sldId="1287"/>
            <ac:spMk id="13" creationId="{E96120D3-79C9-4B38-8EA7-9E7FDF6F77DC}"/>
          </ac:spMkLst>
        </pc:spChg>
        <pc:picChg chg="mod">
          <ac:chgData name="Riccardo Flavia" userId="d0c948b9-3a67-4bac-a22a-6b0fce5525eb" providerId="ADAL" clId="{511DEF8B-F5DE-40F9-9B63-4B4E90519D3F}" dt="2021-07-16T10:59:27.654" v="62" actId="1076"/>
          <ac:picMkLst>
            <pc:docMk/>
            <pc:sldMk cId="3635425474" sldId="1287"/>
            <ac:picMk id="12290" creationId="{5DA2C7D3-813C-490B-88FB-6203488E2F82}"/>
          </ac:picMkLst>
        </pc:picChg>
      </pc:sldChg>
      <pc:sldChg chg="add del">
        <pc:chgData name="Riccardo Flavia" userId="d0c948b9-3a67-4bac-a22a-6b0fce5525eb" providerId="ADAL" clId="{511DEF8B-F5DE-40F9-9B63-4B4E90519D3F}" dt="2021-07-16T10:54:21.967" v="8" actId="47"/>
        <pc:sldMkLst>
          <pc:docMk/>
          <pc:sldMk cId="0" sldId="1307"/>
        </pc:sldMkLst>
      </pc:sldChg>
      <pc:sldChg chg="del">
        <pc:chgData name="Riccardo Flavia" userId="d0c948b9-3a67-4bac-a22a-6b0fce5525eb" providerId="ADAL" clId="{511DEF8B-F5DE-40F9-9B63-4B4E90519D3F}" dt="2021-07-16T10:54:03.046" v="6" actId="47"/>
        <pc:sldMkLst>
          <pc:docMk/>
          <pc:sldMk cId="2366445357" sldId="1308"/>
        </pc:sldMkLst>
      </pc:sldChg>
      <pc:sldChg chg="del">
        <pc:chgData name="Riccardo Flavia" userId="d0c948b9-3a67-4bac-a22a-6b0fce5525eb" providerId="ADAL" clId="{511DEF8B-F5DE-40F9-9B63-4B4E90519D3F}" dt="2021-07-16T10:58:28.316" v="12" actId="47"/>
        <pc:sldMkLst>
          <pc:docMk/>
          <pc:sldMk cId="2912772503" sldId="1314"/>
        </pc:sldMkLst>
      </pc:sldChg>
      <pc:sldChg chg="del">
        <pc:chgData name="Riccardo Flavia" userId="d0c948b9-3a67-4bac-a22a-6b0fce5525eb" providerId="ADAL" clId="{511DEF8B-F5DE-40F9-9B63-4B4E90519D3F}" dt="2021-07-16T10:58:28.949" v="13" actId="47"/>
        <pc:sldMkLst>
          <pc:docMk/>
          <pc:sldMk cId="893663986" sldId="1315"/>
        </pc:sldMkLst>
      </pc:sldChg>
      <pc:sldChg chg="del">
        <pc:chgData name="Riccardo Flavia" userId="d0c948b9-3a67-4bac-a22a-6b0fce5525eb" providerId="ADAL" clId="{511DEF8B-F5DE-40F9-9B63-4B4E90519D3F}" dt="2021-07-16T10:58:29.533" v="14" actId="47"/>
        <pc:sldMkLst>
          <pc:docMk/>
          <pc:sldMk cId="2218993671" sldId="1316"/>
        </pc:sldMkLst>
      </pc:sldChg>
      <pc:sldChg chg="del">
        <pc:chgData name="Riccardo Flavia" userId="d0c948b9-3a67-4bac-a22a-6b0fce5525eb" providerId="ADAL" clId="{511DEF8B-F5DE-40F9-9B63-4B4E90519D3F}" dt="2021-07-16T10:58:30.866" v="15" actId="47"/>
        <pc:sldMkLst>
          <pc:docMk/>
          <pc:sldMk cId="2447784579" sldId="1317"/>
        </pc:sldMkLst>
      </pc:sldChg>
      <pc:sldChg chg="del">
        <pc:chgData name="Riccardo Flavia" userId="d0c948b9-3a67-4bac-a22a-6b0fce5525eb" providerId="ADAL" clId="{511DEF8B-F5DE-40F9-9B63-4B4E90519D3F}" dt="2021-07-16T10:57:23.599" v="10" actId="47"/>
        <pc:sldMkLst>
          <pc:docMk/>
          <pc:sldMk cId="4206354991" sldId="1351"/>
        </pc:sldMkLst>
      </pc:sldChg>
      <pc:sldChg chg="modSp">
        <pc:chgData name="Riccardo Flavia" userId="d0c948b9-3a67-4bac-a22a-6b0fce5525eb" providerId="ADAL" clId="{511DEF8B-F5DE-40F9-9B63-4B4E90519D3F}" dt="2021-07-16T11:02:02.285" v="120" actId="1076"/>
        <pc:sldMkLst>
          <pc:docMk/>
          <pc:sldMk cId="77662351" sldId="1358"/>
        </pc:sldMkLst>
        <pc:picChg chg="mod">
          <ac:chgData name="Riccardo Flavia" userId="d0c948b9-3a67-4bac-a22a-6b0fce5525eb" providerId="ADAL" clId="{511DEF8B-F5DE-40F9-9B63-4B4E90519D3F}" dt="2021-07-16T11:02:02.285" v="120" actId="1076"/>
          <ac:picMkLst>
            <pc:docMk/>
            <pc:sldMk cId="77662351" sldId="1358"/>
            <ac:picMk id="1026" creationId="{F3DFECD1-6486-4E71-A41E-394746F19BB3}"/>
          </ac:picMkLst>
        </pc:picChg>
      </pc:sldChg>
      <pc:sldChg chg="del">
        <pc:chgData name="Riccardo Flavia" userId="d0c948b9-3a67-4bac-a22a-6b0fce5525eb" providerId="ADAL" clId="{511DEF8B-F5DE-40F9-9B63-4B4E90519D3F}" dt="2021-07-16T11:00:50.731" v="68" actId="47"/>
        <pc:sldMkLst>
          <pc:docMk/>
          <pc:sldMk cId="3107384794" sldId="1363"/>
        </pc:sldMkLst>
      </pc:sldChg>
      <pc:sldChg chg="modSp add del mod">
        <pc:chgData name="Riccardo Flavia" userId="d0c948b9-3a67-4bac-a22a-6b0fce5525eb" providerId="ADAL" clId="{511DEF8B-F5DE-40F9-9B63-4B4E90519D3F}" dt="2021-07-16T11:21:01.492" v="350" actId="47"/>
        <pc:sldMkLst>
          <pc:docMk/>
          <pc:sldMk cId="2576783156" sldId="1366"/>
        </pc:sldMkLst>
        <pc:spChg chg="mod">
          <ac:chgData name="Riccardo Flavia" userId="d0c948b9-3a67-4bac-a22a-6b0fce5525eb" providerId="ADAL" clId="{511DEF8B-F5DE-40F9-9B63-4B4E90519D3F}" dt="2021-07-16T11:01:44.823" v="119" actId="6549"/>
          <ac:spMkLst>
            <pc:docMk/>
            <pc:sldMk cId="2576783156" sldId="1366"/>
            <ac:spMk id="4" creationId="{C257C492-2516-426B-AFC7-F4A5F90305D3}"/>
          </ac:spMkLst>
        </pc:spChg>
        <pc:spChg chg="mod">
          <ac:chgData name="Riccardo Flavia" userId="d0c948b9-3a67-4bac-a22a-6b0fce5525eb" providerId="ADAL" clId="{511DEF8B-F5DE-40F9-9B63-4B4E90519D3F}" dt="2021-07-16T11:01:23.798" v="102" actId="1038"/>
          <ac:spMkLst>
            <pc:docMk/>
            <pc:sldMk cId="2576783156" sldId="1366"/>
            <ac:spMk id="5" creationId="{94283EB5-ECB9-4489-933D-87A5F1803925}"/>
          </ac:spMkLst>
        </pc:spChg>
        <pc:graphicFrameChg chg="mod">
          <ac:chgData name="Riccardo Flavia" userId="d0c948b9-3a67-4bac-a22a-6b0fce5525eb" providerId="ADAL" clId="{511DEF8B-F5DE-40F9-9B63-4B4E90519D3F}" dt="2021-07-16T11:01:31.589" v="113" actId="1035"/>
          <ac:graphicFrameMkLst>
            <pc:docMk/>
            <pc:sldMk cId="2576783156" sldId="1366"/>
            <ac:graphicFrameMk id="6" creationId="{4AAC2056-0A29-453D-BC92-741C5A37E567}"/>
          </ac:graphicFrameMkLst>
        </pc:graphicFrameChg>
      </pc:sldChg>
      <pc:sldChg chg="del">
        <pc:chgData name="Riccardo Flavia" userId="d0c948b9-3a67-4bac-a22a-6b0fce5525eb" providerId="ADAL" clId="{511DEF8B-F5DE-40F9-9B63-4B4E90519D3F}" dt="2021-07-16T11:03:29.661" v="127" actId="47"/>
        <pc:sldMkLst>
          <pc:docMk/>
          <pc:sldMk cId="1486957279" sldId="1369"/>
        </pc:sldMkLst>
      </pc:sldChg>
      <pc:sldChg chg="del ord">
        <pc:chgData name="Riccardo Flavia" userId="d0c948b9-3a67-4bac-a22a-6b0fce5525eb" providerId="ADAL" clId="{511DEF8B-F5DE-40F9-9B63-4B4E90519D3F}" dt="2021-07-16T11:05:05.974" v="128" actId="47"/>
        <pc:sldMkLst>
          <pc:docMk/>
          <pc:sldMk cId="0" sldId="1370"/>
        </pc:sldMkLst>
      </pc:sldChg>
      <pc:sldChg chg="del">
        <pc:chgData name="Riccardo Flavia" userId="d0c948b9-3a67-4bac-a22a-6b0fce5525eb" providerId="ADAL" clId="{511DEF8B-F5DE-40F9-9B63-4B4E90519D3F}" dt="2021-07-16T10:55:22.640" v="9" actId="47"/>
        <pc:sldMkLst>
          <pc:docMk/>
          <pc:sldMk cId="2713627989" sldId="1371"/>
        </pc:sldMkLst>
      </pc:sldChg>
      <pc:sldChg chg="addSp delSp modSp mod">
        <pc:chgData name="Riccardo Flavia" userId="d0c948b9-3a67-4bac-a22a-6b0fce5525eb" providerId="ADAL" clId="{511DEF8B-F5DE-40F9-9B63-4B4E90519D3F}" dt="2021-07-16T11:18:25.480" v="346" actId="6549"/>
        <pc:sldMkLst>
          <pc:docMk/>
          <pc:sldMk cId="2493622391" sldId="1372"/>
        </pc:sldMkLst>
        <pc:spChg chg="mod">
          <ac:chgData name="Riccardo Flavia" userId="d0c948b9-3a67-4bac-a22a-6b0fce5525eb" providerId="ADAL" clId="{511DEF8B-F5DE-40F9-9B63-4B4E90519D3F}" dt="2021-07-16T11:17:31.125" v="341" actId="1076"/>
          <ac:spMkLst>
            <pc:docMk/>
            <pc:sldMk cId="2493622391" sldId="1372"/>
            <ac:spMk id="6" creationId="{84B1574A-A0EE-483B-BA94-A42631AE5E2D}"/>
          </ac:spMkLst>
        </pc:spChg>
        <pc:spChg chg="add mod">
          <ac:chgData name="Riccardo Flavia" userId="d0c948b9-3a67-4bac-a22a-6b0fce5525eb" providerId="ADAL" clId="{511DEF8B-F5DE-40F9-9B63-4B4E90519D3F}" dt="2021-07-16T11:18:25.480" v="346" actId="6549"/>
          <ac:spMkLst>
            <pc:docMk/>
            <pc:sldMk cId="2493622391" sldId="1372"/>
            <ac:spMk id="9" creationId="{7FB86F06-4976-4E10-9225-2E9AB9DD4505}"/>
          </ac:spMkLst>
        </pc:spChg>
        <pc:picChg chg="add mod">
          <ac:chgData name="Riccardo Flavia" userId="d0c948b9-3a67-4bac-a22a-6b0fce5525eb" providerId="ADAL" clId="{511DEF8B-F5DE-40F9-9B63-4B4E90519D3F}" dt="2021-07-16T11:17:02.633" v="337" actId="1076"/>
          <ac:picMkLst>
            <pc:docMk/>
            <pc:sldMk cId="2493622391" sldId="1372"/>
            <ac:picMk id="5" creationId="{DC95DB25-3829-4EF1-983C-AA7603EB3FA1}"/>
          </ac:picMkLst>
        </pc:picChg>
        <pc:picChg chg="add mod">
          <ac:chgData name="Riccardo Flavia" userId="d0c948b9-3a67-4bac-a22a-6b0fce5525eb" providerId="ADAL" clId="{511DEF8B-F5DE-40F9-9B63-4B4E90519D3F}" dt="2021-07-16T11:16:49.170" v="334" actId="1076"/>
          <ac:picMkLst>
            <pc:docMk/>
            <pc:sldMk cId="2493622391" sldId="1372"/>
            <ac:picMk id="8" creationId="{C9D16758-C96D-4282-A211-8F75F2E12E85}"/>
          </ac:picMkLst>
        </pc:picChg>
        <pc:picChg chg="del mod">
          <ac:chgData name="Riccardo Flavia" userId="d0c948b9-3a67-4bac-a22a-6b0fce5525eb" providerId="ADAL" clId="{511DEF8B-F5DE-40F9-9B63-4B4E90519D3F}" dt="2021-07-16T11:14:44.590" v="253" actId="478"/>
          <ac:picMkLst>
            <pc:docMk/>
            <pc:sldMk cId="2493622391" sldId="1372"/>
            <ac:picMk id="4098" creationId="{B2AE3830-74D8-4307-B4D7-A552CF737FC9}"/>
          </ac:picMkLst>
        </pc:picChg>
      </pc:sldChg>
      <pc:sldChg chg="modSp mod">
        <pc:chgData name="Riccardo Flavia" userId="d0c948b9-3a67-4bac-a22a-6b0fce5525eb" providerId="ADAL" clId="{511DEF8B-F5DE-40F9-9B63-4B4E90519D3F}" dt="2021-07-16T11:14:41.584" v="252" actId="113"/>
        <pc:sldMkLst>
          <pc:docMk/>
          <pc:sldMk cId="1333073414" sldId="1373"/>
        </pc:sldMkLst>
        <pc:graphicFrameChg chg="modGraphic">
          <ac:chgData name="Riccardo Flavia" userId="d0c948b9-3a67-4bac-a22a-6b0fce5525eb" providerId="ADAL" clId="{511DEF8B-F5DE-40F9-9B63-4B4E90519D3F}" dt="2021-07-16T11:14:41.584" v="252" actId="113"/>
          <ac:graphicFrameMkLst>
            <pc:docMk/>
            <pc:sldMk cId="1333073414" sldId="1373"/>
            <ac:graphicFrameMk id="2" creationId="{02D2E183-A70E-4438-B451-FBAA301C240B}"/>
          </ac:graphicFrameMkLst>
        </pc:graphicFrameChg>
      </pc:sldChg>
      <pc:sldChg chg="addSp modSp mod">
        <pc:chgData name="Riccardo Flavia" userId="d0c948b9-3a67-4bac-a22a-6b0fce5525eb" providerId="ADAL" clId="{511DEF8B-F5DE-40F9-9B63-4B4E90519D3F}" dt="2021-07-16T11:11:44.139" v="231" actId="1076"/>
        <pc:sldMkLst>
          <pc:docMk/>
          <pc:sldMk cId="3354586583" sldId="1374"/>
        </pc:sldMkLst>
        <pc:spChg chg="add mod">
          <ac:chgData name="Riccardo Flavia" userId="d0c948b9-3a67-4bac-a22a-6b0fce5525eb" providerId="ADAL" clId="{511DEF8B-F5DE-40F9-9B63-4B4E90519D3F}" dt="2021-07-16T11:10:45.061" v="202" actId="20577"/>
          <ac:spMkLst>
            <pc:docMk/>
            <pc:sldMk cId="3354586583" sldId="1374"/>
            <ac:spMk id="6" creationId="{EFC99EF3-ED35-43D4-BA08-847B15B13E9F}"/>
          </ac:spMkLst>
        </pc:spChg>
        <pc:spChg chg="add mod">
          <ac:chgData name="Riccardo Flavia" userId="d0c948b9-3a67-4bac-a22a-6b0fce5525eb" providerId="ADAL" clId="{511DEF8B-F5DE-40F9-9B63-4B4E90519D3F}" dt="2021-07-16T11:11:44.139" v="231" actId="1076"/>
          <ac:spMkLst>
            <pc:docMk/>
            <pc:sldMk cId="3354586583" sldId="1374"/>
            <ac:spMk id="8" creationId="{FD1A7059-6CF8-4BEB-854D-8ED458E72641}"/>
          </ac:spMkLst>
        </pc:spChg>
      </pc:sldChg>
      <pc:sldChg chg="modSp mod">
        <pc:chgData name="Riccardo Flavia" userId="d0c948b9-3a67-4bac-a22a-6b0fce5525eb" providerId="ADAL" clId="{511DEF8B-F5DE-40F9-9B63-4B4E90519D3F}" dt="2021-07-16T10:52:48.789" v="3" actId="404"/>
        <pc:sldMkLst>
          <pc:docMk/>
          <pc:sldMk cId="2642488643" sldId="1375"/>
        </pc:sldMkLst>
        <pc:spChg chg="mod">
          <ac:chgData name="Riccardo Flavia" userId="d0c948b9-3a67-4bac-a22a-6b0fce5525eb" providerId="ADAL" clId="{511DEF8B-F5DE-40F9-9B63-4B4E90519D3F}" dt="2021-07-16T10:52:48.789" v="3" actId="404"/>
          <ac:spMkLst>
            <pc:docMk/>
            <pc:sldMk cId="2642488643" sldId="1375"/>
            <ac:spMk id="19" creationId="{15F5E56C-8A46-4E65-887D-0869EACBE9A3}"/>
          </ac:spMkLst>
        </pc:spChg>
      </pc:sldChg>
    </pc:docChg>
  </pc:docChgLst>
  <pc:docChgLst>
    <pc:chgData name="Riccardo Flavia" userId="d0c948b9-3a67-4bac-a22a-6b0fce5525eb" providerId="ADAL" clId="{1322F708-1293-4DF6-8986-C3AB36A58D4A}"/>
    <pc:docChg chg="custSel addSld delSld modSld sldOrd">
      <pc:chgData name="Riccardo Flavia" userId="d0c948b9-3a67-4bac-a22a-6b0fce5525eb" providerId="ADAL" clId="{1322F708-1293-4DF6-8986-C3AB36A58D4A}" dt="2021-07-16T08:46:53.915" v="124" actId="1076"/>
      <pc:docMkLst>
        <pc:docMk/>
      </pc:docMkLst>
      <pc:sldChg chg="add del">
        <pc:chgData name="Riccardo Flavia" userId="d0c948b9-3a67-4bac-a22a-6b0fce5525eb" providerId="ADAL" clId="{1322F708-1293-4DF6-8986-C3AB36A58D4A}" dt="2021-07-16T08:46:04.976" v="119"/>
        <pc:sldMkLst>
          <pc:docMk/>
          <pc:sldMk cId="2083125692" sldId="256"/>
        </pc:sldMkLst>
      </pc:sldChg>
      <pc:sldChg chg="add del">
        <pc:chgData name="Riccardo Flavia" userId="d0c948b9-3a67-4bac-a22a-6b0fce5525eb" providerId="ADAL" clId="{1322F708-1293-4DF6-8986-C3AB36A58D4A}" dt="2021-07-16T08:46:04.976" v="119"/>
        <pc:sldMkLst>
          <pc:docMk/>
          <pc:sldMk cId="4284444302" sldId="257"/>
        </pc:sldMkLst>
      </pc:sldChg>
      <pc:sldChg chg="add del">
        <pc:chgData name="Riccardo Flavia" userId="d0c948b9-3a67-4bac-a22a-6b0fce5525eb" providerId="ADAL" clId="{1322F708-1293-4DF6-8986-C3AB36A58D4A}" dt="2021-07-16T08:46:04.976" v="119"/>
        <pc:sldMkLst>
          <pc:docMk/>
          <pc:sldMk cId="1500846106" sldId="258"/>
        </pc:sldMkLst>
      </pc:sldChg>
      <pc:sldChg chg="modSp add del mod">
        <pc:chgData name="Riccardo Flavia" userId="d0c948b9-3a67-4bac-a22a-6b0fce5525eb" providerId="ADAL" clId="{1322F708-1293-4DF6-8986-C3AB36A58D4A}" dt="2021-07-16T08:46:53.915" v="124" actId="1076"/>
        <pc:sldMkLst>
          <pc:docMk/>
          <pc:sldMk cId="506557900" sldId="259"/>
        </pc:sldMkLst>
        <pc:spChg chg="mod">
          <ac:chgData name="Riccardo Flavia" userId="d0c948b9-3a67-4bac-a22a-6b0fce5525eb" providerId="ADAL" clId="{1322F708-1293-4DF6-8986-C3AB36A58D4A}" dt="2021-07-16T08:46:53.915" v="124" actId="1076"/>
          <ac:spMkLst>
            <pc:docMk/>
            <pc:sldMk cId="506557900" sldId="259"/>
            <ac:spMk id="3" creationId="{15948108-2661-F84A-8F13-71478E2446F6}"/>
          </ac:spMkLst>
        </pc:spChg>
      </pc:sldChg>
      <pc:sldChg chg="add del">
        <pc:chgData name="Riccardo Flavia" userId="d0c948b9-3a67-4bac-a22a-6b0fce5525eb" providerId="ADAL" clId="{1322F708-1293-4DF6-8986-C3AB36A58D4A}" dt="2021-07-16T08:45:42.065" v="116" actId="47"/>
        <pc:sldMkLst>
          <pc:docMk/>
          <pc:sldMk cId="1681282612" sldId="259"/>
        </pc:sldMkLst>
      </pc:sldChg>
      <pc:sldChg chg="modSp">
        <pc:chgData name="Riccardo Flavia" userId="d0c948b9-3a67-4bac-a22a-6b0fce5525eb" providerId="ADAL" clId="{1322F708-1293-4DF6-8986-C3AB36A58D4A}" dt="2021-07-16T08:22:57.066" v="0" actId="1076"/>
        <pc:sldMkLst>
          <pc:docMk/>
          <pc:sldMk cId="217055414" sldId="1143"/>
        </pc:sldMkLst>
        <pc:picChg chg="mod">
          <ac:chgData name="Riccardo Flavia" userId="d0c948b9-3a67-4bac-a22a-6b0fce5525eb" providerId="ADAL" clId="{1322F708-1293-4DF6-8986-C3AB36A58D4A}" dt="2021-07-16T08:22:57.066" v="0" actId="1076"/>
          <ac:picMkLst>
            <pc:docMk/>
            <pc:sldMk cId="217055414" sldId="1143"/>
            <ac:picMk id="2050" creationId="{F21FFDDC-8A4B-472A-97DF-4AD9696FA9EB}"/>
          </ac:picMkLst>
        </pc:picChg>
      </pc:sldChg>
      <pc:sldChg chg="ord">
        <pc:chgData name="Riccardo Flavia" userId="d0c948b9-3a67-4bac-a22a-6b0fce5525eb" providerId="ADAL" clId="{1322F708-1293-4DF6-8986-C3AB36A58D4A}" dt="2021-07-16T08:45:56.052" v="118"/>
        <pc:sldMkLst>
          <pc:docMk/>
          <pc:sldMk cId="1484701668" sldId="1280"/>
        </pc:sldMkLst>
      </pc:sldChg>
      <pc:sldChg chg="ord">
        <pc:chgData name="Riccardo Flavia" userId="d0c948b9-3a67-4bac-a22a-6b0fce5525eb" providerId="ADAL" clId="{1322F708-1293-4DF6-8986-C3AB36A58D4A}" dt="2021-07-16T08:38:33.498" v="12"/>
        <pc:sldMkLst>
          <pc:docMk/>
          <pc:sldMk cId="0" sldId="1307"/>
        </pc:sldMkLst>
      </pc:sldChg>
      <pc:sldChg chg="ord">
        <pc:chgData name="Riccardo Flavia" userId="d0c948b9-3a67-4bac-a22a-6b0fce5525eb" providerId="ADAL" clId="{1322F708-1293-4DF6-8986-C3AB36A58D4A}" dt="2021-07-16T08:38:03.104" v="10"/>
        <pc:sldMkLst>
          <pc:docMk/>
          <pc:sldMk cId="2366445357" sldId="1308"/>
        </pc:sldMkLst>
      </pc:sldChg>
      <pc:sldChg chg="ord">
        <pc:chgData name="Riccardo Flavia" userId="d0c948b9-3a67-4bac-a22a-6b0fce5525eb" providerId="ADAL" clId="{1322F708-1293-4DF6-8986-C3AB36A58D4A}" dt="2021-07-16T08:36:51.648" v="4"/>
        <pc:sldMkLst>
          <pc:docMk/>
          <pc:sldMk cId="1486957279" sldId="1369"/>
        </pc:sldMkLst>
      </pc:sldChg>
      <pc:sldChg chg="ord">
        <pc:chgData name="Riccardo Flavia" userId="d0c948b9-3a67-4bac-a22a-6b0fce5525eb" providerId="ADAL" clId="{1322F708-1293-4DF6-8986-C3AB36A58D4A}" dt="2021-07-16T08:36:58.888" v="8"/>
        <pc:sldMkLst>
          <pc:docMk/>
          <pc:sldMk cId="2713627989" sldId="1371"/>
        </pc:sldMkLst>
      </pc:sldChg>
      <pc:sldChg chg="ord">
        <pc:chgData name="Riccardo Flavia" userId="d0c948b9-3a67-4bac-a22a-6b0fce5525eb" providerId="ADAL" clId="{1322F708-1293-4DF6-8986-C3AB36A58D4A}" dt="2021-07-16T08:36:50.291" v="2"/>
        <pc:sldMkLst>
          <pc:docMk/>
          <pc:sldMk cId="2493622391" sldId="1372"/>
        </pc:sldMkLst>
      </pc:sldChg>
      <pc:sldChg chg="ord">
        <pc:chgData name="Riccardo Flavia" userId="d0c948b9-3a67-4bac-a22a-6b0fce5525eb" providerId="ADAL" clId="{1322F708-1293-4DF6-8986-C3AB36A58D4A}" dt="2021-07-16T08:38:33.498" v="12"/>
        <pc:sldMkLst>
          <pc:docMk/>
          <pc:sldMk cId="3354586583" sldId="1374"/>
        </pc:sldMkLst>
      </pc:sldChg>
      <pc:sldChg chg="delSp modSp add del mod">
        <pc:chgData name="Riccardo Flavia" userId="d0c948b9-3a67-4bac-a22a-6b0fce5525eb" providerId="ADAL" clId="{1322F708-1293-4DF6-8986-C3AB36A58D4A}" dt="2021-07-16T08:43:54.634" v="27" actId="47"/>
        <pc:sldMkLst>
          <pc:docMk/>
          <pc:sldMk cId="2193041859" sldId="1375"/>
        </pc:sldMkLst>
        <pc:spChg chg="del mod">
          <ac:chgData name="Riccardo Flavia" userId="d0c948b9-3a67-4bac-a22a-6b0fce5525eb" providerId="ADAL" clId="{1322F708-1293-4DF6-8986-C3AB36A58D4A}" dt="2021-07-16T08:43:53.838" v="26"/>
          <ac:spMkLst>
            <pc:docMk/>
            <pc:sldMk cId="2193041859" sldId="1375"/>
            <ac:spMk id="2" creationId="{71B7A1A9-40FC-4B1A-BC71-6C2C2DFC8700}"/>
          </ac:spMkLst>
        </pc:spChg>
      </pc:sldChg>
      <pc:sldChg chg="modSp add mod">
        <pc:chgData name="Riccardo Flavia" userId="d0c948b9-3a67-4bac-a22a-6b0fce5525eb" providerId="ADAL" clId="{1322F708-1293-4DF6-8986-C3AB36A58D4A}" dt="2021-07-16T08:46:26.185" v="121" actId="404"/>
        <pc:sldMkLst>
          <pc:docMk/>
          <pc:sldMk cId="2642488643" sldId="1375"/>
        </pc:sldMkLst>
        <pc:spChg chg="mod">
          <ac:chgData name="Riccardo Flavia" userId="d0c948b9-3a67-4bac-a22a-6b0fce5525eb" providerId="ADAL" clId="{1322F708-1293-4DF6-8986-C3AB36A58D4A}" dt="2021-07-16T08:46:26.185" v="121" actId="404"/>
          <ac:spMkLst>
            <pc:docMk/>
            <pc:sldMk cId="2642488643" sldId="1375"/>
            <ac:spMk id="19" creationId="{15F5E56C-8A46-4E65-887D-0869EACBE9A3}"/>
          </ac:spMkLst>
        </pc:spChg>
      </pc:sldChg>
    </pc:docChg>
  </pc:docChgLst>
  <pc:docChgLst>
    <pc:chgData name="Mateo Urdiales Alberto" userId="c247f04b-9e0b-4257-8bb5-2e16d304bc91" providerId="ADAL" clId="{247BD0ED-32D5-436A-B0CE-F0AEB8F8DEE2}"/>
    <pc:docChg chg="undo custSel modSld">
      <pc:chgData name="Mateo Urdiales Alberto" userId="c247f04b-9e0b-4257-8bb5-2e16d304bc91" providerId="ADAL" clId="{247BD0ED-32D5-436A-B0CE-F0AEB8F8DEE2}" dt="2021-07-16T07:59:18.581" v="398" actId="20577"/>
      <pc:docMkLst>
        <pc:docMk/>
      </pc:docMkLst>
      <pc:sldChg chg="modSp mod">
        <pc:chgData name="Mateo Urdiales Alberto" userId="c247f04b-9e0b-4257-8bb5-2e16d304bc91" providerId="ADAL" clId="{247BD0ED-32D5-436A-B0CE-F0AEB8F8DEE2}" dt="2021-07-16T07:44:16.880" v="127" actId="20577"/>
        <pc:sldMkLst>
          <pc:docMk/>
          <pc:sldMk cId="77662351" sldId="1358"/>
        </pc:sldMkLst>
        <pc:spChg chg="mod">
          <ac:chgData name="Mateo Urdiales Alberto" userId="c247f04b-9e0b-4257-8bb5-2e16d304bc91" providerId="ADAL" clId="{247BD0ED-32D5-436A-B0CE-F0AEB8F8DEE2}" dt="2021-07-16T07:44:16.880" v="127" actId="20577"/>
          <ac:spMkLst>
            <pc:docMk/>
            <pc:sldMk cId="77662351" sldId="1358"/>
            <ac:spMk id="2" creationId="{FBB42470-B67A-44C8-A1B8-6F565245C164}"/>
          </ac:spMkLst>
        </pc:spChg>
        <pc:spChg chg="mod">
          <ac:chgData name="Mateo Urdiales Alberto" userId="c247f04b-9e0b-4257-8bb5-2e16d304bc91" providerId="ADAL" clId="{247BD0ED-32D5-436A-B0CE-F0AEB8F8DEE2}" dt="2021-07-16T07:42:51.746" v="0" actId="13926"/>
          <ac:spMkLst>
            <pc:docMk/>
            <pc:sldMk cId="77662351" sldId="1358"/>
            <ac:spMk id="5" creationId="{FFEDA254-651F-4E7C-A6D4-10298A165D9B}"/>
          </ac:spMkLst>
        </pc:spChg>
      </pc:sldChg>
      <pc:sldChg chg="modSp mod">
        <pc:chgData name="Mateo Urdiales Alberto" userId="c247f04b-9e0b-4257-8bb5-2e16d304bc91" providerId="ADAL" clId="{247BD0ED-32D5-436A-B0CE-F0AEB8F8DEE2}" dt="2021-07-16T07:59:18.581" v="398" actId="20577"/>
        <pc:sldMkLst>
          <pc:docMk/>
          <pc:sldMk cId="3107384794" sldId="1363"/>
        </pc:sldMkLst>
        <pc:spChg chg="mod">
          <ac:chgData name="Mateo Urdiales Alberto" userId="c247f04b-9e0b-4257-8bb5-2e16d304bc91" providerId="ADAL" clId="{247BD0ED-32D5-436A-B0CE-F0AEB8F8DEE2}" dt="2021-07-16T07:59:18.581" v="398" actId="20577"/>
          <ac:spMkLst>
            <pc:docMk/>
            <pc:sldMk cId="3107384794" sldId="1363"/>
            <ac:spMk id="4" creationId="{C257C492-2516-426B-AFC7-F4A5F90305D3}"/>
          </ac:spMkLst>
        </pc:spChg>
        <pc:graphicFrameChg chg="mod modGraphic">
          <ac:chgData name="Mateo Urdiales Alberto" userId="c247f04b-9e0b-4257-8bb5-2e16d304bc91" providerId="ADAL" clId="{247BD0ED-32D5-436A-B0CE-F0AEB8F8DEE2}" dt="2021-07-16T07:58:44.141" v="392" actId="20577"/>
          <ac:graphicFrameMkLst>
            <pc:docMk/>
            <pc:sldMk cId="3107384794" sldId="1363"/>
            <ac:graphicFrameMk id="2" creationId="{2CAAC19A-EF76-4A89-8911-271D12D5625D}"/>
          </ac:graphicFrameMkLst>
        </pc:graphicFrameChg>
      </pc:sldChg>
      <pc:sldChg chg="modSp mod">
        <pc:chgData name="Mateo Urdiales Alberto" userId="c247f04b-9e0b-4257-8bb5-2e16d304bc91" providerId="ADAL" clId="{247BD0ED-32D5-436A-B0CE-F0AEB8F8DEE2}" dt="2021-07-16T07:49:30.520" v="353"/>
        <pc:sldMkLst>
          <pc:docMk/>
          <pc:sldMk cId="2576783156" sldId="1366"/>
        </pc:sldMkLst>
        <pc:spChg chg="mod">
          <ac:chgData name="Mateo Urdiales Alberto" userId="c247f04b-9e0b-4257-8bb5-2e16d304bc91" providerId="ADAL" clId="{247BD0ED-32D5-436A-B0CE-F0AEB8F8DEE2}" dt="2021-07-16T07:45:32.782" v="154" actId="13926"/>
          <ac:spMkLst>
            <pc:docMk/>
            <pc:sldMk cId="2576783156" sldId="1366"/>
            <ac:spMk id="4" creationId="{C257C492-2516-426B-AFC7-F4A5F90305D3}"/>
          </ac:spMkLst>
        </pc:spChg>
        <pc:graphicFrameChg chg="mod">
          <ac:chgData name="Mateo Urdiales Alberto" userId="c247f04b-9e0b-4257-8bb5-2e16d304bc91" providerId="ADAL" clId="{247BD0ED-32D5-436A-B0CE-F0AEB8F8DEE2}" dt="2021-07-16T07:49:30.520" v="353"/>
          <ac:graphicFrameMkLst>
            <pc:docMk/>
            <pc:sldMk cId="2576783156" sldId="1366"/>
            <ac:graphicFrameMk id="6" creationId="{4AAC2056-0A29-453D-BC92-741C5A37E567}"/>
          </ac:graphicFrameMkLst>
        </pc:graphicFrameChg>
      </pc:sldChg>
    </pc:docChg>
  </pc:docChgLst>
  <pc:docChgLst>
    <pc:chgData name="Del Manso Martina" userId="513a9d34-6994-41b9-901c-f28dde9905db" providerId="ADAL" clId="{9566583F-2789-4DB6-B750-A900A973810A}"/>
    <pc:docChg chg="undo custSel addSld delSld modSld">
      <pc:chgData name="Del Manso Martina" userId="513a9d34-6994-41b9-901c-f28dde9905db" providerId="ADAL" clId="{9566583F-2789-4DB6-B750-A900A973810A}" dt="2021-07-09T15:55:57.180" v="86" actId="108"/>
      <pc:docMkLst>
        <pc:docMk/>
      </pc:docMkLst>
      <pc:sldChg chg="modSp mod">
        <pc:chgData name="Del Manso Martina" userId="513a9d34-6994-41b9-901c-f28dde9905db" providerId="ADAL" clId="{9566583F-2789-4DB6-B750-A900A973810A}" dt="2021-07-09T15:52:31.017" v="80" actId="20577"/>
        <pc:sldMkLst>
          <pc:docMk/>
          <pc:sldMk cId="986409818" sldId="265"/>
        </pc:sldMkLst>
        <pc:spChg chg="mod">
          <ac:chgData name="Del Manso Martina" userId="513a9d34-6994-41b9-901c-f28dde9905db" providerId="ADAL" clId="{9566583F-2789-4DB6-B750-A900A973810A}" dt="2021-07-09T15:52:31.017" v="80" actId="20577"/>
          <ac:spMkLst>
            <pc:docMk/>
            <pc:sldMk cId="986409818" sldId="265"/>
            <ac:spMk id="7" creationId="{AEC6BB40-894F-49A6-9E3F-6B3F46916377}"/>
          </ac:spMkLst>
        </pc:spChg>
      </pc:sldChg>
      <pc:sldChg chg="modSp mod">
        <pc:chgData name="Del Manso Martina" userId="513a9d34-6994-41b9-901c-f28dde9905db" providerId="ADAL" clId="{9566583F-2789-4DB6-B750-A900A973810A}" dt="2021-07-09T15:55:45.556" v="84" actId="2711"/>
        <pc:sldMkLst>
          <pc:docMk/>
          <pc:sldMk cId="2912772503" sldId="1314"/>
        </pc:sldMkLst>
        <pc:spChg chg="mod">
          <ac:chgData name="Del Manso Martina" userId="513a9d34-6994-41b9-901c-f28dde9905db" providerId="ADAL" clId="{9566583F-2789-4DB6-B750-A900A973810A}" dt="2021-07-09T15:55:45.556" v="84" actId="2711"/>
          <ac:spMkLst>
            <pc:docMk/>
            <pc:sldMk cId="2912772503" sldId="1314"/>
            <ac:spMk id="4" creationId="{DF99F7A1-4079-4F99-92D2-88F6C340E580}"/>
          </ac:spMkLst>
        </pc:spChg>
      </pc:sldChg>
      <pc:sldChg chg="modSp mod">
        <pc:chgData name="Del Manso Martina" userId="513a9d34-6994-41b9-901c-f28dde9905db" providerId="ADAL" clId="{9566583F-2789-4DB6-B750-A900A973810A}" dt="2021-07-09T15:55:57.180" v="86" actId="108"/>
        <pc:sldMkLst>
          <pc:docMk/>
          <pc:sldMk cId="893663986" sldId="1315"/>
        </pc:sldMkLst>
        <pc:spChg chg="mod">
          <ac:chgData name="Del Manso Martina" userId="513a9d34-6994-41b9-901c-f28dde9905db" providerId="ADAL" clId="{9566583F-2789-4DB6-B750-A900A973810A}" dt="2021-07-09T15:55:57.180" v="86" actId="108"/>
          <ac:spMkLst>
            <pc:docMk/>
            <pc:sldMk cId="893663986" sldId="1315"/>
            <ac:spMk id="4" creationId="{DF99F7A1-4079-4F99-92D2-88F6C340E580}"/>
          </ac:spMkLst>
        </pc:spChg>
      </pc:sldChg>
      <pc:sldChg chg="addSp modSp add del mod">
        <pc:chgData name="Del Manso Martina" userId="513a9d34-6994-41b9-901c-f28dde9905db" providerId="ADAL" clId="{9566583F-2789-4DB6-B750-A900A973810A}" dt="2021-07-09T11:28:11.788" v="55" actId="2696"/>
        <pc:sldMkLst>
          <pc:docMk/>
          <pc:sldMk cId="2576783156" sldId="1366"/>
        </pc:sldMkLst>
        <pc:spChg chg="mod">
          <ac:chgData name="Del Manso Martina" userId="513a9d34-6994-41b9-901c-f28dde9905db" providerId="ADAL" clId="{9566583F-2789-4DB6-B750-A900A973810A}" dt="2021-07-09T11:25:59.498" v="45" actId="20577"/>
          <ac:spMkLst>
            <pc:docMk/>
            <pc:sldMk cId="2576783156" sldId="1366"/>
            <ac:spMk id="4" creationId="{C257C492-2516-426B-AFC7-F4A5F90305D3}"/>
          </ac:spMkLst>
        </pc:spChg>
        <pc:spChg chg="add mod">
          <ac:chgData name="Del Manso Martina" userId="513a9d34-6994-41b9-901c-f28dde9905db" providerId="ADAL" clId="{9566583F-2789-4DB6-B750-A900A973810A}" dt="2021-07-09T11:26:51.237" v="53" actId="1076"/>
          <ac:spMkLst>
            <pc:docMk/>
            <pc:sldMk cId="2576783156" sldId="1366"/>
            <ac:spMk id="5" creationId="{94283EB5-ECB9-4489-933D-87A5F1803925}"/>
          </ac:spMkLst>
        </pc:spChg>
        <pc:graphicFrameChg chg="mod modGraphic">
          <ac:chgData name="Del Manso Martina" userId="513a9d34-6994-41b9-901c-f28dde9905db" providerId="ADAL" clId="{9566583F-2789-4DB6-B750-A900A973810A}" dt="2021-07-09T11:26:32.662" v="49" actId="14100"/>
          <ac:graphicFrameMkLst>
            <pc:docMk/>
            <pc:sldMk cId="2576783156" sldId="1366"/>
            <ac:graphicFrameMk id="2" creationId="{2CAAC19A-EF76-4A89-8911-271D12D5625D}"/>
          </ac:graphicFrameMkLst>
        </pc:graphicFrameChg>
      </pc:sldChg>
    </pc:docChg>
  </pc:docChgLst>
  <pc:docChgLst>
    <pc:chgData name="Del Manso Martina" userId="513a9d34-6994-41b9-901c-f28dde9905db" providerId="ADAL" clId="{C326D8E7-E9C1-497F-BF40-7067AFFC06F9}"/>
    <pc:docChg chg="undo custSel addSld delSld modSld sldOrd">
      <pc:chgData name="Del Manso Martina" userId="513a9d34-6994-41b9-901c-f28dde9905db" providerId="ADAL" clId="{C326D8E7-E9C1-497F-BF40-7067AFFC06F9}" dt="2021-07-16T09:17:33.451" v="1294" actId="1038"/>
      <pc:docMkLst>
        <pc:docMk/>
      </pc:docMkLst>
      <pc:sldChg chg="modSp mod">
        <pc:chgData name="Del Manso Martina" userId="513a9d34-6994-41b9-901c-f28dde9905db" providerId="ADAL" clId="{C326D8E7-E9C1-497F-BF40-7067AFFC06F9}" dt="2021-07-15T13:42:06.622" v="543" actId="20577"/>
        <pc:sldMkLst>
          <pc:docMk/>
          <pc:sldMk cId="638701303" sldId="262"/>
        </pc:sldMkLst>
        <pc:spChg chg="mod">
          <ac:chgData name="Del Manso Martina" userId="513a9d34-6994-41b9-901c-f28dde9905db" providerId="ADAL" clId="{C326D8E7-E9C1-497F-BF40-7067AFFC06F9}" dt="2021-07-15T13:42:06.622" v="543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addSp delSp modSp mod">
        <pc:chgData name="Del Manso Martina" userId="513a9d34-6994-41b9-901c-f28dde9905db" providerId="ADAL" clId="{C326D8E7-E9C1-497F-BF40-7067AFFC06F9}" dt="2021-07-15T12:40:10.046" v="59" actId="14100"/>
        <pc:sldMkLst>
          <pc:docMk/>
          <pc:sldMk cId="2803379863" sldId="264"/>
        </pc:sldMkLst>
        <pc:picChg chg="add mod">
          <ac:chgData name="Del Manso Martina" userId="513a9d34-6994-41b9-901c-f28dde9905db" providerId="ADAL" clId="{C326D8E7-E9C1-497F-BF40-7067AFFC06F9}" dt="2021-07-15T12:40:10.046" v="59" actId="14100"/>
          <ac:picMkLst>
            <pc:docMk/>
            <pc:sldMk cId="2803379863" sldId="264"/>
            <ac:picMk id="3" creationId="{E7DCBA7B-9C2F-4C00-97D1-67BB11B9CAC0}"/>
          </ac:picMkLst>
        </pc:picChg>
        <pc:picChg chg="del">
          <ac:chgData name="Del Manso Martina" userId="513a9d34-6994-41b9-901c-f28dde9905db" providerId="ADAL" clId="{C326D8E7-E9C1-497F-BF40-7067AFFC06F9}" dt="2021-07-15T12:39:52.276" v="55" actId="478"/>
          <ac:picMkLst>
            <pc:docMk/>
            <pc:sldMk cId="2803379863" sldId="264"/>
            <ac:picMk id="4" creationId="{F769FC5E-B253-408C-85F7-AC9621A56A9A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3:09:56.464" v="239" actId="20577"/>
        <pc:sldMkLst>
          <pc:docMk/>
          <pc:sldMk cId="986409818" sldId="265"/>
        </pc:sldMkLst>
        <pc:spChg chg="mod">
          <ac:chgData name="Del Manso Martina" userId="513a9d34-6994-41b9-901c-f28dde9905db" providerId="ADAL" clId="{C326D8E7-E9C1-497F-BF40-7067AFFC06F9}" dt="2021-07-15T13:09:49.415" v="236" actId="122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Del Manso Martina" userId="513a9d34-6994-41b9-901c-f28dde9905db" providerId="ADAL" clId="{C326D8E7-E9C1-497F-BF40-7067AFFC06F9}" dt="2021-07-15T13:09:56.464" v="239" actId="20577"/>
          <ac:spMkLst>
            <pc:docMk/>
            <pc:sldMk cId="986409818" sldId="265"/>
            <ac:spMk id="7" creationId="{AEC6BB40-894F-49A6-9E3F-6B3F46916377}"/>
          </ac:spMkLst>
        </pc:spChg>
        <pc:picChg chg="del">
          <ac:chgData name="Del Manso Martina" userId="513a9d34-6994-41b9-901c-f28dde9905db" providerId="ADAL" clId="{C326D8E7-E9C1-497F-BF40-7067AFFC06F9}" dt="2021-07-15T13:09:26.209" v="220" actId="478"/>
          <ac:picMkLst>
            <pc:docMk/>
            <pc:sldMk cId="986409818" sldId="265"/>
            <ac:picMk id="4" creationId="{000DC655-B6D2-4299-90B6-6B029DC60F57}"/>
          </ac:picMkLst>
        </pc:picChg>
        <pc:picChg chg="add mod">
          <ac:chgData name="Del Manso Martina" userId="513a9d34-6994-41b9-901c-f28dde9905db" providerId="ADAL" clId="{C326D8E7-E9C1-497F-BF40-7067AFFC06F9}" dt="2021-07-15T13:09:27.975" v="221"/>
          <ac:picMkLst>
            <pc:docMk/>
            <pc:sldMk cId="986409818" sldId="265"/>
            <ac:picMk id="5" creationId="{50F81D2C-AE96-4D0D-A3D4-DB04E08B4424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2:43:19.015" v="65" actId="20577"/>
        <pc:sldMkLst>
          <pc:docMk/>
          <pc:sldMk cId="1755157831" sldId="272"/>
        </pc:sldMkLst>
        <pc:spChg chg="mod">
          <ac:chgData name="Del Manso Martina" userId="513a9d34-6994-41b9-901c-f28dde9905db" providerId="ADAL" clId="{C326D8E7-E9C1-497F-BF40-7067AFFC06F9}" dt="2021-07-15T12:43:19.015" v="65" actId="20577"/>
          <ac:spMkLst>
            <pc:docMk/>
            <pc:sldMk cId="1755157831" sldId="272"/>
            <ac:spMk id="4" creationId="{00000000-0000-0000-0000-000000000000}"/>
          </ac:spMkLst>
        </pc:spChg>
        <pc:picChg chg="del">
          <ac:chgData name="Del Manso Martina" userId="513a9d34-6994-41b9-901c-f28dde9905db" providerId="ADAL" clId="{C326D8E7-E9C1-497F-BF40-7067AFFC06F9}" dt="2021-07-15T12:43:12.994" v="61" actId="478"/>
          <ac:picMkLst>
            <pc:docMk/>
            <pc:sldMk cId="1755157831" sldId="272"/>
            <ac:picMk id="5" creationId="{7CCC6109-2000-4DCA-B47C-D54D820CD040}"/>
          </ac:picMkLst>
        </pc:picChg>
        <pc:picChg chg="add">
          <ac:chgData name="Del Manso Martina" userId="513a9d34-6994-41b9-901c-f28dde9905db" providerId="ADAL" clId="{C326D8E7-E9C1-497F-BF40-7067AFFC06F9}" dt="2021-07-15T12:43:13.562" v="62" actId="22"/>
          <ac:picMkLst>
            <pc:docMk/>
            <pc:sldMk cId="1755157831" sldId="272"/>
            <ac:picMk id="6" creationId="{3AEFB52C-944F-4A28-88AB-5FDE37C126DA}"/>
          </ac:picMkLst>
        </pc:picChg>
      </pc:sldChg>
      <pc:sldChg chg="modSp mod">
        <pc:chgData name="Del Manso Martina" userId="513a9d34-6994-41b9-901c-f28dde9905db" providerId="ADAL" clId="{C326D8E7-E9C1-497F-BF40-7067AFFC06F9}" dt="2021-07-15T18:22:59.691" v="824" actId="13926"/>
        <pc:sldMkLst>
          <pc:docMk/>
          <pc:sldMk cId="1611669235" sldId="1104"/>
        </pc:sldMkLst>
        <pc:spChg chg="mod">
          <ac:chgData name="Del Manso Martina" userId="513a9d34-6994-41b9-901c-f28dde9905db" providerId="ADAL" clId="{C326D8E7-E9C1-497F-BF40-7067AFFC06F9}" dt="2021-07-15T18:22:59.691" v="824" actId="13926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 mod">
        <pc:chgData name="Del Manso Martina" userId="513a9d34-6994-41b9-901c-f28dde9905db" providerId="ADAL" clId="{C326D8E7-E9C1-497F-BF40-7067AFFC06F9}" dt="2021-07-15T13:13:36.756" v="242"/>
        <pc:sldMkLst>
          <pc:docMk/>
          <pc:sldMk cId="217055414" sldId="1143"/>
        </pc:sldMkLst>
        <pc:spChg chg="mod">
          <ac:chgData name="Del Manso Martina" userId="513a9d34-6994-41b9-901c-f28dde9905db" providerId="ADAL" clId="{C326D8E7-E9C1-497F-BF40-7067AFFC06F9}" dt="2021-07-15T12:47:24.433" v="131" actId="20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el Manso Martina" userId="513a9d34-6994-41b9-901c-f28dde9905db" providerId="ADAL" clId="{C326D8E7-E9C1-497F-BF40-7067AFFC06F9}" dt="2021-07-15T12:46:28.516" v="97"/>
          <ac:spMkLst>
            <pc:docMk/>
            <pc:sldMk cId="217055414" sldId="1143"/>
            <ac:spMk id="9" creationId="{9062F9CD-CE96-4997-888D-12FBC44B69AD}"/>
          </ac:spMkLst>
        </pc:spChg>
        <pc:spChg chg="del mod">
          <ac:chgData name="Del Manso Martina" userId="513a9d34-6994-41b9-901c-f28dde9905db" providerId="ADAL" clId="{C326D8E7-E9C1-497F-BF40-7067AFFC06F9}" dt="2021-07-15T13:13:36.469" v="241" actId="478"/>
          <ac:spMkLst>
            <pc:docMk/>
            <pc:sldMk cId="217055414" sldId="1143"/>
            <ac:spMk id="12" creationId="{18F6E711-2254-4141-BE58-0F57B0672905}"/>
          </ac:spMkLst>
        </pc:spChg>
        <pc:spChg chg="mod">
          <ac:chgData name="Del Manso Martina" userId="513a9d34-6994-41b9-901c-f28dde9905db" providerId="ADAL" clId="{C326D8E7-E9C1-497F-BF40-7067AFFC06F9}" dt="2021-07-15T12:45:27.479" v="88" actId="20577"/>
          <ac:spMkLst>
            <pc:docMk/>
            <pc:sldMk cId="217055414" sldId="1143"/>
            <ac:spMk id="14" creationId="{8BF81A5E-2A90-47EA-81D4-4846FC63FCC2}"/>
          </ac:spMkLst>
        </pc:spChg>
        <pc:spChg chg="add mod">
          <ac:chgData name="Del Manso Martina" userId="513a9d34-6994-41b9-901c-f28dde9905db" providerId="ADAL" clId="{C326D8E7-E9C1-497F-BF40-7067AFFC06F9}" dt="2021-07-15T13:13:36.756" v="242"/>
          <ac:spMkLst>
            <pc:docMk/>
            <pc:sldMk cId="217055414" sldId="1143"/>
            <ac:spMk id="15" creationId="{2FD4F9E5-EADB-47AE-8DD6-8585E2F010AC}"/>
          </ac:spMkLst>
        </pc:spChg>
        <pc:picChg chg="del">
          <ac:chgData name="Del Manso Martina" userId="513a9d34-6994-41b9-901c-f28dde9905db" providerId="ADAL" clId="{C326D8E7-E9C1-497F-BF40-7067AFFC06F9}" dt="2021-07-15T12:46:01.656" v="92" actId="478"/>
          <ac:picMkLst>
            <pc:docMk/>
            <pc:sldMk cId="217055414" sldId="1143"/>
            <ac:picMk id="3" creationId="{46433F0A-9B86-463D-B53E-3F54BA7F616E}"/>
          </ac:picMkLst>
        </pc:picChg>
        <pc:picChg chg="del">
          <ac:chgData name="Del Manso Martina" userId="513a9d34-6994-41b9-901c-f28dde9905db" providerId="ADAL" clId="{C326D8E7-E9C1-497F-BF40-7067AFFC06F9}" dt="2021-07-15T12:43:53.287" v="66" actId="478"/>
          <ac:picMkLst>
            <pc:docMk/>
            <pc:sldMk cId="217055414" sldId="1143"/>
            <ac:picMk id="1026" creationId="{36263261-70DC-4D4B-A64A-FB0B26E6118A}"/>
          </ac:picMkLst>
        </pc:picChg>
        <pc:picChg chg="add mod">
          <ac:chgData name="Del Manso Martina" userId="513a9d34-6994-41b9-901c-f28dde9905db" providerId="ADAL" clId="{C326D8E7-E9C1-497F-BF40-7067AFFC06F9}" dt="2021-07-15T12:44:39.486" v="74" actId="1076"/>
          <ac:picMkLst>
            <pc:docMk/>
            <pc:sldMk cId="217055414" sldId="1143"/>
            <ac:picMk id="2050" creationId="{F21FFDDC-8A4B-472A-97DF-4AD9696FA9EB}"/>
          </ac:picMkLst>
        </pc:picChg>
        <pc:picChg chg="add mod">
          <ac:chgData name="Del Manso Martina" userId="513a9d34-6994-41b9-901c-f28dde9905db" providerId="ADAL" clId="{C326D8E7-E9C1-497F-BF40-7067AFFC06F9}" dt="2021-07-15T12:46:19.661" v="96" actId="14100"/>
          <ac:picMkLst>
            <pc:docMk/>
            <pc:sldMk cId="217055414" sldId="1143"/>
            <ac:picMk id="2052" creationId="{487631BC-1268-4538-96F4-1596689C84CE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8:27:58.715" v="831" actId="13926"/>
        <pc:sldMkLst>
          <pc:docMk/>
          <pc:sldMk cId="302778624" sldId="1252"/>
        </pc:sldMkLst>
        <pc:spChg chg="mod">
          <ac:chgData name="Del Manso Martina" userId="513a9d34-6994-41b9-901c-f28dde9905db" providerId="ADAL" clId="{C326D8E7-E9C1-497F-BF40-7067AFFC06F9}" dt="2021-07-15T18:27:58.715" v="831" actId="13926"/>
          <ac:spMkLst>
            <pc:docMk/>
            <pc:sldMk cId="302778624" sldId="1252"/>
            <ac:spMk id="6" creationId="{18B3654A-7DA2-42C6-9E9B-3690B637422E}"/>
          </ac:spMkLst>
        </pc:spChg>
        <pc:picChg chg="add mod">
          <ac:chgData name="Del Manso Martina" userId="513a9d34-6994-41b9-901c-f28dde9905db" providerId="ADAL" clId="{C326D8E7-E9C1-497F-BF40-7067AFFC06F9}" dt="2021-07-15T18:27:55.737" v="830" actId="1076"/>
          <ac:picMkLst>
            <pc:docMk/>
            <pc:sldMk cId="302778624" sldId="1252"/>
            <ac:picMk id="3" creationId="{4E8A1599-7B1A-492C-8E5B-B3E87D001D6C}"/>
          </ac:picMkLst>
        </pc:picChg>
        <pc:picChg chg="del">
          <ac:chgData name="Del Manso Martina" userId="513a9d34-6994-41b9-901c-f28dde9905db" providerId="ADAL" clId="{C326D8E7-E9C1-497F-BF40-7067AFFC06F9}" dt="2021-07-15T18:27:42.094" v="825" actId="478"/>
          <ac:picMkLst>
            <pc:docMk/>
            <pc:sldMk cId="302778624" sldId="1252"/>
            <ac:picMk id="4" creationId="{5EE64720-C10E-4184-9E90-99F95BA879AE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6T08:17:58.106" v="1209" actId="1076"/>
        <pc:sldMkLst>
          <pc:docMk/>
          <pc:sldMk cId="3041254794" sldId="1253"/>
        </pc:sldMkLst>
        <pc:spChg chg="mod">
          <ac:chgData name="Del Manso Martina" userId="513a9d34-6994-41b9-901c-f28dde9905db" providerId="ADAL" clId="{C326D8E7-E9C1-497F-BF40-7067AFFC06F9}" dt="2021-07-15T13:43:34.948" v="554" actId="20577"/>
          <ac:spMkLst>
            <pc:docMk/>
            <pc:sldMk cId="3041254794" sldId="1253"/>
            <ac:spMk id="3" creationId="{46B1FEDA-143A-4056-8586-6BEC18D7A754}"/>
          </ac:spMkLst>
        </pc:spChg>
        <pc:spChg chg="add mod">
          <ac:chgData name="Del Manso Martina" userId="513a9d34-6994-41b9-901c-f28dde9905db" providerId="ADAL" clId="{C326D8E7-E9C1-497F-BF40-7067AFFC06F9}" dt="2021-07-16T08:17:58.106" v="1209" actId="1076"/>
          <ac:spMkLst>
            <pc:docMk/>
            <pc:sldMk cId="3041254794" sldId="1253"/>
            <ac:spMk id="4" creationId="{5334630E-15F0-4078-A1A7-7BE06BFBE1A5}"/>
          </ac:spMkLst>
        </pc:spChg>
        <pc:spChg chg="del mod">
          <ac:chgData name="Del Manso Martina" userId="513a9d34-6994-41b9-901c-f28dde9905db" providerId="ADAL" clId="{C326D8E7-E9C1-497F-BF40-7067AFFC06F9}" dt="2021-07-15T13:43:27.255" v="547"/>
          <ac:spMkLst>
            <pc:docMk/>
            <pc:sldMk cId="3041254794" sldId="1253"/>
            <ac:spMk id="4" creationId="{771843C6-22E1-4643-AA3A-D429DFBAA515}"/>
          </ac:spMkLst>
        </pc:spChg>
      </pc:sldChg>
      <pc:sldChg chg="addSp delSp modSp mod">
        <pc:chgData name="Del Manso Martina" userId="513a9d34-6994-41b9-901c-f28dde9905db" providerId="ADAL" clId="{C326D8E7-E9C1-497F-BF40-7067AFFC06F9}" dt="2021-07-15T17:15:30.248" v="653"/>
        <pc:sldMkLst>
          <pc:docMk/>
          <pc:sldMk cId="406376323" sldId="1277"/>
        </pc:sldMkLst>
        <pc:spChg chg="del mod">
          <ac:chgData name="Del Manso Martina" userId="513a9d34-6994-41b9-901c-f28dde9905db" providerId="ADAL" clId="{C326D8E7-E9C1-497F-BF40-7067AFFC06F9}" dt="2021-07-15T17:15:28.823" v="652" actId="478"/>
          <ac:spMkLst>
            <pc:docMk/>
            <pc:sldMk cId="406376323" sldId="1277"/>
            <ac:spMk id="6" creationId="{214ED497-F243-4276-982C-EC30ED5A27A8}"/>
          </ac:spMkLst>
        </pc:spChg>
        <pc:spChg chg="add mod">
          <ac:chgData name="Del Manso Martina" userId="513a9d34-6994-41b9-901c-f28dde9905db" providerId="ADAL" clId="{C326D8E7-E9C1-497F-BF40-7067AFFC06F9}" dt="2021-07-15T17:15:30.248" v="653"/>
          <ac:spMkLst>
            <pc:docMk/>
            <pc:sldMk cId="406376323" sldId="1277"/>
            <ac:spMk id="8" creationId="{EE73383B-3C7B-45FD-A766-8E1452F7D3F2}"/>
          </ac:spMkLst>
        </pc:spChg>
        <pc:picChg chg="del">
          <ac:chgData name="Del Manso Martina" userId="513a9d34-6994-41b9-901c-f28dde9905db" providerId="ADAL" clId="{C326D8E7-E9C1-497F-BF40-7067AFFC06F9}" dt="2021-07-15T17:11:33.099" v="616" actId="478"/>
          <ac:picMkLst>
            <pc:docMk/>
            <pc:sldMk cId="406376323" sldId="1277"/>
            <ac:picMk id="7" creationId="{5EC70617-B4A4-47C5-9B04-EF4BBF405EA6}"/>
          </ac:picMkLst>
        </pc:picChg>
        <pc:picChg chg="add mod">
          <ac:chgData name="Del Manso Martina" userId="513a9d34-6994-41b9-901c-f28dde9905db" providerId="ADAL" clId="{C326D8E7-E9C1-497F-BF40-7067AFFC06F9}" dt="2021-07-15T17:11:39.699" v="619" actId="1076"/>
          <ac:picMkLst>
            <pc:docMk/>
            <pc:sldMk cId="406376323" sldId="1277"/>
            <ac:picMk id="7170" creationId="{46C57BA4-7B97-44A4-88EE-53780D7F6D9B}"/>
          </ac:picMkLst>
        </pc:picChg>
      </pc:sldChg>
      <pc:sldChg chg="modSp mod">
        <pc:chgData name="Del Manso Martina" userId="513a9d34-6994-41b9-901c-f28dde9905db" providerId="ADAL" clId="{C326D8E7-E9C1-497F-BF40-7067AFFC06F9}" dt="2021-07-15T13:37:29.114" v="540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C326D8E7-E9C1-497F-BF40-7067AFFC06F9}" dt="2021-07-15T13:37:29.114" v="540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C326D8E7-E9C1-497F-BF40-7067AFFC06F9}" dt="2021-07-16T08:00:06.689" v="1205" actId="6549"/>
        <pc:sldMkLst>
          <pc:docMk/>
          <pc:sldMk cId="1484701668" sldId="1280"/>
        </pc:sldMkLst>
        <pc:spChg chg="mod">
          <ac:chgData name="Del Manso Martina" userId="513a9d34-6994-41b9-901c-f28dde9905db" providerId="ADAL" clId="{C326D8E7-E9C1-497F-BF40-7067AFFC06F9}" dt="2021-07-16T08:00:06.689" v="1205" actId="6549"/>
          <ac:spMkLst>
            <pc:docMk/>
            <pc:sldMk cId="1484701668" sldId="1280"/>
            <ac:spMk id="8" creationId="{8B640771-1CA8-49D3-8E45-4652ED05C075}"/>
          </ac:spMkLst>
        </pc:spChg>
        <pc:spChg chg="mod">
          <ac:chgData name="Del Manso Martina" userId="513a9d34-6994-41b9-901c-f28dde9905db" providerId="ADAL" clId="{C326D8E7-E9C1-497F-BF40-7067AFFC06F9}" dt="2021-07-15T18:31:34.312" v="865" actId="20577"/>
          <ac:spMkLst>
            <pc:docMk/>
            <pc:sldMk cId="1484701668" sldId="1280"/>
            <ac:spMk id="10" creationId="{CCE4DD68-A09F-4842-96F9-A65223F5DE02}"/>
          </ac:spMkLst>
        </pc:spChg>
        <pc:picChg chg="del">
          <ac:chgData name="Del Manso Martina" userId="513a9d34-6994-41b9-901c-f28dde9905db" providerId="ADAL" clId="{C326D8E7-E9C1-497F-BF40-7067AFFC06F9}" dt="2021-07-15T18:31:10.132" v="852" actId="478"/>
          <ac:picMkLst>
            <pc:docMk/>
            <pc:sldMk cId="1484701668" sldId="1280"/>
            <ac:picMk id="2" creationId="{F24A781B-A2E5-4AFA-9F0C-1162DE6B5A8C}"/>
          </ac:picMkLst>
        </pc:picChg>
        <pc:picChg chg="add mod">
          <ac:chgData name="Del Manso Martina" userId="513a9d34-6994-41b9-901c-f28dde9905db" providerId="ADAL" clId="{C326D8E7-E9C1-497F-BF40-7067AFFC06F9}" dt="2021-07-15T18:31:43.558" v="868" actId="14100"/>
          <ac:picMkLst>
            <pc:docMk/>
            <pc:sldMk cId="1484701668" sldId="1280"/>
            <ac:picMk id="1026" creationId="{9EE51030-8ABE-48DB-BFAA-00516F435052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7:11:12.317" v="615" actId="1076"/>
        <pc:sldMkLst>
          <pc:docMk/>
          <pc:sldMk cId="873417740" sldId="1283"/>
        </pc:sldMkLst>
        <pc:spChg chg="mod">
          <ac:chgData name="Del Manso Martina" userId="513a9d34-6994-41b9-901c-f28dde9905db" providerId="ADAL" clId="{C326D8E7-E9C1-497F-BF40-7067AFFC06F9}" dt="2021-07-15T17:10:53.652" v="606" actId="20577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el Manso Martina" userId="513a9d34-6994-41b9-901c-f28dde9905db" providerId="ADAL" clId="{C326D8E7-E9C1-497F-BF40-7067AFFC06F9}" dt="2021-07-15T17:11:02.788" v="613" actId="20577"/>
          <ac:spMkLst>
            <pc:docMk/>
            <pc:sldMk cId="873417740" sldId="1283"/>
            <ac:spMk id="7" creationId="{BB41598A-F012-4C10-A84D-A023851AA4BE}"/>
          </ac:spMkLst>
        </pc:spChg>
        <pc:picChg chg="del">
          <ac:chgData name="Del Manso Martina" userId="513a9d34-6994-41b9-901c-f28dde9905db" providerId="ADAL" clId="{C326D8E7-E9C1-497F-BF40-7067AFFC06F9}" dt="2021-07-15T17:10:57.134" v="607" actId="478"/>
          <ac:picMkLst>
            <pc:docMk/>
            <pc:sldMk cId="873417740" sldId="1283"/>
            <ac:picMk id="2" creationId="{62BDB348-878E-408D-91E3-E674976FB4FF}"/>
          </ac:picMkLst>
        </pc:picChg>
        <pc:picChg chg="add mod">
          <ac:chgData name="Del Manso Martina" userId="513a9d34-6994-41b9-901c-f28dde9905db" providerId="ADAL" clId="{C326D8E7-E9C1-497F-BF40-7067AFFC06F9}" dt="2021-07-15T17:11:12.317" v="615" actId="1076"/>
          <ac:picMkLst>
            <pc:docMk/>
            <pc:sldMk cId="873417740" sldId="1283"/>
            <ac:picMk id="5122" creationId="{F2C7AB84-E0AC-4373-8584-FEA301AC77CB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6T09:17:33.451" v="1294" actId="1038"/>
        <pc:sldMkLst>
          <pc:docMk/>
          <pc:sldMk cId="3635425474" sldId="1287"/>
        </pc:sldMkLst>
        <pc:spChg chg="add mod">
          <ac:chgData name="Del Manso Martina" userId="513a9d34-6994-41b9-901c-f28dde9905db" providerId="ADAL" clId="{C326D8E7-E9C1-497F-BF40-7067AFFC06F9}" dt="2021-07-16T09:16:37.670" v="1272" actId="20577"/>
          <ac:spMkLst>
            <pc:docMk/>
            <pc:sldMk cId="3635425474" sldId="1287"/>
            <ac:spMk id="2" creationId="{EFE24E9A-5519-4117-A223-6D03F1459EEC}"/>
          </ac:spMkLst>
        </pc:spChg>
        <pc:spChg chg="add mod">
          <ac:chgData name="Del Manso Martina" userId="513a9d34-6994-41b9-901c-f28dde9905db" providerId="ADAL" clId="{C326D8E7-E9C1-497F-BF40-7067AFFC06F9}" dt="2021-07-15T17:17:10.030" v="663"/>
          <ac:spMkLst>
            <pc:docMk/>
            <pc:sldMk cId="3635425474" sldId="1287"/>
            <ac:spMk id="6" creationId="{23167014-F99B-4102-9FDF-70714DE9EB3C}"/>
          </ac:spMkLst>
        </pc:spChg>
        <pc:spChg chg="del">
          <ac:chgData name="Del Manso Martina" userId="513a9d34-6994-41b9-901c-f28dde9905db" providerId="ADAL" clId="{C326D8E7-E9C1-497F-BF40-7067AFFC06F9}" dt="2021-07-15T17:17:09.738" v="662" actId="478"/>
          <ac:spMkLst>
            <pc:docMk/>
            <pc:sldMk cId="3635425474" sldId="1287"/>
            <ac:spMk id="7" creationId="{8F6B297D-B5AA-451B-B145-561C7ED1C3E1}"/>
          </ac:spMkLst>
        </pc:spChg>
        <pc:spChg chg="add mod">
          <ac:chgData name="Del Manso Martina" userId="513a9d34-6994-41b9-901c-f28dde9905db" providerId="ADAL" clId="{C326D8E7-E9C1-497F-BF40-7067AFFC06F9}" dt="2021-07-16T09:16:26.145" v="1265" actId="1076"/>
          <ac:spMkLst>
            <pc:docMk/>
            <pc:sldMk cId="3635425474" sldId="1287"/>
            <ac:spMk id="7" creationId="{F317128C-BD0C-417A-B7C4-3760E7593158}"/>
          </ac:spMkLst>
        </pc:spChg>
        <pc:spChg chg="add mod">
          <ac:chgData name="Del Manso Martina" userId="513a9d34-6994-41b9-901c-f28dde9905db" providerId="ADAL" clId="{C326D8E7-E9C1-497F-BF40-7067AFFC06F9}" dt="2021-07-16T09:16:11.828" v="1258" actId="20577"/>
          <ac:spMkLst>
            <pc:docMk/>
            <pc:sldMk cId="3635425474" sldId="1287"/>
            <ac:spMk id="8" creationId="{32518C43-23F8-4A2D-8F30-D7621DEB7471}"/>
          </ac:spMkLst>
        </pc:spChg>
        <pc:spChg chg="add mod">
          <ac:chgData name="Del Manso Martina" userId="513a9d34-6994-41b9-901c-f28dde9905db" providerId="ADAL" clId="{C326D8E7-E9C1-497F-BF40-7067AFFC06F9}" dt="2021-07-16T09:16:14.152" v="1260" actId="20577"/>
          <ac:spMkLst>
            <pc:docMk/>
            <pc:sldMk cId="3635425474" sldId="1287"/>
            <ac:spMk id="9" creationId="{0FE356BD-A22D-45D7-88AD-1C0AE48E63EB}"/>
          </ac:spMkLst>
        </pc:spChg>
        <pc:spChg chg="add mod">
          <ac:chgData name="Del Manso Martina" userId="513a9d34-6994-41b9-901c-f28dde9905db" providerId="ADAL" clId="{C326D8E7-E9C1-497F-BF40-7067AFFC06F9}" dt="2021-07-16T09:17:33.451" v="1294" actId="1038"/>
          <ac:spMkLst>
            <pc:docMk/>
            <pc:sldMk cId="3635425474" sldId="1287"/>
            <ac:spMk id="10" creationId="{BA8F8AA0-975F-493D-A022-5078ECAA6D4D}"/>
          </ac:spMkLst>
        </pc:spChg>
        <pc:spChg chg="add mod">
          <ac:chgData name="Del Manso Martina" userId="513a9d34-6994-41b9-901c-f28dde9905db" providerId="ADAL" clId="{C326D8E7-E9C1-497F-BF40-7067AFFC06F9}" dt="2021-07-16T09:17:04.690" v="1285" actId="20577"/>
          <ac:spMkLst>
            <pc:docMk/>
            <pc:sldMk cId="3635425474" sldId="1287"/>
            <ac:spMk id="11" creationId="{BA1878F1-6E30-4E51-A76E-43A762975256}"/>
          </ac:spMkLst>
        </pc:spChg>
        <pc:spChg chg="add mod">
          <ac:chgData name="Del Manso Martina" userId="513a9d34-6994-41b9-901c-f28dde9905db" providerId="ADAL" clId="{C326D8E7-E9C1-497F-BF40-7067AFFC06F9}" dt="2021-07-16T09:17:14.624" v="1289" actId="20577"/>
          <ac:spMkLst>
            <pc:docMk/>
            <pc:sldMk cId="3635425474" sldId="1287"/>
            <ac:spMk id="12" creationId="{F4D5C68F-CEF8-4496-BF7B-B81D0CC8927E}"/>
          </ac:spMkLst>
        </pc:spChg>
        <pc:spChg chg="add mod">
          <ac:chgData name="Del Manso Martina" userId="513a9d34-6994-41b9-901c-f28dde9905db" providerId="ADAL" clId="{C326D8E7-E9C1-497F-BF40-7067AFFC06F9}" dt="2021-07-16T09:17:29.476" v="1290" actId="1076"/>
          <ac:spMkLst>
            <pc:docMk/>
            <pc:sldMk cId="3635425474" sldId="1287"/>
            <ac:spMk id="13" creationId="{E96120D3-79C9-4B38-8EA7-9E7FDF6F77DC}"/>
          </ac:spMkLst>
        </pc:spChg>
        <pc:picChg chg="del">
          <ac:chgData name="Del Manso Martina" userId="513a9d34-6994-41b9-901c-f28dde9905db" providerId="ADAL" clId="{C326D8E7-E9C1-497F-BF40-7067AFFC06F9}" dt="2021-07-15T17:14:27.454" v="649" actId="478"/>
          <ac:picMkLst>
            <pc:docMk/>
            <pc:sldMk cId="3635425474" sldId="1287"/>
            <ac:picMk id="6146" creationId="{D51BF479-3C9F-4F80-A6B7-44114DC290F4}"/>
          </ac:picMkLst>
        </pc:picChg>
        <pc:picChg chg="add mod">
          <ac:chgData name="Del Manso Martina" userId="513a9d34-6994-41b9-901c-f28dde9905db" providerId="ADAL" clId="{C326D8E7-E9C1-497F-BF40-7067AFFC06F9}" dt="2021-07-16T09:16:20.557" v="1264" actId="1076"/>
          <ac:picMkLst>
            <pc:docMk/>
            <pc:sldMk cId="3635425474" sldId="1287"/>
            <ac:picMk id="12290" creationId="{5DA2C7D3-813C-490B-88FB-6203488E2F82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3:37:11.489" v="538" actId="20577"/>
        <pc:sldMkLst>
          <pc:docMk/>
          <pc:sldMk cId="0" sldId="1307"/>
        </pc:sldMkLst>
        <pc:spChg chg="mod">
          <ac:chgData name="Del Manso Martina" userId="513a9d34-6994-41b9-901c-f28dde9905db" providerId="ADAL" clId="{C326D8E7-E9C1-497F-BF40-7067AFFC06F9}" dt="2021-07-15T13:36:30.268" v="531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" creationId="{2373EA88-5919-439C-9629-423437CDCC1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" creationId="{E5EBF064-0EE0-4EA4-A805-A65A74BF2F9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" creationId="{195763A1-2171-4681-99A1-27E9F18733C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" creationId="{7659DD4B-72A1-4055-961E-2D9318D854D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" creationId="{B094232D-95AD-4475-836E-DC925A22A51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" creationId="{601F3DB1-4DEB-42A6-A8E4-3DD072CB7A7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" creationId="{3DB554FE-7258-403A-B07C-FE178DC374F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" creationId="{B8B65AF2-81D1-4A21-834D-2E19821F22C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" creationId="{BC620104-62C0-4E5A-A2BE-2D67DF001B9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" creationId="{AA3509D1-0A68-44F2-8C23-7A91AEF6551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8" creationId="{0412BBCB-D767-4826-8B99-4448EFA9034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9" creationId="{B500BAF4-708E-4911-8F7B-56F42785059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0" creationId="{CCBCCD68-CB5C-4F0D-8857-EFF0BF1A623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1" creationId="{18B81592-1557-43D0-A8E5-9FEA0961A77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2" creationId="{6EF16D10-D17F-4E40-9B3D-2A8B137E0C3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3" creationId="{D3D13528-8BA5-495D-8030-B3AA219CCC2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4" creationId="{D5A539DF-F0B9-4B12-A456-18E23E029D0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5" creationId="{7D44CF8C-8C7D-4E66-9923-9C077C76282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6" creationId="{CFCB6E4E-9BED-4B72-A1C6-734ED1126FB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7" creationId="{79753E9E-0149-4EC2-8FE6-133803C3B69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8" creationId="{9DE202D8-9CC6-4E9A-AEAF-C71FAD5F6E7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29" creationId="{7AECA55D-01BA-4B63-B846-A8ED72ED669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0" creationId="{C5FADA54-1271-4ACE-9CAF-E34BEE5910F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1" creationId="{DD5C57D3-F1AD-4813-98C5-5F785E2FAFA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2" creationId="{84440167-51C3-424F-8B89-E66FA952449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3" creationId="{7C56C147-59CA-4087-BADB-B6A5D2F0EB0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4" creationId="{96D80149-DCB0-4799-A421-F79081CDE47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5" creationId="{02E1E2A4-4BAB-4E7E-AA4D-671F7DF3E69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6" creationId="{8A6C4C1D-C4A6-4B67-953B-FBEC9BC9FED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7" creationId="{390A46C4-6235-48AC-8D2B-1C0A3731040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8" creationId="{B1F0EA37-214C-4546-BF82-D86F735C356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39" creationId="{7D79FFEE-88F7-431E-8009-39832F224F5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0" creationId="{29E4C8D4-2071-47F8-8E50-88ED0B8EB35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1" creationId="{0AD3EEB7-AA56-4DD3-919A-90F0E8EBB9D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2" creationId="{79A3D750-E85B-4E49-A133-EF542B1061A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3" creationId="{C6D1DC64-B5D9-42E5-AABC-4AA6447892B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4" creationId="{E32AB38C-9488-4F85-AF36-4FDD07FE98F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5" creationId="{029A970E-1983-4DC0-B53C-BDD4B582F1E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6" creationId="{72B67AF8-79A8-46CC-A835-86D75260089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7" creationId="{C8C08CC5-BED4-4BD5-89F4-14186BC36F2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8" creationId="{5F0EC72F-3786-44CB-BCE7-DBBB0F59D7B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49" creationId="{A0AC89CE-358E-4404-B091-392CF732F4F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0" creationId="{EBEB329A-C91C-43D7-9F42-8A97363E3D2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1" creationId="{E16D4ABB-88E1-4B51-81C2-9A78C038A87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2" creationId="{D038DEF3-621F-4398-B4A2-A01E3C8E388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3" creationId="{BEAE24B4-9273-4F85-8903-2867FC91CD1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4" creationId="{D5F7D849-0EB9-4E10-B026-85A932F7BDCC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5" creationId="{9DF8B85F-AAF3-4816-8402-D881BEA3894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6" creationId="{6E5603BB-201E-4FCE-BC6F-DA1CA517D3D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7" creationId="{8EC937BA-AA80-4D38-B37A-35DF404316A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8" creationId="{5A1FC09B-4D87-4F0E-BBD3-B94B653CFB7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59" creationId="{C789BA58-F41B-4DA7-B83C-73DA6A14D4E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0" creationId="{066E7E43-E635-4B93-96B4-AA5E8552223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1" creationId="{E7C66BBB-3C50-498E-BD33-6208ACD40C2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2" creationId="{561EF38C-3488-4D87-91CC-A812351AD61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3" creationId="{0B2A81F2-2522-4D1D-95E2-AAE2B83ADD6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4" creationId="{291FADDF-F790-43FC-B4B8-B01A2AE8AC6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5" creationId="{62596CD1-C55E-4083-B070-02BB2D07EFC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6" creationId="{F62B06B2-65E4-40F6-9B3E-FA4EBCD7920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7" creationId="{34890117-CD85-42E3-AABD-0FB1529B136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8" creationId="{F018F36C-9B48-4DD1-AAC9-B7B95C307D7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69" creationId="{55E96592-794D-4924-80BB-B3164F4D65C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0" creationId="{EEB7FACE-C1BC-41D9-9290-0C5346DF2D2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1" creationId="{7896F3C2-1A39-44E2-915B-E619B690899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2" creationId="{AA352809-AED9-4D13-B028-651FEB350B3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3" creationId="{9B1B346A-6D36-48AD-8F0D-37375B000EB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4" creationId="{4B4D8A56-1E26-4CE8-BFF2-60ADD5AA11A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5" creationId="{DD860FBC-7272-460D-98AD-8EF285E0C30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6" creationId="{5BB4576D-85A8-4793-AAEA-103F05DF7AD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7" creationId="{2424E0C0-E431-4DC1-B10D-2F0F0350696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8" creationId="{E178450D-2BC6-4C5B-BA6C-9ED88BDEA71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79" creationId="{703B1761-D8A4-4F50-9C33-251E78A2EC5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0" creationId="{5C415F99-EE58-4D64-A39B-AE58A6477C5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1" creationId="{D6250156-7331-474F-BF15-9B2A7F80A45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2" creationId="{2DAECE24-F426-4010-B867-52BD9FA35BF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3" creationId="{68483B7A-F6B1-40FB-96DB-FFFCEE9F70E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4" creationId="{C6E9C162-C9D1-4D91-945E-4FD07396EA7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5" creationId="{83B4CDF0-E3D5-4E28-9EDC-C1ADA60E955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6" creationId="{FF0EAC64-F44B-4D26-ACE7-B46A6B4BE97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7" creationId="{6E214C63-16E5-4D75-9DB0-C5D3282A9DA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8" creationId="{CCAE238A-3227-4AEC-B07A-29332901B59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89" creationId="{8553DCA4-9DFA-4977-931A-7934737B2E7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0" creationId="{B388E438-89AB-49DC-9D18-5A1B46BEDCC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1" creationId="{D96522D5-EADD-4064-95D8-AE7AE1F7774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2" creationId="{C7D65EED-C742-4DB8-AB99-0125167AAA8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3" creationId="{A06B5F80-267C-4BF8-98E5-12D569309927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4" creationId="{0CE24E9F-28BA-4538-98D7-9887720B876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5" creationId="{3EE3B7DC-B073-4310-9A2C-6F873CD0131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6" creationId="{5C31FF28-C711-4F9B-983E-B85EEC20D2F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7" creationId="{AF94AEA1-7BE1-4AA6-A8D1-C8DBC9075A9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8" creationId="{20B38343-8734-4C7A-95B6-61BF3C23D97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99" creationId="{2DFCB451-3670-4886-8178-5656F717BBB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0" creationId="{CB8D916A-A22A-4962-994D-482629DEE6D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1" creationId="{E905CFB7-016F-40BF-A397-CAD2C507259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2" creationId="{F390577F-B0AA-4B39-874C-320C78E4F19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3" creationId="{8081C815-8D4C-49EB-B6EA-3BA4BB7520C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4" creationId="{690DE247-C93F-4A42-A30D-E5D75E9F434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5" creationId="{3E31171E-F0A2-4EF5-953B-7E00E4BA059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6" creationId="{488995DC-D058-4489-9289-D978BBCC076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7" creationId="{DFFA0899-1806-40D8-B57E-2A037EE1C9F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8" creationId="{EB0C3509-79FF-4F45-8304-E1D0E85876C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09" creationId="{872EDF3A-0CE1-4C8D-A7D3-0F00FFC87E4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0" creationId="{A6C33B86-308D-456C-B75C-B6413C824DC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1" creationId="{F8EEB584-D8A3-47FF-81C2-D76251B728F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2" creationId="{BA6E61DB-3E6F-4D84-B643-AA7449E0BC6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3" creationId="{4F11EFEA-5F4D-4BFC-A4B5-6F99EA61E02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4" creationId="{7C3FFDF6-BAF7-4B8F-9ABF-1DFB5D21036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5" creationId="{951FC468-C1A8-4D7E-86D4-2BA5E9A4A51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6" creationId="{40CD8D10-A3A4-410F-9559-0559A9775FA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7" creationId="{2ABCC282-97D9-4F0A-8297-4C931098E4A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8" creationId="{BBA71012-D706-4B6F-835F-8343286E145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19" creationId="{52282183-F3A9-4B94-AA9F-95F0A08DD1B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0" creationId="{29AFA62F-16A5-4782-9FC4-4D29069B5E7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1" creationId="{9CE38781-587A-4F08-8E22-821F5EBC069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2" creationId="{154F9854-DECC-407A-B25D-7154D7BF8B4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3" creationId="{F27E9CDE-234C-4841-968A-EC4AE8EA40C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4" creationId="{69658547-D26A-4A02-950F-C14BF1199B3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5" creationId="{20575DFE-D2A5-45E1-A352-D36362334D1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6" creationId="{597AFA69-EE81-4A38-9A2B-2DC0E537DAC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7" creationId="{F87FE05A-B1CD-4B55-9928-5E3C2250FB5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8" creationId="{57F05D7B-CFB1-4F06-BBFD-F68AE2C1DD0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29" creationId="{CC82894A-CCD0-4316-9385-F75481FF9D2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0" creationId="{EE16CFC8-A7C9-4B78-9C2D-480841E0085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1" creationId="{7FE4C9C3-26DD-4F75-B6B8-751807DAB2A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2" creationId="{4FB3C7FA-179D-4B32-A5A1-BAC95861E27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3" creationId="{C4A5EE6A-8105-4C6C-B7F8-CA2DC64624B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4" creationId="{166E8A81-35E2-4A39-AC69-0E358D303FA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5" creationId="{B1E9DC8B-A240-4294-A352-97F0B37823C1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6" creationId="{59F5BE7B-A180-4EF3-AF2D-0C63594FC6D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7" creationId="{5044B5B7-7046-479C-A196-681AAA896DC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8" creationId="{22069629-72E4-4D35-8A3E-2FE6078EEB3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39" creationId="{319314D3-1993-439D-959B-A0071B910B6C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0" creationId="{D7121A50-44BA-437D-B0E8-AB3F7959682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1" creationId="{3C532432-44ED-4DBF-A602-2AB80BE0891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2" creationId="{C1D53F02-E5A3-4135-B10F-72833FFF7B5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3" creationId="{AC533EF4-288E-468C-851A-72A141E139B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4" creationId="{D2D613DA-129D-4889-88A5-A01AB55DB883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5" creationId="{3B7BFEBD-21CC-46BC-98F3-622F0EAA816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6" creationId="{8229EBF0-45A1-4C5B-A005-FE8CA7B4084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7" creationId="{6A8A8358-0789-442A-846E-6741114E069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8" creationId="{4B68CABB-648C-477D-A767-DBA445EF6D0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49" creationId="{E0DEE8A9-98D4-4867-93AC-770A879F801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0" creationId="{0C384597-F2B2-4AC9-862A-6878D2FCDFD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1" creationId="{7B548D8B-8BCB-459F-94DB-21A31C0A6D3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2" creationId="{B8BBE595-D638-4C6D-B404-0725E8158C8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3" creationId="{4E43CB63-78AE-4170-BBF5-2A9C0A644E5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4" creationId="{49AEE1D5-44AC-4249-B405-09FC552C80E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5" creationId="{BF1DD2AD-449A-4842-89C7-6420BAC5AF59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6" creationId="{C74883A9-1D7E-4CF0-94A5-AC841EC85A2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7" creationId="{D98C1250-86E2-48BA-9013-8CC3B727167C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8" creationId="{6EA5A396-7AD6-4B99-A318-48A2AE15C32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59" creationId="{039D70F9-F825-4832-AB3A-C7D62E3929D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0" creationId="{3ACC0669-5A77-4EC8-ADDC-C5AA7A9B3D9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1" creationId="{734AF2BB-218C-4AE7-BE1A-79CBA7804B25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2" creationId="{4443228B-64CF-49DC-BC1D-30FABF164B5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3" creationId="{F9961BDA-AACB-4501-B6C2-D4AC2C230098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4" creationId="{5CB1A8DC-B589-4A67-8184-1B1463C52D4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5" creationId="{21563C42-9FDA-4883-AD2F-9A61757CC57A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6" creationId="{F5E6D006-E1F1-42DE-A5CA-10707FC7A80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7" creationId="{B2F3954E-F33F-490E-BE83-89AF3FCF4DBE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8" creationId="{A6B76F7C-DED8-4421-8266-0BF7EFBC61B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69" creationId="{E7CED989-D622-48C7-B53D-70EF487E3AE7}"/>
          </ac:spMkLst>
        </pc:spChg>
        <pc:spChg chg="mod">
          <ac:chgData name="Del Manso Martina" userId="513a9d34-6994-41b9-901c-f28dde9905db" providerId="ADAL" clId="{C326D8E7-E9C1-497F-BF40-7067AFFC06F9}" dt="2021-07-15T13:37:11.489" v="538" actId="20577"/>
          <ac:spMkLst>
            <pc:docMk/>
            <pc:sldMk cId="0" sldId="1307"/>
            <ac:spMk id="170" creationId="{9F928B8A-3EB1-4DF1-BFCE-1A2F9A1160C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1" creationId="{C205199E-0EB6-4FF9-A0A8-FB12653AC59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2" creationId="{1D9555E2-C2FA-4ED3-8529-95B81EB0FAC6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3" creationId="{44B5C1C7-2AE5-429B-9DC1-D144EF2F9A8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4" creationId="{2CE7107E-6AAA-4AB1-B840-A4CBE3FE71E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5" creationId="{631676C7-B1D6-4A59-ADB9-96C4429F0C6F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6" creationId="{2E71F742-742A-4125-ACDC-E2D178F3DC52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7" creationId="{2BE1B31A-45C6-412F-BA16-E545C52EA654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8" creationId="{F8F6904F-1142-44F4-9DE3-E4AC40AFF050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79" creationId="{BA9B8142-34A7-41E7-927C-2EA27F7BB5CD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80" creationId="{B0CC200B-C44B-4336-88DD-02EDD0C313AB}"/>
          </ac:spMkLst>
        </pc:spChg>
        <pc:spChg chg="mod">
          <ac:chgData name="Del Manso Martina" userId="513a9d34-6994-41b9-901c-f28dde9905db" providerId="ADAL" clId="{C326D8E7-E9C1-497F-BF40-7067AFFC06F9}" dt="2021-07-15T13:35:54.586" v="523"/>
          <ac:spMkLst>
            <pc:docMk/>
            <pc:sldMk cId="0" sldId="1307"/>
            <ac:spMk id="181" creationId="{024AFD6C-768C-4624-94CC-005E2E4D5C85}"/>
          </ac:spMkLst>
        </pc:spChg>
        <pc:grpChg chg="add del mod">
          <ac:chgData name="Del Manso Martina" userId="513a9d34-6994-41b9-901c-f28dde9905db" providerId="ADAL" clId="{C326D8E7-E9C1-497F-BF40-7067AFFC06F9}" dt="2021-07-15T13:35:56.127" v="524"/>
          <ac:grpSpMkLst>
            <pc:docMk/>
            <pc:sldMk cId="0" sldId="1307"/>
            <ac:grpSpMk id="7" creationId="{8969F0E2-022C-456B-9BC9-DF18CE301B9D}"/>
          </ac:grpSpMkLst>
        </pc:grpChg>
        <pc:picChg chg="del mod">
          <ac:chgData name="Del Manso Martina" userId="513a9d34-6994-41b9-901c-f28dde9905db" providerId="ADAL" clId="{C326D8E7-E9C1-497F-BF40-7067AFFC06F9}" dt="2021-07-15T13:35:38.454" v="521" actId="478"/>
          <ac:picMkLst>
            <pc:docMk/>
            <pc:sldMk cId="0" sldId="1307"/>
            <ac:picMk id="2" creationId="{C7A052EF-104E-48DE-8380-4D8B550019F5}"/>
          </ac:picMkLst>
        </pc:picChg>
        <pc:picChg chg="del">
          <ac:chgData name="Del Manso Martina" userId="513a9d34-6994-41b9-901c-f28dde9905db" providerId="ADAL" clId="{C326D8E7-E9C1-497F-BF40-7067AFFC06F9}" dt="2021-07-15T13:35:45.151" v="522" actId="478"/>
          <ac:picMkLst>
            <pc:docMk/>
            <pc:sldMk cId="0" sldId="1307"/>
            <ac:picMk id="3" creationId="{5DC8F3A8-061D-40C0-AEAE-467363911E2E}"/>
          </ac:picMkLst>
        </pc:picChg>
        <pc:picChg chg="del">
          <ac:chgData name="Del Manso Martina" userId="513a9d34-6994-41b9-901c-f28dde9905db" providerId="ADAL" clId="{C326D8E7-E9C1-497F-BF40-7067AFFC06F9}" dt="2021-07-15T13:32:33.374" v="517" actId="478"/>
          <ac:picMkLst>
            <pc:docMk/>
            <pc:sldMk cId="0" sldId="1307"/>
            <ac:picMk id="4" creationId="{12C5DB62-4F18-490E-BA3E-CB62B9AAEA42}"/>
          </ac:picMkLst>
        </pc:picChg>
        <pc:picChg chg="mod">
          <ac:chgData name="Del Manso Martina" userId="513a9d34-6994-41b9-901c-f28dde9905db" providerId="ADAL" clId="{C326D8E7-E9C1-497F-BF40-7067AFFC06F9}" dt="2021-07-15T13:36:17.883" v="528" actId="1076"/>
          <ac:picMkLst>
            <pc:docMk/>
            <pc:sldMk cId="0" sldId="1307"/>
            <ac:picMk id="6" creationId="{E1F46004-A977-4E58-9B8F-AA0C8058B822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8:32:00.951" v="870" actId="167"/>
        <pc:sldMkLst>
          <pc:docMk/>
          <pc:sldMk cId="2366445357" sldId="1308"/>
        </pc:sldMkLst>
        <pc:spChg chg="mod">
          <ac:chgData name="Del Manso Martina" userId="513a9d34-6994-41b9-901c-f28dde9905db" providerId="ADAL" clId="{C326D8E7-E9C1-497F-BF40-7067AFFC06F9}" dt="2021-07-15T15:53:14.410" v="567" actId="13926"/>
          <ac:spMkLst>
            <pc:docMk/>
            <pc:sldMk cId="2366445357" sldId="1308"/>
            <ac:spMk id="5" creationId="{DF970081-94DA-4076-80A9-CF7BC0ABB794}"/>
          </ac:spMkLst>
        </pc:spChg>
        <pc:spChg chg="add mod">
          <ac:chgData name="Del Manso Martina" userId="513a9d34-6994-41b9-901c-f28dde9905db" providerId="ADAL" clId="{C326D8E7-E9C1-497F-BF40-7067AFFC06F9}" dt="2021-07-15T15:54:17.142" v="581" actId="1076"/>
          <ac:spMkLst>
            <pc:docMk/>
            <pc:sldMk cId="2366445357" sldId="1308"/>
            <ac:spMk id="8" creationId="{FF2453F4-56A7-45BF-9EE1-C7131E58A9F9}"/>
          </ac:spMkLst>
        </pc:spChg>
        <pc:picChg chg="add mod ord">
          <ac:chgData name="Del Manso Martina" userId="513a9d34-6994-41b9-901c-f28dde9905db" providerId="ADAL" clId="{C326D8E7-E9C1-497F-BF40-7067AFFC06F9}" dt="2021-07-15T18:32:00.951" v="870" actId="167"/>
          <ac:picMkLst>
            <pc:docMk/>
            <pc:sldMk cId="2366445357" sldId="1308"/>
            <ac:picMk id="3" creationId="{D1F8AF6E-CD53-4964-BFBE-903AE956A9A2}"/>
          </ac:picMkLst>
        </pc:picChg>
        <pc:picChg chg="del">
          <ac:chgData name="Del Manso Martina" userId="513a9d34-6994-41b9-901c-f28dde9905db" providerId="ADAL" clId="{C326D8E7-E9C1-497F-BF40-7067AFFC06F9}" dt="2021-07-15T15:52:59.541" v="559" actId="478"/>
          <ac:picMkLst>
            <pc:docMk/>
            <pc:sldMk cId="2366445357" sldId="1308"/>
            <ac:picMk id="4" creationId="{F64F7F57-7BD3-478D-8D7A-BC4E07FB5E22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7:16:56.433" v="655"/>
        <pc:sldMkLst>
          <pc:docMk/>
          <pc:sldMk cId="2912772503" sldId="1314"/>
        </pc:sldMkLst>
        <pc:spChg chg="del">
          <ac:chgData name="Del Manso Martina" userId="513a9d34-6994-41b9-901c-f28dde9905db" providerId="ADAL" clId="{C326D8E7-E9C1-497F-BF40-7067AFFC06F9}" dt="2021-07-15T17:16:55.139" v="654" actId="478"/>
          <ac:spMkLst>
            <pc:docMk/>
            <pc:sldMk cId="2912772503" sldId="1314"/>
            <ac:spMk id="6" creationId="{B0FC91B6-F195-468B-A2FB-907B53DF6E9E}"/>
          </ac:spMkLst>
        </pc:spChg>
        <pc:spChg chg="add mod">
          <ac:chgData name="Del Manso Martina" userId="513a9d34-6994-41b9-901c-f28dde9905db" providerId="ADAL" clId="{C326D8E7-E9C1-497F-BF40-7067AFFC06F9}" dt="2021-07-15T17:16:56.433" v="655"/>
          <ac:spMkLst>
            <pc:docMk/>
            <pc:sldMk cId="2912772503" sldId="1314"/>
            <ac:spMk id="7" creationId="{2B75A372-F8AC-4BD8-8DC4-CF61545B44B6}"/>
          </ac:spMkLst>
        </pc:spChg>
        <pc:picChg chg="del">
          <ac:chgData name="Del Manso Martina" userId="513a9d34-6994-41b9-901c-f28dde9905db" providerId="ADAL" clId="{C326D8E7-E9C1-497F-BF40-7067AFFC06F9}" dt="2021-07-15T17:12:09.451" v="620" actId="478"/>
          <ac:picMkLst>
            <pc:docMk/>
            <pc:sldMk cId="2912772503" sldId="1314"/>
            <ac:picMk id="2" creationId="{B3AC7C4A-BE30-4432-A7E6-05FF0EFAF3E4}"/>
          </ac:picMkLst>
        </pc:picChg>
        <pc:picChg chg="add del mod">
          <ac:chgData name="Del Manso Martina" userId="513a9d34-6994-41b9-901c-f28dde9905db" providerId="ADAL" clId="{C326D8E7-E9C1-497F-BF40-7067AFFC06F9}" dt="2021-07-15T17:12:30.414" v="625" actId="478"/>
          <ac:picMkLst>
            <pc:docMk/>
            <pc:sldMk cId="2912772503" sldId="1314"/>
            <ac:picMk id="8194" creationId="{4EFAA37B-88C2-4F3E-B36B-5B7C0D5E9027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7:16:59.822" v="657"/>
        <pc:sldMkLst>
          <pc:docMk/>
          <pc:sldMk cId="893663986" sldId="1315"/>
        </pc:sldMkLst>
        <pc:spChg chg="mod">
          <ac:chgData name="Del Manso Martina" userId="513a9d34-6994-41b9-901c-f28dde9905db" providerId="ADAL" clId="{C326D8E7-E9C1-497F-BF40-7067AFFC06F9}" dt="2021-07-15T17:13:05.229" v="635" actId="1076"/>
          <ac:spMkLst>
            <pc:docMk/>
            <pc:sldMk cId="893663986" sldId="1315"/>
            <ac:spMk id="5" creationId="{D81C9D6A-4C9F-4B2E-8104-BAF3242D464C}"/>
          </ac:spMkLst>
        </pc:spChg>
        <pc:spChg chg="add mod">
          <ac:chgData name="Del Manso Martina" userId="513a9d34-6994-41b9-901c-f28dde9905db" providerId="ADAL" clId="{C326D8E7-E9C1-497F-BF40-7067AFFC06F9}" dt="2021-07-15T17:16:59.822" v="657"/>
          <ac:spMkLst>
            <pc:docMk/>
            <pc:sldMk cId="893663986" sldId="1315"/>
            <ac:spMk id="7" creationId="{529EF3A7-8A41-4BB1-BE9F-4BBA88CA3F78}"/>
          </ac:spMkLst>
        </pc:spChg>
        <pc:spChg chg="del">
          <ac:chgData name="Del Manso Martina" userId="513a9d34-6994-41b9-901c-f28dde9905db" providerId="ADAL" clId="{C326D8E7-E9C1-497F-BF40-7067AFFC06F9}" dt="2021-07-15T17:16:59.564" v="656" actId="478"/>
          <ac:spMkLst>
            <pc:docMk/>
            <pc:sldMk cId="893663986" sldId="1315"/>
            <ac:spMk id="8" creationId="{9BBDEFE8-2C9D-44D1-AB97-BA0458C1ACBD}"/>
          </ac:spMkLst>
        </pc:spChg>
        <pc:picChg chg="del">
          <ac:chgData name="Del Manso Martina" userId="513a9d34-6994-41b9-901c-f28dde9905db" providerId="ADAL" clId="{C326D8E7-E9C1-497F-BF40-7067AFFC06F9}" dt="2021-07-15T17:12:32.446" v="626" actId="478"/>
          <ac:picMkLst>
            <pc:docMk/>
            <pc:sldMk cId="893663986" sldId="1315"/>
            <ac:picMk id="2" creationId="{C40ACCDA-894A-439C-B4F4-EF8DAFD96E96}"/>
          </ac:picMkLst>
        </pc:picChg>
        <pc:picChg chg="add mod">
          <ac:chgData name="Del Manso Martina" userId="513a9d34-6994-41b9-901c-f28dde9905db" providerId="ADAL" clId="{C326D8E7-E9C1-497F-BF40-7067AFFC06F9}" dt="2021-07-15T17:13:00.536" v="634" actId="167"/>
          <ac:picMkLst>
            <pc:docMk/>
            <pc:sldMk cId="893663986" sldId="1315"/>
            <ac:picMk id="9218" creationId="{5024143D-A979-4CF3-83F6-D1780EB966DA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7:17:03.185" v="659"/>
        <pc:sldMkLst>
          <pc:docMk/>
          <pc:sldMk cId="2218993671" sldId="1316"/>
        </pc:sldMkLst>
        <pc:spChg chg="mod">
          <ac:chgData name="Del Manso Martina" userId="513a9d34-6994-41b9-901c-f28dde9905db" providerId="ADAL" clId="{C326D8E7-E9C1-497F-BF40-7067AFFC06F9}" dt="2021-07-15T17:13:40.291" v="642" actId="1076"/>
          <ac:spMkLst>
            <pc:docMk/>
            <pc:sldMk cId="2218993671" sldId="1316"/>
            <ac:spMk id="5" creationId="{E3937190-4C7F-4D17-9D7B-98E7FDB601AB}"/>
          </ac:spMkLst>
        </pc:spChg>
        <pc:spChg chg="del">
          <ac:chgData name="Del Manso Martina" userId="513a9d34-6994-41b9-901c-f28dde9905db" providerId="ADAL" clId="{C326D8E7-E9C1-497F-BF40-7067AFFC06F9}" dt="2021-07-15T17:17:02.913" v="658" actId="478"/>
          <ac:spMkLst>
            <pc:docMk/>
            <pc:sldMk cId="2218993671" sldId="1316"/>
            <ac:spMk id="8" creationId="{06324575-94B1-4FEF-858A-AE1748495CDA}"/>
          </ac:spMkLst>
        </pc:spChg>
        <pc:spChg chg="add mod">
          <ac:chgData name="Del Manso Martina" userId="513a9d34-6994-41b9-901c-f28dde9905db" providerId="ADAL" clId="{C326D8E7-E9C1-497F-BF40-7067AFFC06F9}" dt="2021-07-15T17:17:03.185" v="659"/>
          <ac:spMkLst>
            <pc:docMk/>
            <pc:sldMk cId="2218993671" sldId="1316"/>
            <ac:spMk id="9" creationId="{FB8B6CB8-0AD6-4A9F-A225-69409DA7BE09}"/>
          </ac:spMkLst>
        </pc:spChg>
        <pc:picChg chg="del">
          <ac:chgData name="Del Manso Martina" userId="513a9d34-6994-41b9-901c-f28dde9905db" providerId="ADAL" clId="{C326D8E7-E9C1-497F-BF40-7067AFFC06F9}" dt="2021-07-15T17:12:48.838" v="630" actId="478"/>
          <ac:picMkLst>
            <pc:docMk/>
            <pc:sldMk cId="2218993671" sldId="1316"/>
            <ac:picMk id="9218" creationId="{5CB41B92-DAB5-4A06-905A-CC1DF17C2B3F}"/>
          </ac:picMkLst>
        </pc:picChg>
        <pc:picChg chg="add del mod">
          <ac:chgData name="Del Manso Martina" userId="513a9d34-6994-41b9-901c-f28dde9905db" providerId="ADAL" clId="{C326D8E7-E9C1-497F-BF40-7067AFFC06F9}" dt="2021-07-15T17:13:24.291" v="636" actId="478"/>
          <ac:picMkLst>
            <pc:docMk/>
            <pc:sldMk cId="2218993671" sldId="1316"/>
            <ac:picMk id="10242" creationId="{B3EF38C3-C3BC-43AF-ACC5-43C8E8AE5BA1}"/>
          </ac:picMkLst>
        </pc:picChg>
        <pc:picChg chg="add mod">
          <ac:chgData name="Del Manso Martina" userId="513a9d34-6994-41b9-901c-f28dde9905db" providerId="ADAL" clId="{C326D8E7-E9C1-497F-BF40-7067AFFC06F9}" dt="2021-07-15T17:13:37.501" v="641" actId="1076"/>
          <ac:picMkLst>
            <pc:docMk/>
            <pc:sldMk cId="2218993671" sldId="1316"/>
            <ac:picMk id="10244" creationId="{EA37149F-CCA6-4AEC-BE87-5A832652821E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7:17:06.735" v="661"/>
        <pc:sldMkLst>
          <pc:docMk/>
          <pc:sldMk cId="2447784579" sldId="1317"/>
        </pc:sldMkLst>
        <pc:spChg chg="mod">
          <ac:chgData name="Del Manso Martina" userId="513a9d34-6994-41b9-901c-f28dde9905db" providerId="ADAL" clId="{C326D8E7-E9C1-497F-BF40-7067AFFC06F9}" dt="2021-07-15T17:14:04.825" v="648" actId="1076"/>
          <ac:spMkLst>
            <pc:docMk/>
            <pc:sldMk cId="2447784579" sldId="1317"/>
            <ac:spMk id="2" creationId="{A1B6487B-93AC-4DB2-8DD9-45123730B9B6}"/>
          </ac:spMkLst>
        </pc:spChg>
        <pc:spChg chg="add mod">
          <ac:chgData name="Del Manso Martina" userId="513a9d34-6994-41b9-901c-f28dde9905db" providerId="ADAL" clId="{C326D8E7-E9C1-497F-BF40-7067AFFC06F9}" dt="2021-07-15T17:17:06.735" v="661"/>
          <ac:spMkLst>
            <pc:docMk/>
            <pc:sldMk cId="2447784579" sldId="1317"/>
            <ac:spMk id="7" creationId="{8F2D1635-E9E2-4D3A-8971-1E4BB21EBCF8}"/>
          </ac:spMkLst>
        </pc:spChg>
        <pc:spChg chg="del">
          <ac:chgData name="Del Manso Martina" userId="513a9d34-6994-41b9-901c-f28dde9905db" providerId="ADAL" clId="{C326D8E7-E9C1-497F-BF40-7067AFFC06F9}" dt="2021-07-15T17:17:06.390" v="660" actId="478"/>
          <ac:spMkLst>
            <pc:docMk/>
            <pc:sldMk cId="2447784579" sldId="1317"/>
            <ac:spMk id="8" creationId="{80A468C0-0ABD-4C4A-A448-9009B9CA73C8}"/>
          </ac:spMkLst>
        </pc:spChg>
        <pc:picChg chg="del">
          <ac:chgData name="Del Manso Martina" userId="513a9d34-6994-41b9-901c-f28dde9905db" providerId="ADAL" clId="{C326D8E7-E9C1-497F-BF40-7067AFFC06F9}" dt="2021-07-15T17:13:49.844" v="643" actId="478"/>
          <ac:picMkLst>
            <pc:docMk/>
            <pc:sldMk cId="2447784579" sldId="1317"/>
            <ac:picMk id="10242" creationId="{B1B4A98A-E5F5-4EAF-9DB3-C54A9C1B1F21}"/>
          </ac:picMkLst>
        </pc:picChg>
        <pc:picChg chg="add mod">
          <ac:chgData name="Del Manso Martina" userId="513a9d34-6994-41b9-901c-f28dde9905db" providerId="ADAL" clId="{C326D8E7-E9C1-497F-BF40-7067AFFC06F9}" dt="2021-07-15T17:14:00.374" v="647" actId="167"/>
          <ac:picMkLst>
            <pc:docMk/>
            <pc:sldMk cId="2447784579" sldId="1317"/>
            <ac:picMk id="11266" creationId="{F336A184-7AC4-47C5-866A-A21B9102629F}"/>
          </ac:picMkLst>
        </pc:picChg>
      </pc:sldChg>
      <pc:sldChg chg="addSp modSp mod">
        <pc:chgData name="Del Manso Martina" userId="513a9d34-6994-41b9-901c-f28dde9905db" providerId="ADAL" clId="{C326D8E7-E9C1-497F-BF40-7067AFFC06F9}" dt="2021-07-16T08:18:28.691" v="1215" actId="1076"/>
        <pc:sldMkLst>
          <pc:docMk/>
          <pc:sldMk cId="2438228382" sldId="1339"/>
        </pc:sldMkLst>
        <pc:spChg chg="mod">
          <ac:chgData name="Del Manso Martina" userId="513a9d34-6994-41b9-901c-f28dde9905db" providerId="ADAL" clId="{C326D8E7-E9C1-497F-BF40-7067AFFC06F9}" dt="2021-07-15T13:43:31.498" v="551" actId="20577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el Manso Martina" userId="513a9d34-6994-41b9-901c-f28dde9905db" providerId="ADAL" clId="{C326D8E7-E9C1-497F-BF40-7067AFFC06F9}" dt="2021-07-15T13:43:29.368" v="548" actId="6549"/>
          <ac:spMkLst>
            <pc:docMk/>
            <pc:sldMk cId="2438228382" sldId="1339"/>
            <ac:spMk id="6" creationId="{AAE37481-9F71-4A84-85F9-605D50E8F62B}"/>
          </ac:spMkLst>
        </pc:spChg>
        <pc:spChg chg="add mod">
          <ac:chgData name="Del Manso Martina" userId="513a9d34-6994-41b9-901c-f28dde9905db" providerId="ADAL" clId="{C326D8E7-E9C1-497F-BF40-7067AFFC06F9}" dt="2021-07-16T08:18:28.691" v="1215" actId="1076"/>
          <ac:spMkLst>
            <pc:docMk/>
            <pc:sldMk cId="2438228382" sldId="1339"/>
            <ac:spMk id="7" creationId="{173E093C-582D-4B9B-AACF-5D05A220B7D2}"/>
          </ac:spMkLst>
        </pc:spChg>
      </pc:sldChg>
      <pc:sldChg chg="addSp delSp modSp mod ord">
        <pc:chgData name="Del Manso Martina" userId="513a9d34-6994-41b9-901c-f28dde9905db" providerId="ADAL" clId="{C326D8E7-E9C1-497F-BF40-7067AFFC06F9}" dt="2021-07-16T06:12:19.660" v="912"/>
        <pc:sldMkLst>
          <pc:docMk/>
          <pc:sldMk cId="2219548741" sldId="1344"/>
        </pc:sldMkLst>
        <pc:spChg chg="mod">
          <ac:chgData name="Del Manso Martina" userId="513a9d34-6994-41b9-901c-f28dde9905db" providerId="ADAL" clId="{C326D8E7-E9C1-497F-BF40-7067AFFC06F9}" dt="2021-07-15T12:55:50.031" v="218" actId="1035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el Manso Martina" userId="513a9d34-6994-41b9-901c-f28dde9905db" providerId="ADAL" clId="{C326D8E7-E9C1-497F-BF40-7067AFFC06F9}" dt="2021-07-15T12:55:42.548" v="212" actId="1036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el Manso Martina" userId="513a9d34-6994-41b9-901c-f28dde9905db" providerId="ADAL" clId="{C326D8E7-E9C1-497F-BF40-7067AFFC06F9}" dt="2021-07-15T12:54:40.379" v="186" actId="20577"/>
          <ac:spMkLst>
            <pc:docMk/>
            <pc:sldMk cId="2219548741" sldId="1344"/>
            <ac:spMk id="25" creationId="{21A5539F-FBA4-401F-A9BE-76A2DDCD4F49}"/>
          </ac:spMkLst>
        </pc:spChg>
        <pc:picChg chg="del">
          <ac:chgData name="Del Manso Martina" userId="513a9d34-6994-41b9-901c-f28dde9905db" providerId="ADAL" clId="{C326D8E7-E9C1-497F-BF40-7067AFFC06F9}" dt="2021-07-15T12:53:05.203" v="163" actId="478"/>
          <ac:picMkLst>
            <pc:docMk/>
            <pc:sldMk cId="2219548741" sldId="1344"/>
            <ac:picMk id="5" creationId="{BA89968B-99A4-4923-BEDC-6961E8FDA712}"/>
          </ac:picMkLst>
        </pc:picChg>
        <pc:picChg chg="del">
          <ac:chgData name="Del Manso Martina" userId="513a9d34-6994-41b9-901c-f28dde9905db" providerId="ADAL" clId="{C326D8E7-E9C1-497F-BF40-7067AFFC06F9}" dt="2021-07-15T12:53:15.994" v="166" actId="478"/>
          <ac:picMkLst>
            <pc:docMk/>
            <pc:sldMk cId="2219548741" sldId="1344"/>
            <ac:picMk id="6" creationId="{7AB2A25D-668B-471A-A550-606269026EA8}"/>
          </ac:picMkLst>
        </pc:picChg>
        <pc:picChg chg="del">
          <ac:chgData name="Del Manso Martina" userId="513a9d34-6994-41b9-901c-f28dde9905db" providerId="ADAL" clId="{C326D8E7-E9C1-497F-BF40-7067AFFC06F9}" dt="2021-07-15T12:52:37.213" v="156" actId="478"/>
          <ac:picMkLst>
            <pc:docMk/>
            <pc:sldMk cId="2219548741" sldId="1344"/>
            <ac:picMk id="2050" creationId="{49C7144B-9D3F-4EB4-A6EE-919BF9108E8D}"/>
          </ac:picMkLst>
        </pc:picChg>
        <pc:picChg chg="del">
          <ac:chgData name="Del Manso Martina" userId="513a9d34-6994-41b9-901c-f28dde9905db" providerId="ADAL" clId="{C326D8E7-E9C1-497F-BF40-7067AFFC06F9}" dt="2021-07-15T12:52:55.072" v="160" actId="478"/>
          <ac:picMkLst>
            <pc:docMk/>
            <pc:sldMk cId="2219548741" sldId="1344"/>
            <ac:picMk id="2052" creationId="{9A56C1E4-1239-4A06-B18B-EDE3C5C79B43}"/>
          </ac:picMkLst>
        </pc:picChg>
        <pc:picChg chg="add mod">
          <ac:chgData name="Del Manso Martina" userId="513a9d34-6994-41b9-901c-f28dde9905db" providerId="ADAL" clId="{C326D8E7-E9C1-497F-BF40-7067AFFC06F9}" dt="2021-07-15T12:53:55.657" v="175" actId="167"/>
          <ac:picMkLst>
            <pc:docMk/>
            <pc:sldMk cId="2219548741" sldId="1344"/>
            <ac:picMk id="3074" creationId="{ABBB4684-F138-4572-BCF8-8F3D1BC871CA}"/>
          </ac:picMkLst>
        </pc:picChg>
        <pc:picChg chg="add mod">
          <ac:chgData name="Del Manso Martina" userId="513a9d34-6994-41b9-901c-f28dde9905db" providerId="ADAL" clId="{C326D8E7-E9C1-497F-BF40-7067AFFC06F9}" dt="2021-07-15T12:53:55.657" v="175" actId="167"/>
          <ac:picMkLst>
            <pc:docMk/>
            <pc:sldMk cId="2219548741" sldId="1344"/>
            <ac:picMk id="3076" creationId="{2DCB8E3B-D1FF-4D0E-A36F-06C235039CF4}"/>
          </ac:picMkLst>
        </pc:picChg>
        <pc:picChg chg="add mod">
          <ac:chgData name="Del Manso Martina" userId="513a9d34-6994-41b9-901c-f28dde9905db" providerId="ADAL" clId="{C326D8E7-E9C1-497F-BF40-7067AFFC06F9}" dt="2021-07-15T12:54:53.503" v="187" actId="1076"/>
          <ac:picMkLst>
            <pc:docMk/>
            <pc:sldMk cId="2219548741" sldId="1344"/>
            <ac:picMk id="3078" creationId="{4F8A5817-35B3-4AF7-A351-725547CA5BC6}"/>
          </ac:picMkLst>
        </pc:picChg>
        <pc:picChg chg="add mod">
          <ac:chgData name="Del Manso Martina" userId="513a9d34-6994-41b9-901c-f28dde9905db" providerId="ADAL" clId="{C326D8E7-E9C1-497F-BF40-7067AFFC06F9}" dt="2021-07-15T12:53:55.657" v="175" actId="167"/>
          <ac:picMkLst>
            <pc:docMk/>
            <pc:sldMk cId="2219548741" sldId="1344"/>
            <ac:picMk id="3080" creationId="{DB6C2419-F2D7-4D2C-B7F5-65E7D7EA3662}"/>
          </ac:picMkLst>
        </pc:picChg>
      </pc:sldChg>
      <pc:sldChg chg="addSp delSp modSp mod">
        <pc:chgData name="Del Manso Martina" userId="513a9d34-6994-41b9-901c-f28dde9905db" providerId="ADAL" clId="{C326D8E7-E9C1-497F-BF40-7067AFFC06F9}" dt="2021-07-15T18:33:17.743" v="886" actId="2710"/>
        <pc:sldMkLst>
          <pc:docMk/>
          <pc:sldMk cId="4206354991" sldId="1351"/>
        </pc:sldMkLst>
        <pc:spChg chg="mod">
          <ac:chgData name="Del Manso Martina" userId="513a9d34-6994-41b9-901c-f28dde9905db" providerId="ADAL" clId="{C326D8E7-E9C1-497F-BF40-7067AFFC06F9}" dt="2021-07-15T18:30:11.729" v="851" actId="20577"/>
          <ac:spMkLst>
            <pc:docMk/>
            <pc:sldMk cId="4206354991" sldId="1351"/>
            <ac:spMk id="5" creationId="{38B01666-2935-48B4-9011-A72052A4AD72}"/>
          </ac:spMkLst>
        </pc:spChg>
        <pc:spChg chg="add mod">
          <ac:chgData name="Del Manso Martina" userId="513a9d34-6994-41b9-901c-f28dde9905db" providerId="ADAL" clId="{C326D8E7-E9C1-497F-BF40-7067AFFC06F9}" dt="2021-07-15T18:33:17.743" v="886" actId="2710"/>
          <ac:spMkLst>
            <pc:docMk/>
            <pc:sldMk cId="4206354991" sldId="1351"/>
            <ac:spMk id="8" creationId="{793F327D-ADC0-40B3-AA95-65FC741AF835}"/>
          </ac:spMkLst>
        </pc:spChg>
        <pc:picChg chg="add mod ord">
          <ac:chgData name="Del Manso Martina" userId="513a9d34-6994-41b9-901c-f28dde9905db" providerId="ADAL" clId="{C326D8E7-E9C1-497F-BF40-7067AFFC06F9}" dt="2021-07-15T18:33:08.549" v="884" actId="14100"/>
          <ac:picMkLst>
            <pc:docMk/>
            <pc:sldMk cId="4206354991" sldId="1351"/>
            <ac:picMk id="3" creationId="{025DE18B-84E9-4133-973D-CA01F6CDA5FD}"/>
          </ac:picMkLst>
        </pc:picChg>
        <pc:picChg chg="del">
          <ac:chgData name="Del Manso Martina" userId="513a9d34-6994-41b9-901c-f28dde9905db" providerId="ADAL" clId="{C326D8E7-E9C1-497F-BF40-7067AFFC06F9}" dt="2021-07-15T18:29:16.273" v="838" actId="478"/>
          <ac:picMkLst>
            <pc:docMk/>
            <pc:sldMk cId="4206354991" sldId="1351"/>
            <ac:picMk id="4" creationId="{14B51873-FFFE-4ED6-8CE3-DE9F66F1DB70}"/>
          </ac:picMkLst>
        </pc:picChg>
      </pc:sldChg>
      <pc:sldChg chg="addSp delSp modSp mod delAnim">
        <pc:chgData name="Del Manso Martina" userId="513a9d34-6994-41b9-901c-f28dde9905db" providerId="ADAL" clId="{C326D8E7-E9C1-497F-BF40-7067AFFC06F9}" dt="2021-07-16T07:40:29.351" v="1182" actId="20577"/>
        <pc:sldMkLst>
          <pc:docMk/>
          <pc:sldMk cId="77662351" sldId="1358"/>
        </pc:sldMkLst>
        <pc:spChg chg="del">
          <ac:chgData name="Del Manso Martina" userId="513a9d34-6994-41b9-901c-f28dde9905db" providerId="ADAL" clId="{C326D8E7-E9C1-497F-BF40-7067AFFC06F9}" dt="2021-07-15T18:28:34.687" v="835" actId="478"/>
          <ac:spMkLst>
            <pc:docMk/>
            <pc:sldMk cId="77662351" sldId="1358"/>
            <ac:spMk id="2" creationId="{7FF0F9C5-13CE-4C0B-A326-BF0FDFBDAC3E}"/>
          </ac:spMkLst>
        </pc:spChg>
        <pc:spChg chg="add mod">
          <ac:chgData name="Del Manso Martina" userId="513a9d34-6994-41b9-901c-f28dde9905db" providerId="ADAL" clId="{C326D8E7-E9C1-497F-BF40-7067AFFC06F9}" dt="2021-07-16T07:39:56.412" v="1154" actId="20577"/>
          <ac:spMkLst>
            <pc:docMk/>
            <pc:sldMk cId="77662351" sldId="1358"/>
            <ac:spMk id="2" creationId="{FBB42470-B67A-44C8-A1B8-6F565245C164}"/>
          </ac:spMkLst>
        </pc:spChg>
        <pc:spChg chg="mod">
          <ac:chgData name="Del Manso Martina" userId="513a9d34-6994-41b9-901c-f28dde9905db" providerId="ADAL" clId="{C326D8E7-E9C1-497F-BF40-7067AFFC06F9}" dt="2021-07-16T07:38:10.229" v="1023" actId="20577"/>
          <ac:spMkLst>
            <pc:docMk/>
            <pc:sldMk cId="77662351" sldId="1358"/>
            <ac:spMk id="3" creationId="{0A1D7235-6DC9-4F26-8980-56FABD8772E6}"/>
          </ac:spMkLst>
        </pc:spChg>
        <pc:spChg chg="mod">
          <ac:chgData name="Del Manso Martina" userId="513a9d34-6994-41b9-901c-f28dde9905db" providerId="ADAL" clId="{C326D8E7-E9C1-497F-BF40-7067AFFC06F9}" dt="2021-07-16T07:40:29.351" v="1182" actId="20577"/>
          <ac:spMkLst>
            <pc:docMk/>
            <pc:sldMk cId="77662351" sldId="1358"/>
            <ac:spMk id="5" creationId="{FFEDA254-651F-4E7C-A6D4-10298A165D9B}"/>
          </ac:spMkLst>
        </pc:spChg>
        <pc:spChg chg="del">
          <ac:chgData name="Del Manso Martina" userId="513a9d34-6994-41b9-901c-f28dde9905db" providerId="ADAL" clId="{C326D8E7-E9C1-497F-BF40-7067AFFC06F9}" dt="2021-07-15T18:28:34.687" v="835" actId="478"/>
          <ac:spMkLst>
            <pc:docMk/>
            <pc:sldMk cId="77662351" sldId="1358"/>
            <ac:spMk id="8" creationId="{531BEA0E-9C12-466B-880F-0408B0C8560F}"/>
          </ac:spMkLst>
        </pc:spChg>
        <pc:spChg chg="del">
          <ac:chgData name="Del Manso Martina" userId="513a9d34-6994-41b9-901c-f28dde9905db" providerId="ADAL" clId="{C326D8E7-E9C1-497F-BF40-7067AFFC06F9}" dt="2021-07-15T18:28:34.687" v="835" actId="478"/>
          <ac:spMkLst>
            <pc:docMk/>
            <pc:sldMk cId="77662351" sldId="1358"/>
            <ac:spMk id="9" creationId="{FDF9EAC6-CAA8-4BEC-A10D-E7D565364556}"/>
          </ac:spMkLst>
        </pc:spChg>
        <pc:picChg chg="del">
          <ac:chgData name="Del Manso Martina" userId="513a9d34-6994-41b9-901c-f28dde9905db" providerId="ADAL" clId="{C326D8E7-E9C1-497F-BF40-7067AFFC06F9}" dt="2021-07-15T18:28:29.896" v="834" actId="478"/>
          <ac:picMkLst>
            <pc:docMk/>
            <pc:sldMk cId="77662351" sldId="1358"/>
            <ac:picMk id="4" creationId="{B502E0CD-8C0C-4C37-BE7E-239261A2A529}"/>
          </ac:picMkLst>
        </pc:picChg>
        <pc:picChg chg="del">
          <ac:chgData name="Del Manso Martina" userId="513a9d34-6994-41b9-901c-f28dde9905db" providerId="ADAL" clId="{C326D8E7-E9C1-497F-BF40-7067AFFC06F9}" dt="2021-07-15T18:28:34.687" v="835" actId="478"/>
          <ac:picMkLst>
            <pc:docMk/>
            <pc:sldMk cId="77662351" sldId="1358"/>
            <ac:picMk id="7" creationId="{C04123C9-BCE1-47DF-86C5-DBEFF40321A8}"/>
          </ac:picMkLst>
        </pc:picChg>
        <pc:picChg chg="add mod">
          <ac:chgData name="Del Manso Martina" userId="513a9d34-6994-41b9-901c-f28dde9905db" providerId="ADAL" clId="{C326D8E7-E9C1-497F-BF40-7067AFFC06F9}" dt="2021-07-16T07:37:44.493" v="992" actId="1076"/>
          <ac:picMkLst>
            <pc:docMk/>
            <pc:sldMk cId="77662351" sldId="1358"/>
            <ac:picMk id="1026" creationId="{F3DFECD1-6486-4E71-A41E-394746F19BB3}"/>
          </ac:picMkLst>
        </pc:picChg>
      </pc:sldChg>
      <pc:sldChg chg="del">
        <pc:chgData name="Del Manso Martina" userId="513a9d34-6994-41b9-901c-f28dde9905db" providerId="ADAL" clId="{C326D8E7-E9C1-497F-BF40-7067AFFC06F9}" dt="2021-07-15T18:28:43.815" v="837" actId="47"/>
        <pc:sldMkLst>
          <pc:docMk/>
          <pc:sldMk cId="3027778274" sldId="1360"/>
        </pc:sldMkLst>
      </pc:sldChg>
      <pc:sldChg chg="del">
        <pc:chgData name="Del Manso Martina" userId="513a9d34-6994-41b9-901c-f28dde9905db" providerId="ADAL" clId="{C326D8E7-E9C1-497F-BF40-7067AFFC06F9}" dt="2021-07-15T12:52:08.731" v="155" actId="47"/>
        <pc:sldMkLst>
          <pc:docMk/>
          <pc:sldMk cId="1992940927" sldId="1361"/>
        </pc:sldMkLst>
      </pc:sldChg>
      <pc:sldChg chg="del">
        <pc:chgData name="Del Manso Martina" userId="513a9d34-6994-41b9-901c-f28dde9905db" providerId="ADAL" clId="{C326D8E7-E9C1-497F-BF40-7067AFFC06F9}" dt="2021-07-15T18:28:43.815" v="837" actId="47"/>
        <pc:sldMkLst>
          <pc:docMk/>
          <pc:sldMk cId="221250066" sldId="1362"/>
        </pc:sldMkLst>
      </pc:sldChg>
      <pc:sldChg chg="modSp mod">
        <pc:chgData name="Del Manso Martina" userId="513a9d34-6994-41b9-901c-f28dde9905db" providerId="ADAL" clId="{C326D8E7-E9C1-497F-BF40-7067AFFC06F9}" dt="2021-07-16T07:40:55.846" v="1192"/>
        <pc:sldMkLst>
          <pc:docMk/>
          <pc:sldMk cId="3107384794" sldId="1363"/>
        </pc:sldMkLst>
        <pc:spChg chg="mod">
          <ac:chgData name="Del Manso Martina" userId="513a9d34-6994-41b9-901c-f28dde9905db" providerId="ADAL" clId="{C326D8E7-E9C1-497F-BF40-7067AFFC06F9}" dt="2021-07-16T07:40:55.846" v="1192"/>
          <ac:spMkLst>
            <pc:docMk/>
            <pc:sldMk cId="3107384794" sldId="1363"/>
            <ac:spMk id="4" creationId="{C257C492-2516-426B-AFC7-F4A5F90305D3}"/>
          </ac:spMkLst>
        </pc:spChg>
        <pc:graphicFrameChg chg="mod modGraphic">
          <ac:chgData name="Del Manso Martina" userId="513a9d34-6994-41b9-901c-f28dde9905db" providerId="ADAL" clId="{C326D8E7-E9C1-497F-BF40-7067AFFC06F9}" dt="2021-07-15T17:42:26.155" v="772" actId="14734"/>
          <ac:graphicFrameMkLst>
            <pc:docMk/>
            <pc:sldMk cId="3107384794" sldId="1363"/>
            <ac:graphicFrameMk id="2" creationId="{2CAAC19A-EF76-4A89-8911-271D12D5625D}"/>
          </ac:graphicFrameMkLst>
        </pc:graphicFrameChg>
      </pc:sldChg>
      <pc:sldChg chg="del">
        <pc:chgData name="Del Manso Martina" userId="513a9d34-6994-41b9-901c-f28dde9905db" providerId="ADAL" clId="{C326D8E7-E9C1-497F-BF40-7067AFFC06F9}" dt="2021-07-15T18:19:38.271" v="822" actId="47"/>
        <pc:sldMkLst>
          <pc:docMk/>
          <pc:sldMk cId="2237014979" sldId="1364"/>
        </pc:sldMkLst>
      </pc:sldChg>
      <pc:sldChg chg="del">
        <pc:chgData name="Del Manso Martina" userId="513a9d34-6994-41b9-901c-f28dde9905db" providerId="ADAL" clId="{C326D8E7-E9C1-497F-BF40-7067AFFC06F9}" dt="2021-07-15T18:21:09.017" v="823" actId="47"/>
        <pc:sldMkLst>
          <pc:docMk/>
          <pc:sldMk cId="2846621369" sldId="1365"/>
        </pc:sldMkLst>
      </pc:sldChg>
      <pc:sldChg chg="addSp delSp modSp mod">
        <pc:chgData name="Del Manso Martina" userId="513a9d34-6994-41b9-901c-f28dde9905db" providerId="ADAL" clId="{C326D8E7-E9C1-497F-BF40-7067AFFC06F9}" dt="2021-07-16T09:00:30.850" v="1223" actId="20577"/>
        <pc:sldMkLst>
          <pc:docMk/>
          <pc:sldMk cId="2576783156" sldId="1366"/>
        </pc:sldMkLst>
        <pc:spChg chg="mod">
          <ac:chgData name="Del Manso Martina" userId="513a9d34-6994-41b9-901c-f28dde9905db" providerId="ADAL" clId="{C326D8E7-E9C1-497F-BF40-7067AFFC06F9}" dt="2021-07-16T07:41:11.741" v="1204" actId="20577"/>
          <ac:spMkLst>
            <pc:docMk/>
            <pc:sldMk cId="2576783156" sldId="1366"/>
            <ac:spMk id="4" creationId="{C257C492-2516-426B-AFC7-F4A5F90305D3}"/>
          </ac:spMkLst>
        </pc:spChg>
        <pc:graphicFrameChg chg="del mod modGraphic">
          <ac:chgData name="Del Manso Martina" userId="513a9d34-6994-41b9-901c-f28dde9905db" providerId="ADAL" clId="{C326D8E7-E9C1-497F-BF40-7067AFFC06F9}" dt="2021-07-15T18:17:37.968" v="797" actId="478"/>
          <ac:graphicFrameMkLst>
            <pc:docMk/>
            <pc:sldMk cId="2576783156" sldId="1366"/>
            <ac:graphicFrameMk id="2" creationId="{2CAAC19A-EF76-4A89-8911-271D12D5625D}"/>
          </ac:graphicFrameMkLst>
        </pc:graphicFrameChg>
        <pc:graphicFrameChg chg="add mod modGraphic">
          <ac:chgData name="Del Manso Martina" userId="513a9d34-6994-41b9-901c-f28dde9905db" providerId="ADAL" clId="{C326D8E7-E9C1-497F-BF40-7067AFFC06F9}" dt="2021-07-16T09:00:30.850" v="1223" actId="20577"/>
          <ac:graphicFrameMkLst>
            <pc:docMk/>
            <pc:sldMk cId="2576783156" sldId="1366"/>
            <ac:graphicFrameMk id="6" creationId="{4AAC2056-0A29-453D-BC92-741C5A37E567}"/>
          </ac:graphicFrameMkLst>
        </pc:graphicFrameChg>
      </pc:sldChg>
      <pc:sldChg chg="add del">
        <pc:chgData name="Del Manso Martina" userId="513a9d34-6994-41b9-901c-f28dde9905db" providerId="ADAL" clId="{C326D8E7-E9C1-497F-BF40-7067AFFC06F9}" dt="2021-07-15T12:26:04.598" v="1" actId="47"/>
        <pc:sldMkLst>
          <pc:docMk/>
          <pc:sldMk cId="1428634631" sldId="1367"/>
        </pc:sldMkLst>
      </pc:sldChg>
      <pc:sldChg chg="addSp delSp modSp add mod">
        <pc:chgData name="Del Manso Martina" userId="513a9d34-6994-41b9-901c-f28dde9905db" providerId="ADAL" clId="{C326D8E7-E9C1-497F-BF40-7067AFFC06F9}" dt="2021-07-15T13:13:40.543" v="244"/>
        <pc:sldMkLst>
          <pc:docMk/>
          <pc:sldMk cId="4019552098" sldId="1368"/>
        </pc:sldMkLst>
        <pc:spChg chg="mod">
          <ac:chgData name="Del Manso Martina" userId="513a9d34-6994-41b9-901c-f28dde9905db" providerId="ADAL" clId="{C326D8E7-E9C1-497F-BF40-7067AFFC06F9}" dt="2021-07-15T12:48:22.416" v="138" actId="20577"/>
          <ac:spMkLst>
            <pc:docMk/>
            <pc:sldMk cId="4019552098" sldId="1368"/>
            <ac:spMk id="8" creationId="{30D2BD75-176A-45F8-A3B1-71B284903107}"/>
          </ac:spMkLst>
        </pc:spChg>
        <pc:spChg chg="add del mod">
          <ac:chgData name="Del Manso Martina" userId="513a9d34-6994-41b9-901c-f28dde9905db" providerId="ADAL" clId="{C326D8E7-E9C1-497F-BF40-7067AFFC06F9}" dt="2021-07-15T12:30:03.252" v="51" actId="1076"/>
          <ac:spMkLst>
            <pc:docMk/>
            <pc:sldMk cId="4019552098" sldId="1368"/>
            <ac:spMk id="9" creationId="{9062F9CD-CE96-4997-888D-12FBC44B69AD}"/>
          </ac:spMkLst>
        </pc:spChg>
        <pc:spChg chg="add del mod">
          <ac:chgData name="Del Manso Martina" userId="513a9d34-6994-41b9-901c-f28dde9905db" providerId="ADAL" clId="{C326D8E7-E9C1-497F-BF40-7067AFFC06F9}" dt="2021-07-15T12:28:43.883" v="34" actId="478"/>
          <ac:spMkLst>
            <pc:docMk/>
            <pc:sldMk cId="4019552098" sldId="1368"/>
            <ac:spMk id="11" creationId="{A08078B3-38E6-417F-9E8A-0DDE2A15862E}"/>
          </ac:spMkLst>
        </pc:spChg>
        <pc:spChg chg="del mod">
          <ac:chgData name="Del Manso Martina" userId="513a9d34-6994-41b9-901c-f28dde9905db" providerId="ADAL" clId="{C326D8E7-E9C1-497F-BF40-7067AFFC06F9}" dt="2021-07-15T13:13:40.304" v="243" actId="478"/>
          <ac:spMkLst>
            <pc:docMk/>
            <pc:sldMk cId="4019552098" sldId="1368"/>
            <ac:spMk id="12" creationId="{18F6E711-2254-4141-BE58-0F57B0672905}"/>
          </ac:spMkLst>
        </pc:spChg>
        <pc:spChg chg="add mod">
          <ac:chgData name="Del Manso Martina" userId="513a9d34-6994-41b9-901c-f28dde9905db" providerId="ADAL" clId="{C326D8E7-E9C1-497F-BF40-7067AFFC06F9}" dt="2021-07-15T13:13:40.543" v="244"/>
          <ac:spMkLst>
            <pc:docMk/>
            <pc:sldMk cId="4019552098" sldId="1368"/>
            <ac:spMk id="13" creationId="{E7776058-B94D-432C-A9E8-125AE28A6B8A}"/>
          </ac:spMkLst>
        </pc:spChg>
        <pc:picChg chg="add del mod">
          <ac:chgData name="Del Manso Martina" userId="513a9d34-6994-41b9-901c-f28dde9905db" providerId="ADAL" clId="{C326D8E7-E9C1-497F-BF40-7067AFFC06F9}" dt="2021-07-15T12:29:34.372" v="41" actId="478"/>
          <ac:picMkLst>
            <pc:docMk/>
            <pc:sldMk cId="4019552098" sldId="1368"/>
            <ac:picMk id="2" creationId="{877DAF68-A6F5-4F70-BD00-A5ED8B4ED987}"/>
          </ac:picMkLst>
        </pc:picChg>
        <pc:picChg chg="mod">
          <ac:chgData name="Del Manso Martina" userId="513a9d34-6994-41b9-901c-f28dde9905db" providerId="ADAL" clId="{C326D8E7-E9C1-497F-BF40-7067AFFC06F9}" dt="2021-07-15T12:48:54.875" v="141" actId="1076"/>
          <ac:picMkLst>
            <pc:docMk/>
            <pc:sldMk cId="4019552098" sldId="1368"/>
            <ac:picMk id="6" creationId="{BCD8B1B4-145A-41CF-92AB-322EA28BBBAF}"/>
          </ac:picMkLst>
        </pc:picChg>
        <pc:picChg chg="add mod">
          <ac:chgData name="Del Manso Martina" userId="513a9d34-6994-41b9-901c-f28dde9905db" providerId="ADAL" clId="{C326D8E7-E9C1-497F-BF40-7067AFFC06F9}" dt="2021-07-15T12:30:18.181" v="54" actId="1076"/>
          <ac:picMkLst>
            <pc:docMk/>
            <pc:sldMk cId="4019552098" sldId="1368"/>
            <ac:picMk id="10" creationId="{03312E0B-C3AF-4F1B-B8FA-BFBEA1ABEF19}"/>
          </ac:picMkLst>
        </pc:picChg>
        <pc:picChg chg="add mod">
          <ac:chgData name="Del Manso Martina" userId="513a9d34-6994-41b9-901c-f28dde9905db" providerId="ADAL" clId="{C326D8E7-E9C1-497F-BF40-7067AFFC06F9}" dt="2021-07-15T12:30:07.585" v="52" actId="14100"/>
          <ac:picMkLst>
            <pc:docMk/>
            <pc:sldMk cId="4019552098" sldId="1368"/>
            <ac:picMk id="1026" creationId="{791AE405-2C9D-425F-8EE8-3F435004586D}"/>
          </ac:picMkLst>
        </pc:picChg>
        <pc:picChg chg="add del">
          <ac:chgData name="Del Manso Martina" userId="513a9d34-6994-41b9-901c-f28dde9905db" providerId="ADAL" clId="{C326D8E7-E9C1-497F-BF40-7067AFFC06F9}" dt="2021-07-15T12:29:55.006" v="48"/>
          <ac:picMkLst>
            <pc:docMk/>
            <pc:sldMk cId="4019552098" sldId="1368"/>
            <ac:picMk id="1028" creationId="{F35217ED-5919-4BCF-AAE8-F76B934F2A22}"/>
          </ac:picMkLst>
        </pc:picChg>
      </pc:sldChg>
      <pc:sldChg chg="add">
        <pc:chgData name="Del Manso Martina" userId="513a9d34-6994-41b9-901c-f28dde9905db" providerId="ADAL" clId="{C326D8E7-E9C1-497F-BF40-7067AFFC06F9}" dt="2021-07-15T15:42:23.810" v="558"/>
        <pc:sldMkLst>
          <pc:docMk/>
          <pc:sldMk cId="1486957279" sldId="1369"/>
        </pc:sldMkLst>
      </pc:sldChg>
      <pc:sldChg chg="modSp add del mod">
        <pc:chgData name="Del Manso Martina" userId="513a9d34-6994-41b9-901c-f28dde9905db" providerId="ADAL" clId="{C326D8E7-E9C1-497F-BF40-7067AFFC06F9}" dt="2021-07-15T12:48:27.107" v="139" actId="47"/>
        <pc:sldMkLst>
          <pc:docMk/>
          <pc:sldMk cId="2733864585" sldId="1369"/>
        </pc:sldMkLst>
        <pc:spChg chg="mod">
          <ac:chgData name="Del Manso Martina" userId="513a9d34-6994-41b9-901c-f28dde9905db" providerId="ADAL" clId="{C326D8E7-E9C1-497F-BF40-7067AFFC06F9}" dt="2021-07-15T12:26:37.018" v="11" actId="20577"/>
          <ac:spMkLst>
            <pc:docMk/>
            <pc:sldMk cId="2733864585" sldId="1369"/>
            <ac:spMk id="8" creationId="{30D2BD75-176A-45F8-A3B1-71B284903107}"/>
          </ac:spMkLst>
        </pc:spChg>
        <pc:picChg chg="mod">
          <ac:chgData name="Del Manso Martina" userId="513a9d34-6994-41b9-901c-f28dde9905db" providerId="ADAL" clId="{C326D8E7-E9C1-497F-BF40-7067AFFC06F9}" dt="2021-07-15T12:26:43.432" v="12" actId="14100"/>
          <ac:picMkLst>
            <pc:docMk/>
            <pc:sldMk cId="2733864585" sldId="1369"/>
            <ac:picMk id="1026" creationId="{AFFE297C-F600-49D8-B4CE-B356E0FB302D}"/>
          </ac:picMkLst>
        </pc:picChg>
      </pc:sldChg>
      <pc:sldChg chg="addSp delSp modSp add mod">
        <pc:chgData name="Del Manso Martina" userId="513a9d34-6994-41b9-901c-f28dde9905db" providerId="ADAL" clId="{C326D8E7-E9C1-497F-BF40-7067AFFC06F9}" dt="2021-07-16T06:17:37.799" v="989" actId="1076"/>
        <pc:sldMkLst>
          <pc:docMk/>
          <pc:sldMk cId="0" sldId="1370"/>
        </pc:sldMkLst>
        <pc:spChg chg="del">
          <ac:chgData name="Del Manso Martina" userId="513a9d34-6994-41b9-901c-f28dde9905db" providerId="ADAL" clId="{C326D8E7-E9C1-497F-BF40-7067AFFC06F9}" dt="2021-07-15T13:13:46.104" v="245" actId="478"/>
          <ac:spMkLst>
            <pc:docMk/>
            <pc:sldMk cId="0" sldId="1370"/>
            <ac:spMk id="5" creationId="{A5BE4D16-0C7B-441B-894E-231233E4FE0D}"/>
          </ac:spMkLst>
        </pc:spChg>
        <pc:spChg chg="mod">
          <ac:chgData name="Del Manso Martina" userId="513a9d34-6994-41b9-901c-f28dde9905db" providerId="ADAL" clId="{C326D8E7-E9C1-497F-BF40-7067AFFC06F9}" dt="2021-07-15T12:50:07.964" v="149" actId="1076"/>
          <ac:spMkLst>
            <pc:docMk/>
            <pc:sldMk cId="0" sldId="1370"/>
            <ac:spMk id="6" creationId="{38959ACF-B0A1-4673-A164-4CEE77D7A774}"/>
          </ac:spMkLst>
        </pc:spChg>
        <pc:spChg chg="add mod">
          <ac:chgData name="Del Manso Martina" userId="513a9d34-6994-41b9-901c-f28dde9905db" providerId="ADAL" clId="{C326D8E7-E9C1-497F-BF40-7067AFFC06F9}" dt="2021-07-15T12:50:35.852" v="151" actId="207"/>
          <ac:spMkLst>
            <pc:docMk/>
            <pc:sldMk cId="0" sldId="1370"/>
            <ac:spMk id="8" creationId="{07E7A1BE-8723-473D-8823-4887084C58D3}"/>
          </ac:spMkLst>
        </pc:spChg>
        <pc:spChg chg="add mod">
          <ac:chgData name="Del Manso Martina" userId="513a9d34-6994-41b9-901c-f28dde9905db" providerId="ADAL" clId="{C326D8E7-E9C1-497F-BF40-7067AFFC06F9}" dt="2021-07-15T13:13:46.332" v="246"/>
          <ac:spMkLst>
            <pc:docMk/>
            <pc:sldMk cId="0" sldId="1370"/>
            <ac:spMk id="9" creationId="{CB095906-08C4-4549-8E85-33963FC0930E}"/>
          </ac:spMkLst>
        </pc:spChg>
        <pc:spChg chg="del mod">
          <ac:chgData name="Del Manso Martina" userId="513a9d34-6994-41b9-901c-f28dde9905db" providerId="ADAL" clId="{C326D8E7-E9C1-497F-BF40-7067AFFC06F9}" dt="2021-07-15T12:50:45.546" v="154"/>
          <ac:spMkLst>
            <pc:docMk/>
            <pc:sldMk cId="0" sldId="1370"/>
            <ac:spMk id="170" creationId="{9F928B8A-3EB1-4DF1-BFCE-1A2F9A1160CD}"/>
          </ac:spMkLst>
        </pc:spChg>
        <pc:picChg chg="add mod">
          <ac:chgData name="Del Manso Martina" userId="513a9d34-6994-41b9-901c-f28dde9905db" providerId="ADAL" clId="{C326D8E7-E9C1-497F-BF40-7067AFFC06F9}" dt="2021-07-15T12:48:59.694" v="142"/>
          <ac:picMkLst>
            <pc:docMk/>
            <pc:sldMk cId="0" sldId="1370"/>
            <ac:picMk id="7" creationId="{9ED82CB6-EA39-48B4-8FF5-3D1C8C955BD1}"/>
          </ac:picMkLst>
        </pc:picChg>
        <pc:picChg chg="mod">
          <ac:chgData name="Del Manso Martina" userId="513a9d34-6994-41b9-901c-f28dde9905db" providerId="ADAL" clId="{C326D8E7-E9C1-497F-BF40-7067AFFC06F9}" dt="2021-07-16T06:17:37.799" v="989" actId="1076"/>
          <ac:picMkLst>
            <pc:docMk/>
            <pc:sldMk cId="0" sldId="1370"/>
            <ac:picMk id="3074" creationId="{08B0A287-E193-49D5-B3B3-65312F39FB2D}"/>
          </ac:picMkLst>
        </pc:picChg>
      </pc:sldChg>
      <pc:sldChg chg="addSp delSp modSp add mod">
        <pc:chgData name="Del Manso Martina" userId="513a9d34-6994-41b9-901c-f28dde9905db" providerId="ADAL" clId="{C326D8E7-E9C1-497F-BF40-7067AFFC06F9}" dt="2021-07-16T06:10:34.670" v="904" actId="1076"/>
        <pc:sldMkLst>
          <pc:docMk/>
          <pc:sldMk cId="2713627989" sldId="1371"/>
        </pc:sldMkLst>
        <pc:spChg chg="del mod">
          <ac:chgData name="Del Manso Martina" userId="513a9d34-6994-41b9-901c-f28dde9905db" providerId="ADAL" clId="{C326D8E7-E9C1-497F-BF40-7067AFFC06F9}" dt="2021-07-15T13:15:19.427" v="316" actId="478"/>
          <ac:spMkLst>
            <pc:docMk/>
            <pc:sldMk cId="2713627989" sldId="1371"/>
            <ac:spMk id="3" creationId="{812A368F-4055-43C7-B2FE-BEA64B1A3CA7}"/>
          </ac:spMkLst>
        </pc:spChg>
        <pc:spChg chg="del">
          <ac:chgData name="Del Manso Martina" userId="513a9d34-6994-41b9-901c-f28dde9905db" providerId="ADAL" clId="{C326D8E7-E9C1-497F-BF40-7067AFFC06F9}" dt="2021-07-15T13:13:51.001" v="247" actId="478"/>
          <ac:spMkLst>
            <pc:docMk/>
            <pc:sldMk cId="2713627989" sldId="1371"/>
            <ac:spMk id="4" creationId="{2FB29753-B564-4C0E-8095-EEC897644BD4}"/>
          </ac:spMkLst>
        </pc:spChg>
        <pc:spChg chg="add mod">
          <ac:chgData name="Del Manso Martina" userId="513a9d34-6994-41b9-901c-f28dde9905db" providerId="ADAL" clId="{C326D8E7-E9C1-497F-BF40-7067AFFC06F9}" dt="2021-07-15T13:13:51.228" v="248"/>
          <ac:spMkLst>
            <pc:docMk/>
            <pc:sldMk cId="2713627989" sldId="1371"/>
            <ac:spMk id="5" creationId="{694B7402-FB80-4D25-878D-A685FA339D26}"/>
          </ac:spMkLst>
        </pc:spChg>
        <pc:spChg chg="add del mod">
          <ac:chgData name="Del Manso Martina" userId="513a9d34-6994-41b9-901c-f28dde9905db" providerId="ADAL" clId="{C326D8E7-E9C1-497F-BF40-7067AFFC06F9}" dt="2021-07-15T13:14:08.992" v="250"/>
          <ac:spMkLst>
            <pc:docMk/>
            <pc:sldMk cId="2713627989" sldId="1371"/>
            <ac:spMk id="7" creationId="{0BD04806-D989-46BA-B7A8-0B34922B477E}"/>
          </ac:spMkLst>
        </pc:spChg>
        <pc:spChg chg="add mod">
          <ac:chgData name="Del Manso Martina" userId="513a9d34-6994-41b9-901c-f28dde9905db" providerId="ADAL" clId="{C326D8E7-E9C1-497F-BF40-7067AFFC06F9}" dt="2021-07-15T13:15:16.556" v="315" actId="1076"/>
          <ac:spMkLst>
            <pc:docMk/>
            <pc:sldMk cId="2713627989" sldId="1371"/>
            <ac:spMk id="9" creationId="{D3F438DB-B98F-4C10-8EF8-C466272D720C}"/>
          </ac:spMkLst>
        </pc:spChg>
        <pc:spChg chg="add del mod">
          <ac:chgData name="Del Manso Martina" userId="513a9d34-6994-41b9-901c-f28dde9905db" providerId="ADAL" clId="{C326D8E7-E9C1-497F-BF40-7067AFFC06F9}" dt="2021-07-16T06:10:32.645" v="903" actId="478"/>
          <ac:spMkLst>
            <pc:docMk/>
            <pc:sldMk cId="2713627989" sldId="1371"/>
            <ac:spMk id="10" creationId="{07A167A5-1D8B-49E2-87AB-265341CCA5D8}"/>
          </ac:spMkLst>
        </pc:spChg>
        <pc:picChg chg="add del mod">
          <ac:chgData name="Del Manso Martina" userId="513a9d34-6994-41b9-901c-f28dde9905db" providerId="ADAL" clId="{C326D8E7-E9C1-497F-BF40-7067AFFC06F9}" dt="2021-07-15T13:14:08.992" v="250"/>
          <ac:picMkLst>
            <pc:docMk/>
            <pc:sldMk cId="2713627989" sldId="1371"/>
            <ac:picMk id="6" creationId="{D4305574-86DF-4F7C-B638-D3A1BAC5BD89}"/>
          </ac:picMkLst>
        </pc:picChg>
        <pc:picChg chg="add mod">
          <ac:chgData name="Del Manso Martina" userId="513a9d34-6994-41b9-901c-f28dde9905db" providerId="ADAL" clId="{C326D8E7-E9C1-497F-BF40-7067AFFC06F9}" dt="2021-07-15T13:14:12.095" v="252"/>
          <ac:picMkLst>
            <pc:docMk/>
            <pc:sldMk cId="2713627989" sldId="1371"/>
            <ac:picMk id="8" creationId="{C14937EF-2BD0-4577-8B0E-6305BCF64C5D}"/>
          </ac:picMkLst>
        </pc:picChg>
        <pc:picChg chg="mod">
          <ac:chgData name="Del Manso Martina" userId="513a9d34-6994-41b9-901c-f28dde9905db" providerId="ADAL" clId="{C326D8E7-E9C1-497F-BF40-7067AFFC06F9}" dt="2021-07-16T06:10:34.670" v="904" actId="1076"/>
          <ac:picMkLst>
            <pc:docMk/>
            <pc:sldMk cId="2713627989" sldId="1371"/>
            <ac:picMk id="1026" creationId="{6FCE5679-8F49-4AAF-96C9-878C8B595059}"/>
          </ac:picMkLst>
        </pc:picChg>
      </pc:sldChg>
      <pc:sldChg chg="add">
        <pc:chgData name="Del Manso Martina" userId="513a9d34-6994-41b9-901c-f28dde9905db" providerId="ADAL" clId="{C326D8E7-E9C1-497F-BF40-7067AFFC06F9}" dt="2021-07-15T15:42:23.810" v="558"/>
        <pc:sldMkLst>
          <pc:docMk/>
          <pc:sldMk cId="2493622391" sldId="1372"/>
        </pc:sldMkLst>
      </pc:sldChg>
      <pc:sldChg chg="add">
        <pc:chgData name="Del Manso Martina" userId="513a9d34-6994-41b9-901c-f28dde9905db" providerId="ADAL" clId="{C326D8E7-E9C1-497F-BF40-7067AFFC06F9}" dt="2021-07-15T15:42:23.810" v="558"/>
        <pc:sldMkLst>
          <pc:docMk/>
          <pc:sldMk cId="1333073414" sldId="1373"/>
        </pc:sldMkLst>
      </pc:sldChg>
      <pc:sldChg chg="modSp add del mod">
        <pc:chgData name="Del Manso Martina" userId="513a9d34-6994-41b9-901c-f28dde9905db" providerId="ADAL" clId="{C326D8E7-E9C1-497F-BF40-7067AFFC06F9}" dt="2021-07-15T18:18:50.632" v="810" actId="47"/>
        <pc:sldMkLst>
          <pc:docMk/>
          <pc:sldMk cId="57697467" sldId="1374"/>
        </pc:sldMkLst>
        <pc:graphicFrameChg chg="mod modGraphic">
          <ac:chgData name="Del Manso Martina" userId="513a9d34-6994-41b9-901c-f28dde9905db" providerId="ADAL" clId="{C326D8E7-E9C1-497F-BF40-7067AFFC06F9}" dt="2021-07-15T18:17:07.519" v="795" actId="2166"/>
          <ac:graphicFrameMkLst>
            <pc:docMk/>
            <pc:sldMk cId="57697467" sldId="1374"/>
            <ac:graphicFrameMk id="2" creationId="{2CAAC19A-EF76-4A89-8911-271D12D5625D}"/>
          </ac:graphicFrameMkLst>
        </pc:graphicFrameChg>
      </pc:sldChg>
      <pc:sldChg chg="add del">
        <pc:chgData name="Del Manso Martina" userId="513a9d34-6994-41b9-901c-f28dde9905db" providerId="ADAL" clId="{C326D8E7-E9C1-497F-BF40-7067AFFC06F9}" dt="2021-07-16T06:12:40.083" v="914" actId="47"/>
        <pc:sldMkLst>
          <pc:docMk/>
          <pc:sldMk cId="3041753932" sldId="1374"/>
        </pc:sldMkLst>
      </pc:sldChg>
      <pc:sldChg chg="addSp delSp modSp add mod">
        <pc:chgData name="Del Manso Martina" userId="513a9d34-6994-41b9-901c-f28dde9905db" providerId="ADAL" clId="{C326D8E7-E9C1-497F-BF40-7067AFFC06F9}" dt="2021-07-16T06:17:02.036" v="987" actId="20577"/>
        <pc:sldMkLst>
          <pc:docMk/>
          <pc:sldMk cId="3354586583" sldId="1374"/>
        </pc:sldMkLst>
        <pc:spChg chg="mod">
          <ac:chgData name="Del Manso Martina" userId="513a9d34-6994-41b9-901c-f28dde9905db" providerId="ADAL" clId="{C326D8E7-E9C1-497F-BF40-7067AFFC06F9}" dt="2021-07-16T06:17:02.036" v="987" actId="20577"/>
          <ac:spMkLst>
            <pc:docMk/>
            <pc:sldMk cId="3354586583" sldId="1374"/>
            <ac:spMk id="170" creationId="{9F928B8A-3EB1-4DF1-BFCE-1A2F9A1160CD}"/>
          </ac:spMkLst>
        </pc:spChg>
        <pc:picChg chg="add mod modCrop">
          <ac:chgData name="Del Manso Martina" userId="513a9d34-6994-41b9-901c-f28dde9905db" providerId="ADAL" clId="{C326D8E7-E9C1-497F-BF40-7067AFFC06F9}" dt="2021-07-16T06:15:55.245" v="921" actId="1076"/>
          <ac:picMkLst>
            <pc:docMk/>
            <pc:sldMk cId="3354586583" sldId="1374"/>
            <ac:picMk id="3" creationId="{0CD6CEEF-CEF7-423D-991F-EB17D50B37A8}"/>
          </ac:picMkLst>
        </pc:picChg>
        <pc:picChg chg="del">
          <ac:chgData name="Del Manso Martina" userId="513a9d34-6994-41b9-901c-f28dde9905db" providerId="ADAL" clId="{C326D8E7-E9C1-497F-BF40-7067AFFC06F9}" dt="2021-07-16T06:12:43.510" v="916" actId="478"/>
          <ac:picMkLst>
            <pc:docMk/>
            <pc:sldMk cId="3354586583" sldId="1374"/>
            <ac:picMk id="6" creationId="{E1F46004-A977-4E58-9B8F-AA0C8058B822}"/>
          </ac:picMkLst>
        </pc:picChg>
      </pc:sldChg>
    </pc:docChg>
  </pc:docChgLst>
  <pc:docChgLst>
    <pc:chgData name="Riccardo Flavia" userId="d0c948b9-3a67-4bac-a22a-6b0fce5525eb" providerId="ADAL" clId="{B72623EE-B997-423C-B705-5ED048E4F281}"/>
    <pc:docChg chg="custSel addSld modSld sldOrd">
      <pc:chgData name="Riccardo Flavia" userId="d0c948b9-3a67-4bac-a22a-6b0fce5525eb" providerId="ADAL" clId="{B72623EE-B997-423C-B705-5ED048E4F281}" dt="2021-07-09T10:41:57.632" v="40"/>
      <pc:docMkLst>
        <pc:docMk/>
      </pc:docMkLst>
      <pc:sldChg chg="addSp modSp new mod ord">
        <pc:chgData name="Riccardo Flavia" userId="d0c948b9-3a67-4bac-a22a-6b0fce5525eb" providerId="ADAL" clId="{B72623EE-B997-423C-B705-5ED048E4F281}" dt="2021-07-09T10:41:57.632" v="40"/>
        <pc:sldMkLst>
          <pc:docMk/>
          <pc:sldMk cId="2237014979" sldId="1364"/>
        </pc:sldMkLst>
        <pc:graphicFrameChg chg="add mod modGraphic">
          <ac:chgData name="Riccardo Flavia" userId="d0c948b9-3a67-4bac-a22a-6b0fce5525eb" providerId="ADAL" clId="{B72623EE-B997-423C-B705-5ED048E4F281}" dt="2021-07-09T10:36:24.214" v="26" actId="113"/>
          <ac:graphicFrameMkLst>
            <pc:docMk/>
            <pc:sldMk cId="2237014979" sldId="1364"/>
            <ac:graphicFrameMk id="2" creationId="{8D76E694-6CD8-47C0-8BE5-A8C07F6245AD}"/>
          </ac:graphicFrameMkLst>
        </pc:graphicFrameChg>
      </pc:sldChg>
      <pc:sldChg chg="addSp delSp modSp new mod ord modClrScheme chgLayout">
        <pc:chgData name="Riccardo Flavia" userId="d0c948b9-3a67-4bac-a22a-6b0fce5525eb" providerId="ADAL" clId="{B72623EE-B997-423C-B705-5ED048E4F281}" dt="2021-07-09T10:41:57.632" v="40"/>
        <pc:sldMkLst>
          <pc:docMk/>
          <pc:sldMk cId="2846621369" sldId="1365"/>
        </pc:sldMkLst>
        <pc:spChg chg="add del mod">
          <ac:chgData name="Riccardo Flavia" userId="d0c948b9-3a67-4bac-a22a-6b0fce5525eb" providerId="ADAL" clId="{B72623EE-B997-423C-B705-5ED048E4F281}" dt="2021-07-09T10:41:16.739" v="29" actId="478"/>
          <ac:spMkLst>
            <pc:docMk/>
            <pc:sldMk cId="2846621369" sldId="1365"/>
            <ac:spMk id="2" creationId="{BE44D635-5F3C-4637-9C83-FC144E93005D}"/>
          </ac:spMkLst>
        </pc:spChg>
        <pc:spChg chg="add mod">
          <ac:chgData name="Riccardo Flavia" userId="d0c948b9-3a67-4bac-a22a-6b0fce5525eb" providerId="ADAL" clId="{B72623EE-B997-423C-B705-5ED048E4F281}" dt="2021-07-09T10:41:35.787" v="36" actId="1076"/>
          <ac:spMkLst>
            <pc:docMk/>
            <pc:sldMk cId="2846621369" sldId="1365"/>
            <ac:spMk id="5" creationId="{36F2B837-246B-45B4-8BC5-AE9A664C9475}"/>
          </ac:spMkLst>
        </pc:spChg>
        <pc:graphicFrameChg chg="add mod">
          <ac:chgData name="Riccardo Flavia" userId="d0c948b9-3a67-4bac-a22a-6b0fce5525eb" providerId="ADAL" clId="{B72623EE-B997-423C-B705-5ED048E4F281}" dt="2021-07-09T10:41:24.746" v="34" actId="1076"/>
          <ac:graphicFrameMkLst>
            <pc:docMk/>
            <pc:sldMk cId="2846621369" sldId="1365"/>
            <ac:graphicFrameMk id="3" creationId="{24A47B14-7305-4891-84C1-FBA9218EFBFE}"/>
          </ac:graphicFrameMkLst>
        </pc:graphicFrameChg>
      </pc:sldChg>
    </pc:docChg>
  </pc:docChgLst>
  <pc:docChgLst>
    <pc:chgData name="Pezzotti Patrizio" userId="f10bec71-5780-49cb-a2a5-012dfecc32af" providerId="ADAL" clId="{4B075172-D4D5-44C7-B855-186B4C53D544}"/>
    <pc:docChg chg="custSel modSld sldOrd">
      <pc:chgData name="Pezzotti Patrizio" userId="f10bec71-5780-49cb-a2a5-012dfecc32af" providerId="ADAL" clId="{4B075172-D4D5-44C7-B855-186B4C53D544}" dt="2021-07-16T06:25:32.779" v="119" actId="1038"/>
      <pc:docMkLst>
        <pc:docMk/>
      </pc:docMkLst>
      <pc:sldChg chg="modSp mod ord">
        <pc:chgData name="Pezzotti Patrizio" userId="f10bec71-5780-49cb-a2a5-012dfecc32af" providerId="ADAL" clId="{4B075172-D4D5-44C7-B855-186B4C53D544}" dt="2021-07-16T06:25:32.779" v="119" actId="1038"/>
        <pc:sldMkLst>
          <pc:docMk/>
          <pc:sldMk cId="3354586583" sldId="1374"/>
        </pc:sldMkLst>
        <pc:spChg chg="mod">
          <ac:chgData name="Pezzotti Patrizio" userId="f10bec71-5780-49cb-a2a5-012dfecc32af" providerId="ADAL" clId="{4B075172-D4D5-44C7-B855-186B4C53D544}" dt="2021-07-16T06:24:50.106" v="106" actId="6549"/>
          <ac:spMkLst>
            <pc:docMk/>
            <pc:sldMk cId="3354586583" sldId="1374"/>
            <ac:spMk id="170" creationId="{9F928B8A-3EB1-4DF1-BFCE-1A2F9A1160CD}"/>
          </ac:spMkLst>
        </pc:spChg>
        <pc:picChg chg="mod modCrop">
          <ac:chgData name="Pezzotti Patrizio" userId="f10bec71-5780-49cb-a2a5-012dfecc32af" providerId="ADAL" clId="{4B075172-D4D5-44C7-B855-186B4C53D544}" dt="2021-07-16T06:25:32.779" v="119" actId="1038"/>
          <ac:picMkLst>
            <pc:docMk/>
            <pc:sldMk cId="3354586583" sldId="1374"/>
            <ac:picMk id="3" creationId="{0CD6CEEF-CEF7-423D-991F-EB17D50B37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16/07/2021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3C86F-D6CA-B840-ADC6-DEA86E3ED52B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5833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2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elit</a:t>
            </a:r>
            <a:r>
              <a:rPr lang="it-IT" sz="1600" b="1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16/07/2021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>
                <a:latin typeface="+mj-lt"/>
              </a:rPr>
              <a:t>Epidemia COVID-19</a:t>
            </a:r>
            <a:endParaRPr lang="en-US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16 luglio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STIMA NAZIONALE DELL’RT PUNTALE (30/6), RT OSPEDALIZZAZIONI (6/7) E RT «AUGMENTED» (6/7) CALCOLATI CON DATI AL 14/07/2021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D6CEEF-CEF7-423D-991F-EB17D50B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" r="10579"/>
          <a:stretch/>
        </p:blipFill>
        <p:spPr>
          <a:xfrm>
            <a:off x="858132" y="885928"/>
            <a:ext cx="9973994" cy="51151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C99EF3-ED35-43D4-BA08-847B15B13E9F}"/>
              </a:ext>
            </a:extLst>
          </p:cNvPr>
          <p:cNvSpPr txBox="1"/>
          <p:nvPr/>
        </p:nvSpPr>
        <p:spPr>
          <a:xfrm>
            <a:off x="5845129" y="1410907"/>
            <a:ext cx="5844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</a:rPr>
              <a:t>S</a:t>
            </a:r>
            <a:r>
              <a:rPr lang="en-IT" sz="1800" dirty="0">
                <a:latin typeface="Arial Narrow" panose="020B0606020202030204" pitchFamily="34" charset="0"/>
              </a:rPr>
              <a:t>intomatici: 0.92</a:t>
            </a:r>
            <a:r>
              <a:rPr lang="it-IT" sz="1800" dirty="0">
                <a:latin typeface="Arial Narrow" panose="020B0606020202030204" pitchFamily="34" charset="0"/>
              </a:rPr>
              <a:t> (</a:t>
            </a:r>
            <a:r>
              <a:rPr lang="en-IT" sz="1800" dirty="0">
                <a:latin typeface="Arial Narrow" panose="020B0606020202030204" pitchFamily="34" charset="0"/>
              </a:rPr>
              <a:t>0.88</a:t>
            </a:r>
            <a:r>
              <a:rPr lang="it-IT" dirty="0">
                <a:latin typeface="Arial Narrow" panose="020B0606020202030204" pitchFamily="34" charset="0"/>
              </a:rPr>
              <a:t> - </a:t>
            </a:r>
            <a:r>
              <a:rPr lang="en-IT" sz="1800" dirty="0">
                <a:latin typeface="Arial Narrow" panose="020B0606020202030204" pitchFamily="34" charset="0"/>
              </a:rPr>
              <a:t>0.95</a:t>
            </a:r>
            <a:r>
              <a:rPr lang="it-IT" sz="1800" dirty="0">
                <a:latin typeface="Arial Narrow" panose="020B0606020202030204" pitchFamily="34" charset="0"/>
              </a:rPr>
              <a:t> (30 giugno 2021)</a:t>
            </a:r>
          </a:p>
          <a:p>
            <a:r>
              <a:rPr lang="it-IT" sz="1800" dirty="0">
                <a:latin typeface="Arial Narrow" panose="020B0606020202030204" pitchFamily="34" charset="0"/>
              </a:rPr>
              <a:t>S</a:t>
            </a:r>
            <a:r>
              <a:rPr lang="en-IT" sz="1800" dirty="0">
                <a:latin typeface="Arial Narrow" panose="020B0606020202030204" pitchFamily="34" charset="0"/>
              </a:rPr>
              <a:t>intomatici: </a:t>
            </a:r>
            <a:r>
              <a:rPr lang="it-IT" sz="1800" dirty="0">
                <a:latin typeface="Arial Narrow" panose="020B0606020202030204" pitchFamily="34" charset="0"/>
              </a:rPr>
              <a:t>1.24 (95%CI: 1.21-1.27), </a:t>
            </a:r>
            <a:r>
              <a:rPr lang="en-IT" sz="1800" dirty="0">
                <a:effectLst/>
                <a:latin typeface="Arial Narrow" panose="020B0606020202030204" pitchFamily="34" charset="0"/>
              </a:rPr>
              <a:t>augmented</a:t>
            </a:r>
            <a:r>
              <a:rPr lang="it-IT" sz="1800" dirty="0">
                <a:effectLst/>
                <a:latin typeface="Arial Narrow" panose="020B0606020202030204" pitchFamily="34" charset="0"/>
              </a:rPr>
              <a:t> - 06/07/2021</a:t>
            </a:r>
            <a:endParaRPr lang="en-IT" sz="1800" dirty="0"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1A7059-6CF8-4BEB-854D-8ED458E72641}"/>
              </a:ext>
            </a:extLst>
          </p:cNvPr>
          <p:cNvSpPr txBox="1"/>
          <p:nvPr/>
        </p:nvSpPr>
        <p:spPr>
          <a:xfrm>
            <a:off x="9256024" y="2337109"/>
            <a:ext cx="2935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</a:rPr>
              <a:t>Ricoverati in ospedale</a:t>
            </a:r>
            <a:r>
              <a:rPr lang="en-IT" sz="1800" dirty="0">
                <a:latin typeface="Arial Narrow" panose="020B0606020202030204" pitchFamily="34" charset="0"/>
              </a:rPr>
              <a:t>: </a:t>
            </a:r>
            <a:r>
              <a:rPr lang="it-IT" sz="1800" dirty="0">
                <a:latin typeface="Arial Narrow" panose="020B0606020202030204" pitchFamily="34" charset="0"/>
              </a:rPr>
              <a:t>0.97 (95%CI: 0.88-1.06), </a:t>
            </a:r>
            <a:r>
              <a:rPr lang="it-IT" sz="1800" dirty="0">
                <a:effectLst/>
                <a:latin typeface="Arial Narrow" panose="020B0606020202030204" pitchFamily="34" charset="0"/>
              </a:rPr>
              <a:t>06/07/2021</a:t>
            </a:r>
            <a:r>
              <a:rPr lang="en-IT" sz="1800" dirty="0">
                <a:effectLst/>
                <a:latin typeface="Arial Narrow" panose="020B0606020202030204" pitchFamily="34" charset="0"/>
              </a:rPr>
              <a:t> </a:t>
            </a:r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8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BBB4684-F138-4572-BCF8-8F3D1BC8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683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CB8E3B-D1FF-4D0E-A36F-06C2350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71" y="8946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F8A5817-35B3-4AF7-A351-725547CA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054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6C2419-F2D7-4D2C-B7F5-65E7D7EA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71" y="3588045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3D949B-8A57-41E5-A840-50656630DD22}"/>
              </a:ext>
            </a:extLst>
          </p:cNvPr>
          <p:cNvSpPr txBox="1"/>
          <p:nvPr/>
        </p:nvSpPr>
        <p:spPr>
          <a:xfrm>
            <a:off x="3082682" y="2066348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28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EBE0766-6175-4832-B3FC-37FD77B2D52C}"/>
              </a:ext>
            </a:extLst>
          </p:cNvPr>
          <p:cNvSpPr txBox="1"/>
          <p:nvPr/>
        </p:nvSpPr>
        <p:spPr>
          <a:xfrm>
            <a:off x="9022811" y="2076130"/>
            <a:ext cx="276839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002060"/>
                </a:solidFill>
              </a:rPr>
              <a:t>50,2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1A5539F-FBA4-401F-A9BE-76A2DDCD4F49}"/>
              </a:ext>
            </a:extLst>
          </p:cNvPr>
          <p:cNvSpPr txBox="1"/>
          <p:nvPr/>
        </p:nvSpPr>
        <p:spPr>
          <a:xfrm>
            <a:off x="9136717" y="5625368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73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07526A3-B983-4183-A98F-C9E129811C3B}"/>
              </a:ext>
            </a:extLst>
          </p:cNvPr>
          <p:cNvSpPr txBox="1"/>
          <p:nvPr/>
        </p:nvSpPr>
        <p:spPr>
          <a:xfrm>
            <a:off x="2760608" y="5680344"/>
            <a:ext cx="293829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63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0972BC-8124-436E-AE43-16DD8B158456}"/>
              </a:ext>
            </a:extLst>
          </p:cNvPr>
          <p:cNvSpPr txBox="1"/>
          <p:nvPr/>
        </p:nvSpPr>
        <p:spPr>
          <a:xfrm>
            <a:off x="346989" y="3322586"/>
            <a:ext cx="44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all’ingresso in terapia intensiva</a:t>
            </a:r>
          </a:p>
        </p:txBody>
      </p:sp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5047" y="8946"/>
            <a:ext cx="26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diagnosi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4A1A64-BFAD-449E-B289-A31E3E316C41}"/>
              </a:ext>
            </a:extLst>
          </p:cNvPr>
          <p:cNvSpPr txBox="1"/>
          <p:nvPr/>
        </p:nvSpPr>
        <p:spPr>
          <a:xfrm>
            <a:off x="6504015" y="-10683"/>
            <a:ext cx="32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primo ricovero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8987B2B-EED1-4D6A-A8C6-0896F132F88F}"/>
              </a:ext>
            </a:extLst>
          </p:cNvPr>
          <p:cNvSpPr txBox="1"/>
          <p:nvPr/>
        </p:nvSpPr>
        <p:spPr>
          <a:xfrm>
            <a:off x="6398775" y="3296762"/>
            <a:ext cx="240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 decesso</a:t>
            </a:r>
          </a:p>
        </p:txBody>
      </p:sp>
    </p:spTree>
    <p:extLst>
      <p:ext uri="{BB962C8B-B14F-4D97-AF65-F5344CB8AC3E}">
        <p14:creationId xmlns:p14="http://schemas.microsoft.com/office/powerpoint/2010/main" val="221954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199902" y="1825043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64B7"/>
                </a:solidFill>
                <a:latin typeface="+mn-lt"/>
              </a:rPr>
              <a:t>Monitoraggio</a:t>
            </a:r>
            <a:r>
              <a:rPr lang="en-US" sz="4800" b="1" dirty="0">
                <a:solidFill>
                  <a:srgbClr val="0064B7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0064B7"/>
                </a:solidFill>
                <a:latin typeface="+mn-lt"/>
              </a:rPr>
              <a:t>dell’impatto</a:t>
            </a:r>
            <a:r>
              <a:rPr lang="en-US" sz="4800" b="1" dirty="0">
                <a:solidFill>
                  <a:srgbClr val="0064B7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0064B7"/>
                </a:solidFill>
                <a:latin typeface="+mn-lt"/>
              </a:rPr>
              <a:t>dell’epidemia</a:t>
            </a:r>
            <a:r>
              <a:rPr lang="en-US" sz="4800" b="1" dirty="0">
                <a:solidFill>
                  <a:srgbClr val="0064B7"/>
                </a:solidFill>
                <a:latin typeface="+mn-lt"/>
              </a:rPr>
              <a:t> sui </a:t>
            </a:r>
            <a:r>
              <a:rPr lang="en-US" sz="4800" b="1" dirty="0" err="1">
                <a:solidFill>
                  <a:srgbClr val="0064B7"/>
                </a:solidFill>
                <a:latin typeface="+mn-lt"/>
              </a:rPr>
              <a:t>servizi</a:t>
            </a:r>
            <a:r>
              <a:rPr lang="en-US" sz="4800" b="1" dirty="0">
                <a:solidFill>
                  <a:srgbClr val="0064B7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0064B7"/>
                </a:solidFill>
                <a:latin typeface="+mn-lt"/>
              </a:rPr>
              <a:t>sanitari</a:t>
            </a:r>
            <a:r>
              <a:rPr lang="en-US" sz="4800" b="1" dirty="0">
                <a:solidFill>
                  <a:srgbClr val="0064B7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0064B7"/>
                </a:solidFill>
                <a:latin typeface="+mn-lt"/>
              </a:rPr>
              <a:t>ospedalieri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4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430594"/>
            <a:ext cx="11977687" cy="757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Occupazione dei posti letto in area medica e terapia intensiva</a:t>
            </a:r>
            <a:endParaRPr lang="it-CH" sz="32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 2021</a:t>
            </a:r>
            <a:endParaRPr lang="it-IT" sz="105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95DB25-3829-4EF1-983C-AA7603EB3FA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3249"/>
            <a:ext cx="5900058" cy="2896507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D16758-C96D-4282-A211-8F75F2E12E8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119" y="1833249"/>
            <a:ext cx="6183085" cy="2896507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B86F06-4976-4E10-9225-2E9AB9DD4505}"/>
              </a:ext>
            </a:extLst>
          </p:cNvPr>
          <p:cNvSpPr txBox="1"/>
          <p:nvPr/>
        </p:nvSpPr>
        <p:spPr>
          <a:xfrm>
            <a:off x="850514" y="5112922"/>
            <a:ext cx="10490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tasso di occupazione in terapia intensiva ed in aree mediche al giorno 13 luglio 2021 è stabile, coincidente e pari al 2%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62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EEA8EE-6A24-4EB9-803B-7BFA0DEF2405}"/>
              </a:ext>
            </a:extLst>
          </p:cNvPr>
          <p:cNvSpPr txBox="1">
            <a:spLocks/>
          </p:cNvSpPr>
          <p:nvPr/>
        </p:nvSpPr>
        <p:spPr>
          <a:xfrm>
            <a:off x="0" y="907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assoluto e tasso per 100.000 abitanti di diagnosi di SARS-CoV-2, ricoveri, ricoveri in terapia intensiva e decessi negli ultimi 30 giorni (15 giugno – 14 luglio 2021)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4ED497-F243-4276-982C-EC30ED5A27A8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 2021</a:t>
            </a:r>
            <a:endParaRPr lang="it-IT" sz="105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2D2E183-A70E-4438-B451-FBAA301C2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75224"/>
              </p:ext>
            </p:extLst>
          </p:nvPr>
        </p:nvGraphicFramePr>
        <p:xfrm>
          <a:off x="969817" y="1016000"/>
          <a:ext cx="9836731" cy="4992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283">
                  <a:extLst>
                    <a:ext uri="{9D8B030D-6E8A-4147-A177-3AD203B41FA5}">
                      <a16:colId xmlns:a16="http://schemas.microsoft.com/office/drawing/2014/main" val="143012587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2882640541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1164939042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2685377462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1598166074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1788879904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722954785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1855953003"/>
                    </a:ext>
                  </a:extLst>
                </a:gridCol>
                <a:gridCol w="1080931">
                  <a:extLst>
                    <a:ext uri="{9D8B030D-6E8A-4147-A177-3AD203B41FA5}">
                      <a16:colId xmlns:a16="http://schemas.microsoft.com/office/drawing/2014/main" val="984536599"/>
                    </a:ext>
                  </a:extLst>
                </a:gridCol>
              </a:tblGrid>
              <a:tr h="7574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Fascia di età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Numero assoluto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Tasso</a:t>
                      </a: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Per 100.000 abitanti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71622"/>
                  </a:ext>
                </a:extLst>
              </a:tr>
              <a:tr h="60457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Casi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Ricoveri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Ricoveri in TI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Decessi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Casi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Ricoveri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Ricoveri in TI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Decessi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05430356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0-9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1.872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68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39.5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1.4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0.02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0.00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3397330"/>
                  </a:ext>
                </a:extLst>
              </a:tr>
              <a:tr h="35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10-19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5.069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92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</a:rPr>
                        <a:t>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89.6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1.6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0.04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0.02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06423429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20-29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5.975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191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98.9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3.2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0.02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0.00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4661398"/>
                  </a:ext>
                </a:extLst>
              </a:tr>
              <a:tr h="35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30-39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3.872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236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57.4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3.5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0.07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0.06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4921767"/>
                  </a:ext>
                </a:extLst>
              </a:tr>
              <a:tr h="35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40-49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3.766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297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43.3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3.4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0.20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0.09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7417255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50-59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3.147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344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33.2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3.6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0.53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0.55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0974851"/>
                  </a:ext>
                </a:extLst>
              </a:tr>
              <a:tr h="35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60-69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1.654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261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49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77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22.2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3.5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0.66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1.03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6558789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70-79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1.041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249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39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129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17.5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4.2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0.65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2.16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5778231"/>
                  </a:ext>
                </a:extLst>
              </a:tr>
              <a:tr h="35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80-89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573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197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112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15.6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5.4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0.60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3.06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6640143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</a:rPr>
                        <a:t>&gt;90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169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73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54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20.7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0.74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6.62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973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07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5F5A3-9460-8246-940E-E3A5680D7B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5" y="748645"/>
            <a:ext cx="3677829" cy="5102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FBA39-E593-5F43-AC0B-AC691C18FA0B}"/>
              </a:ext>
            </a:extLst>
          </p:cNvPr>
          <p:cNvSpPr txBox="1"/>
          <p:nvPr/>
        </p:nvSpPr>
        <p:spPr>
          <a:xfrm>
            <a:off x="540807" y="40759"/>
            <a:ext cx="706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/>
              <a:t>Andamento di Rt da inizio giugno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1F607-F9A8-6A4D-9D82-92CED0595CEF}"/>
              </a:ext>
            </a:extLst>
          </p:cNvPr>
          <p:cNvSpPr txBox="1"/>
          <p:nvPr/>
        </p:nvSpPr>
        <p:spPr>
          <a:xfrm>
            <a:off x="6756889" y="1142267"/>
            <a:ext cx="487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dirty="0"/>
              <a:t>Rt sia da sintomatici che da ospedalizzazioni ha oscillato intorno a valori compresi tra 0.6 e 0.7 fino al 20 giugno</a:t>
            </a:r>
          </a:p>
          <a:p>
            <a:endParaRPr lang="en-IT" sz="2000" dirty="0"/>
          </a:p>
          <a:p>
            <a:r>
              <a:rPr lang="en-IT" sz="2000" dirty="0"/>
              <a:t>Dal 21 giugno si e` osservata una crecita di entrambi gli indicatori, molto marcata per Rt da sintomatici</a:t>
            </a:r>
          </a:p>
          <a:p>
            <a:endParaRPr lang="en-IT" sz="2000" dirty="0"/>
          </a:p>
          <a:p>
            <a:r>
              <a:rPr lang="en-IT" sz="2000" dirty="0"/>
              <a:t>Minimo valore di Rt (21 giugno): 0.6 (</a:t>
            </a:r>
            <a:r>
              <a:rPr lang="it-IT" sz="2000" dirty="0"/>
              <a:t>95%CI: 0.58 – 0.62)</a:t>
            </a:r>
            <a:r>
              <a:rPr lang="en-IT" sz="2000" dirty="0">
                <a:effectLst/>
              </a:rPr>
              <a:t> </a:t>
            </a:r>
          </a:p>
          <a:p>
            <a:endParaRPr lang="en-IT" sz="2000" dirty="0"/>
          </a:p>
          <a:p>
            <a:r>
              <a:rPr lang="en-IT" sz="2000" dirty="0"/>
              <a:t>Valori di Rt al 6 luglio: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</a:t>
            </a:r>
            <a:r>
              <a:rPr lang="en-IT" sz="2000" dirty="0"/>
              <a:t>a sintomatici: </a:t>
            </a:r>
            <a:r>
              <a:rPr lang="it-IT" sz="2000" dirty="0"/>
              <a:t>1.24 (95%CI: 1.21-1.27)</a:t>
            </a:r>
            <a:r>
              <a:rPr lang="en-IT" sz="2000" dirty="0">
                <a:effectLst/>
              </a:rPr>
              <a:t> </a:t>
            </a:r>
            <a:br>
              <a:rPr lang="en-IT" sz="2000" dirty="0">
                <a:effectLst/>
              </a:rPr>
            </a:br>
            <a:r>
              <a:rPr lang="en-IT" sz="2000" dirty="0">
                <a:effectLst/>
              </a:rPr>
              <a:t>(augmented)</a:t>
            </a:r>
            <a:endParaRPr lang="en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2000" dirty="0"/>
              <a:t>Da ospedalizzati: </a:t>
            </a:r>
            <a:r>
              <a:rPr lang="it-IT" sz="2000" dirty="0"/>
              <a:t>0.97 (95%CI: 0.88-1.06)</a:t>
            </a:r>
            <a:r>
              <a:rPr lang="en-IT" sz="2000" dirty="0">
                <a:effectLst/>
              </a:rPr>
              <a:t> </a:t>
            </a:r>
            <a:endParaRPr lang="en-IT" sz="2000" dirty="0"/>
          </a:p>
        </p:txBody>
      </p:sp>
      <p:pic>
        <p:nvPicPr>
          <p:cNvPr id="9" name="Picture 8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AFBB4ED-A0A4-3546-B912-07736BED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68" y="5921970"/>
            <a:ext cx="2234710" cy="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77697-4247-D64A-8A94-0F5E0272C5B3}"/>
              </a:ext>
            </a:extLst>
          </p:cNvPr>
          <p:cNvSpPr txBox="1"/>
          <p:nvPr/>
        </p:nvSpPr>
        <p:spPr>
          <a:xfrm>
            <a:off x="540807" y="40759"/>
            <a:ext cx="7341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/>
              <a:t>Trasmissibilita` della variante delta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1DFFD-1E08-9A49-BEEE-B82E684F25EE}"/>
              </a:ext>
            </a:extLst>
          </p:cNvPr>
          <p:cNvSpPr txBox="1"/>
          <p:nvPr/>
        </p:nvSpPr>
        <p:spPr>
          <a:xfrm>
            <a:off x="1113692" y="1516152"/>
            <a:ext cx="97067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dirty="0"/>
              <a:t>Il valore di Rt=0.6 (</a:t>
            </a:r>
            <a:r>
              <a:rPr lang="it-IT" sz="2000" dirty="0"/>
              <a:t>95%CI: 0.58 – 0.62)</a:t>
            </a:r>
            <a:r>
              <a:rPr lang="en-IT" sz="2000" dirty="0">
                <a:effectLst/>
              </a:rPr>
              <a:t> </a:t>
            </a:r>
            <a:r>
              <a:rPr lang="en-IT" sz="2000" dirty="0"/>
              <a:t>misurato al 21 giugno (a bassa prevalenza di variante delta) puo` essere interpretato come </a:t>
            </a:r>
            <a:r>
              <a:rPr lang="it-IT" sz="2000" dirty="0"/>
              <a:t>il valore </a:t>
            </a:r>
            <a:r>
              <a:rPr lang="en-IT" sz="2000" dirty="0"/>
              <a:t>di trasmissibilita` della variante </a:t>
            </a:r>
            <a:r>
              <a:rPr lang="it-IT" sz="2000" dirty="0"/>
              <a:t>alfa, tenendo conto del livello di interazioni sociali, delle misure di prevenzione e contenimento e dell’implementazione del piano vaccinale in essere nel mese di giugno 2021.</a:t>
            </a:r>
          </a:p>
          <a:p>
            <a:endParaRPr lang="it-IT" sz="2000" dirty="0"/>
          </a:p>
          <a:p>
            <a:r>
              <a:rPr lang="it-IT" sz="2000" dirty="0"/>
              <a:t>Le flash </a:t>
            </a:r>
            <a:r>
              <a:rPr lang="it-IT" sz="2000" dirty="0" err="1"/>
              <a:t>survey</a:t>
            </a:r>
            <a:r>
              <a:rPr lang="it-IT" sz="2000" dirty="0"/>
              <a:t> sulla prevalenza delle diverse varianti in Italia suggeriscono una trasmissibilità relativa per la variante delta superiore rispetto alle varianti circolanti in Italia nei mesi di maggio e giugno 2021. La trasmissibilità risulta aumentata di un fattore moltiplicativo compreso tra +33% e +110%.</a:t>
            </a:r>
          </a:p>
          <a:p>
            <a:endParaRPr lang="it-IT" sz="2000" dirty="0"/>
          </a:p>
          <a:p>
            <a:r>
              <a:rPr lang="it-IT" sz="2000" dirty="0"/>
              <a:t>A seguito della maggior trasmissibilità stimata per la variante delta, la trasmissibilità di SARS-CoV-2 in Italia ad agosto 2021 potrebbe variare dall’intervallo 0.58 – 0.62 ad un valore compreso nell’intervallo 0.8 – 1.3</a:t>
            </a:r>
            <a:r>
              <a:rPr lang="en-IT" sz="2000" dirty="0"/>
              <a:t>.</a:t>
            </a:r>
          </a:p>
        </p:txBody>
      </p:sp>
      <p:pic>
        <p:nvPicPr>
          <p:cNvPr id="6" name="Picture 5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93A2518-D6ED-3142-81B4-67549CB9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768" y="5950546"/>
            <a:ext cx="2234710" cy="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4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A549A-B743-BD47-992F-6F2DF2DBC0E8}"/>
              </a:ext>
            </a:extLst>
          </p:cNvPr>
          <p:cNvSpPr txBox="1"/>
          <p:nvPr/>
        </p:nvSpPr>
        <p:spPr>
          <a:xfrm>
            <a:off x="195574" y="0"/>
            <a:ext cx="11996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/>
              <a:t>Scenari di impatto sul sistema sanitario fino a fine agosto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45CB2-4313-F34A-AA2D-64A2E23590FC}"/>
              </a:ext>
            </a:extLst>
          </p:cNvPr>
          <p:cNvSpPr txBox="1"/>
          <p:nvPr/>
        </p:nvSpPr>
        <p:spPr>
          <a:xfrm>
            <a:off x="383736" y="1499517"/>
            <a:ext cx="3914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stime di occupazione di posti letto in area medica e terapia intensiva al 31 agosto sono molto incerte</a:t>
            </a:r>
          </a:p>
          <a:p>
            <a:r>
              <a:rPr lang="it-IT" sz="2000" dirty="0"/>
              <a:t> </a:t>
            </a:r>
          </a:p>
          <a:p>
            <a:r>
              <a:rPr lang="it-IT" sz="2000" dirty="0"/>
              <a:t>Scenario minimo: situazione simile a quella osservata in questi giorni </a:t>
            </a:r>
          </a:p>
          <a:p>
            <a:endParaRPr lang="it-IT" sz="2000" dirty="0"/>
          </a:p>
          <a:p>
            <a:r>
              <a:rPr lang="it-IT" sz="2000" dirty="0"/>
              <a:t>Scenario massimo: con alta probabilità non prevede il superamento delle soglie critiche di occupazione di posti letto in area medica e terapia intensiva. </a:t>
            </a:r>
            <a:endParaRPr lang="en-IT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BE01A-2F57-3B40-A8F4-DA55231EA6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77" y="1701296"/>
            <a:ext cx="3550580" cy="3448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EEC770-010D-5B4D-8D36-66B6BB5010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19" y="1708367"/>
            <a:ext cx="3543299" cy="3441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7E391-592C-4044-933D-E04DD3DB3EFB}"/>
              </a:ext>
            </a:extLst>
          </p:cNvPr>
          <p:cNvSpPr txBox="1"/>
          <p:nvPr/>
        </p:nvSpPr>
        <p:spPr>
          <a:xfrm>
            <a:off x="4947138" y="5226783"/>
            <a:ext cx="6956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Proiezioni occupazioni posti letto in ospedale e in terapia intensiva in Italia sotto lo scenario di trasmissibilità più elevata (</a:t>
            </a:r>
            <a:r>
              <a:rPr lang="it-IT" dirty="0" err="1"/>
              <a:t>Rt</a:t>
            </a:r>
            <a:r>
              <a:rPr lang="it-IT" dirty="0"/>
              <a:t> = 1.3). </a:t>
            </a:r>
            <a:endParaRPr lang="en-IT" dirty="0"/>
          </a:p>
          <a:p>
            <a:endParaRPr lang="en-IT" dirty="0"/>
          </a:p>
        </p:txBody>
      </p:sp>
      <p:pic>
        <p:nvPicPr>
          <p:cNvPr id="10" name="Picture 9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DCE3436E-4665-0F45-8C31-93D57A082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768" y="5921970"/>
            <a:ext cx="2234710" cy="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8D707-B9CA-B44A-AE9E-12A4B14CF808}"/>
              </a:ext>
            </a:extLst>
          </p:cNvPr>
          <p:cNvSpPr txBox="1"/>
          <p:nvPr/>
        </p:nvSpPr>
        <p:spPr>
          <a:xfrm>
            <a:off x="540807" y="40759"/>
            <a:ext cx="243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/>
              <a:t>Limitazioni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48108-2661-F84A-8F13-71478E2446F6}"/>
              </a:ext>
            </a:extLst>
          </p:cNvPr>
          <p:cNvSpPr txBox="1"/>
          <p:nvPr/>
        </p:nvSpPr>
        <p:spPr>
          <a:xfrm>
            <a:off x="515815" y="748645"/>
            <a:ext cx="1113537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700" dirty="0"/>
              <a:t>Le stime riportate devono essere interpretate con estrema cautela alla luce dei molti aspetti ancora poco conosciuti sulla storia naturale della variante delta, la sua epidemiologia, la progressione clinica dei casi e l’efficacia dei vaccini. Ad esempio: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700" dirty="0"/>
              <a:t>Non si è ancora in grado di valutare la probabilità di ospedalizzazione per i casi di variante delta, che potrebbe essere diverso da quanto assunto.</a:t>
            </a:r>
            <a:endParaRPr lang="en-IT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700" dirty="0"/>
              <a:t>Le stime fornite non tengono conto di eventuali variazioni causate da una modifica delle disposizioni di contenimento e prevenzione di COVID-19 né di variazioni causate da una modifica delle interazioni sociali dovuta al contesto estivo o alla presenza di eventi di aggregazione sociale, alcune delle quali potrebbero già aver cominciato a manifestare i propri effetti sulla trasmissibilità osservata (es: manifestazione sportive, europei di calcio).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7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it-IT" sz="1700" dirty="0"/>
              <a:t>Risultati meno incerti dovrebbero essere disponibili nelle prossime settimane quando </a:t>
            </a:r>
            <a:endParaRPr lang="en-IT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700" dirty="0"/>
              <a:t>sarà più chiaro l’effetto della variante delta sull’ ospedalizzazione dei casi; </a:t>
            </a:r>
            <a:endParaRPr lang="en-IT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700" dirty="0"/>
              <a:t>saranno disponibili i risultati di una nuova flash </a:t>
            </a:r>
            <a:r>
              <a:rPr lang="it-IT" sz="1700" dirty="0" err="1"/>
              <a:t>survey</a:t>
            </a:r>
            <a:r>
              <a:rPr lang="it-IT" sz="1700" dirty="0"/>
              <a:t> sulla prevalenza delle varianti che permetterà di raffinare le stime della trasmissibilità della variante delta; </a:t>
            </a:r>
            <a:endParaRPr lang="en-IT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700" dirty="0"/>
              <a:t>sarà più chiaro il livello complessivo della trasmissibilità, come effetto congiunto della maggior trasmissibilità della variante delta e degli eventuali cambiamenti dei contatti sociali.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b="1" dirty="0"/>
              <a:t>Le stime sono in continuo aggiornamento in relazione alla evoluzione epidemiologica ed alla </a:t>
            </a:r>
          </a:p>
          <a:p>
            <a:r>
              <a:rPr lang="it-IT" sz="1700" b="1" dirty="0"/>
              <a:t>	disponibilità di nuovi dati ed evidenze scientifiche</a:t>
            </a:r>
            <a:endParaRPr lang="en-IT" sz="1700" b="1" dirty="0"/>
          </a:p>
        </p:txBody>
      </p:sp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9D66E156-788F-744E-8431-EFD988D5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68" y="5921970"/>
            <a:ext cx="2234710" cy="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685141" y="1120676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</a:rPr>
              <a:t>Vaccinazioni somministrate al 15/07/2021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&lt;60 anni vs 60-69 anni vs 70-79 anni vs &gt;=80 anni (dx) e coperture vaccinali (</a:t>
            </a:r>
            <a:r>
              <a:rPr lang="it-IT" sz="2800" b="1" err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sx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Trend in calo per gli &lt;60 anni, 60-69 anni, 70-79 anni e &gt;=80 anni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E4DD68-A09F-4842-96F9-A65223F5DE02}"/>
              </a:ext>
            </a:extLst>
          </p:cNvPr>
          <p:cNvSpPr/>
          <p:nvPr/>
        </p:nvSpPr>
        <p:spPr>
          <a:xfrm>
            <a:off x="7542078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E51030-8ABE-48DB-BFAA-00516F43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524"/>
            <a:ext cx="12192000" cy="437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prime e seconde dosi di vaccino somministrate giornalmente dal 27/12/2020 al 15/07/2021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15 luglio 2021</a:t>
            </a:r>
            <a:endParaRPr lang="it-IT" sz="105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C7AB84-E0AC-4373-8584-FEA301AC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"/>
          <a:stretch/>
        </p:blipFill>
        <p:spPr bwMode="auto">
          <a:xfrm>
            <a:off x="219074" y="1116806"/>
            <a:ext cx="1175385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 copertura vaccinale per classe d’età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DA2C7D3-813C-490B-88FB-6203488E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806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15 luglio 2021</a:t>
            </a:r>
            <a:endParaRPr lang="it-IT" sz="105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E24E9A-5519-4117-A223-6D03F1459EEC}"/>
              </a:ext>
            </a:extLst>
          </p:cNvPr>
          <p:cNvSpPr txBox="1"/>
          <p:nvPr/>
        </p:nvSpPr>
        <p:spPr>
          <a:xfrm>
            <a:off x="5450633" y="3997026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35.9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17128C-BD0C-417A-B7C4-3760E7593158}"/>
              </a:ext>
            </a:extLst>
          </p:cNvPr>
          <p:cNvSpPr txBox="1"/>
          <p:nvPr/>
        </p:nvSpPr>
        <p:spPr>
          <a:xfrm>
            <a:off x="10997681" y="398614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89.4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18C43-23F8-4A2D-8F30-D7621DEB7471}"/>
              </a:ext>
            </a:extLst>
          </p:cNvPr>
          <p:cNvSpPr txBox="1"/>
          <p:nvPr/>
        </p:nvSpPr>
        <p:spPr>
          <a:xfrm>
            <a:off x="6870441" y="398614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54.5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E356BD-A22D-45D7-88AD-1C0AE48E63EB}"/>
              </a:ext>
            </a:extLst>
          </p:cNvPr>
          <p:cNvSpPr txBox="1"/>
          <p:nvPr/>
        </p:nvSpPr>
        <p:spPr>
          <a:xfrm>
            <a:off x="8217161" y="4007912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57.5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8F8AA0-975F-493D-A022-5078ECAA6D4D}"/>
              </a:ext>
            </a:extLst>
          </p:cNvPr>
          <p:cNvSpPr txBox="1"/>
          <p:nvPr/>
        </p:nvSpPr>
        <p:spPr>
          <a:xfrm>
            <a:off x="9587206" y="4007912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74.0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1878F1-6E30-4E51-A76E-43A762975256}"/>
              </a:ext>
            </a:extLst>
          </p:cNvPr>
          <p:cNvSpPr txBox="1"/>
          <p:nvPr/>
        </p:nvSpPr>
        <p:spPr>
          <a:xfrm>
            <a:off x="2631231" y="4036666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20.6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D5C68F-CEF8-4496-BF7B-B81D0CC8927E}"/>
              </a:ext>
            </a:extLst>
          </p:cNvPr>
          <p:cNvSpPr txBox="1"/>
          <p:nvPr/>
        </p:nvSpPr>
        <p:spPr>
          <a:xfrm>
            <a:off x="1222309" y="4224069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7.3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6120D3-79C9-4B38-8EA7-9E7FDF6F77DC}"/>
              </a:ext>
            </a:extLst>
          </p:cNvPr>
          <p:cNvSpPr txBox="1"/>
          <p:nvPr/>
        </p:nvSpPr>
        <p:spPr>
          <a:xfrm>
            <a:off x="4035489" y="4007912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24.2</a:t>
            </a:r>
          </a:p>
        </p:txBody>
      </p:sp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A1D7235-6DC9-4F26-8980-56FABD8772E6}"/>
              </a:ext>
            </a:extLst>
          </p:cNvPr>
          <p:cNvSpPr txBox="1">
            <a:spLocks/>
          </p:cNvSpPr>
          <p:nvPr/>
        </p:nvSpPr>
        <p:spPr>
          <a:xfrm>
            <a:off x="221966" y="181631"/>
            <a:ext cx="11375571" cy="103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Efficacia vaccinale nei casi diagnosticati, ospedalizzati, ricoverati in terapia intensiva e deceduti per stato vaccinale e classe d’età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DA254-651F-4E7C-A6D4-10298A165D9B}"/>
              </a:ext>
            </a:extLst>
          </p:cNvPr>
          <p:cNvSpPr txBox="1"/>
          <p:nvPr/>
        </p:nvSpPr>
        <p:spPr>
          <a:xfrm>
            <a:off x="6229237" y="6307037"/>
            <a:ext cx="4075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PERIODO </a:t>
            </a:r>
            <a:r>
              <a:rPr lang="it-IT" b="1">
                <a:solidFill>
                  <a:srgbClr val="0064B7"/>
                </a:solidFill>
                <a:latin typeface="Calibri" panose="020F0502020204030204"/>
              </a:rPr>
              <a:t>4 APRILE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it-IT" b="1">
                <a:solidFill>
                  <a:srgbClr val="0064B7"/>
                </a:solidFill>
                <a:latin typeface="Calibri" panose="020F0502020204030204"/>
              </a:rPr>
              <a:t>11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LUGLIO 2021</a:t>
            </a:r>
            <a:endParaRPr kumimoji="0" lang="it-CH" sz="18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DFECD1-6486-4E71-A41E-394746F1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49" y="952217"/>
            <a:ext cx="6811153" cy="49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B42470-B67A-44C8-A1B8-6F565245C164}"/>
              </a:ext>
            </a:extLst>
          </p:cNvPr>
          <p:cNvSpPr txBox="1"/>
          <p:nvPr/>
        </p:nvSpPr>
        <p:spPr>
          <a:xfrm>
            <a:off x="9759822" y="2159871"/>
            <a:ext cx="1953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Per la fascia 12-39 dato di efficacia vaccinale non disponibile per ricoveri in terapia intensiva e decessi. Il basso numero di eventi rende la estima poco attendibile. </a:t>
            </a:r>
          </a:p>
        </p:txBody>
      </p:sp>
    </p:spTree>
    <p:extLst>
      <p:ext uri="{BB962C8B-B14F-4D97-AF65-F5344CB8AC3E}">
        <p14:creationId xmlns:p14="http://schemas.microsoft.com/office/powerpoint/2010/main" val="7766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8600" b="1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8600" b="1">
                <a:solidFill>
                  <a:srgbClr val="0064B7"/>
                </a:solidFill>
                <a:latin typeface="+mn-lt"/>
              </a:rPr>
              <a:t> e scenario per Regione/PA</a:t>
            </a:r>
          </a:p>
          <a:p>
            <a:endParaRPr lang="en-US" sz="6601">
              <a:solidFill>
                <a:schemeClr val="accent2"/>
              </a:solidFill>
              <a:latin typeface="+mn-lt"/>
            </a:endParaRPr>
          </a:p>
          <a:p>
            <a:endParaRPr lang="en-US" sz="3200">
              <a:latin typeface="+mn-lt"/>
            </a:endParaRPr>
          </a:p>
          <a:p>
            <a:endParaRPr lang="en-US" sz="3200">
              <a:latin typeface="+mn-lt"/>
            </a:endParaRPr>
          </a:p>
          <a:p>
            <a:r>
              <a:rPr lang="en-US" sz="5100">
                <a:latin typeface="+mn-lt"/>
              </a:rPr>
              <a:t>5 – 11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 (14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2021), </a:t>
            </a:r>
          </a:p>
          <a:p>
            <a:r>
              <a:rPr lang="en-US" sz="5100" err="1">
                <a:latin typeface="+mn-lt"/>
              </a:rPr>
              <a:t>analisi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dell’occupazione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dei</a:t>
            </a:r>
            <a:r>
              <a:rPr lang="en-US" sz="5100">
                <a:latin typeface="+mn-lt"/>
              </a:rPr>
              <a:t> PL </a:t>
            </a:r>
            <a:r>
              <a:rPr lang="en-US" sz="5100" err="1">
                <a:latin typeface="+mn-lt"/>
              </a:rPr>
              <a:t>attivi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aggiornata</a:t>
            </a:r>
            <a:r>
              <a:rPr lang="en-US" sz="5100">
                <a:latin typeface="+mn-lt"/>
              </a:rPr>
              <a:t> al 13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</a:t>
            </a:r>
          </a:p>
          <a:p>
            <a:endParaRPr lang="en-US" sz="3200" b="1">
              <a:solidFill>
                <a:schemeClr val="accent2"/>
              </a:solidFill>
              <a:latin typeface="+mn-lt"/>
            </a:endParaRPr>
          </a:p>
          <a:p>
            <a:r>
              <a:rPr lang="en-US" sz="5100" b="1">
                <a:solidFill>
                  <a:srgbClr val="0064B7"/>
                </a:solidFill>
                <a:latin typeface="+mn-lt"/>
              </a:rPr>
              <a:t>Fonte: </a:t>
            </a:r>
            <a:r>
              <a:rPr lang="en-US" sz="5100" b="1" err="1">
                <a:solidFill>
                  <a:srgbClr val="0064B7"/>
                </a:solidFill>
                <a:latin typeface="+mn-lt"/>
              </a:rPr>
              <a:t>Cabina</a:t>
            </a:r>
            <a:r>
              <a:rPr lang="en-US" sz="5100" b="1">
                <a:solidFill>
                  <a:srgbClr val="0064B7"/>
                </a:solidFill>
                <a:latin typeface="+mn-lt"/>
              </a:rPr>
              <a:t> di Regia</a:t>
            </a:r>
          </a:p>
          <a:p>
            <a:endParaRPr lang="en-US" sz="600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2386368" y="112173"/>
            <a:ext cx="7419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2800" b="1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2800" b="1">
                <a:solidFill>
                  <a:srgbClr val="0064B7"/>
                </a:solidFill>
                <a:latin typeface="+mn-lt"/>
              </a:rPr>
              <a:t> e scenario per Regione/PA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8A1599-7B1A-492C-8E5B-B3E87D00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692943"/>
            <a:ext cx="8971938" cy="52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12179" y="315902"/>
            <a:ext cx="1000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>
                <a:solidFill>
                  <a:srgbClr val="0064B7"/>
                </a:solidFill>
              </a:rPr>
              <a:t>Headline della Cabina di Regia (16 luglio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4630E-15F0-4078-A1A7-7BE06BFBE1A5}"/>
              </a:ext>
            </a:extLst>
          </p:cNvPr>
          <p:cNvSpPr txBox="1"/>
          <p:nvPr/>
        </p:nvSpPr>
        <p:spPr>
          <a:xfrm>
            <a:off x="628367" y="1513440"/>
            <a:ext cx="10972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 l’incidenza settimanale a livello nazionale con evidenza di aumento dei casi diagnosticati in quasi tutte le Regioni/PPAA.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quadro generale della trasmissione dell’infezione da virus SARS-CoV-2 torna a peggiorare nel Paese con quasi tutte le Regioni/PPAA classificate a rischio epidemico moderato.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trasmissibilità sui soli casi sintomatici aumenta rispetto alla settimana precedente, sebbene sotto la soglia epidemica, espressione di un aumento della circolazione virale principalmente in soggetti giovani e più frequentemente asintomatici.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L’impatto della malattia COVID-19 sui servizi ospedalieri rimane minimo con tassi di occupazione in area medica e terapia intensiva stabili.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12179" y="315902"/>
            <a:ext cx="1000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>
                <a:solidFill>
                  <a:srgbClr val="0064B7"/>
                </a:solidFill>
              </a:rPr>
              <a:t>Headline della Cabina di Regia (16 luglio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450755" y="1475737"/>
            <a:ext cx="11328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it-IT" sz="3600" i="1"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it-IT" sz="2400" b="1">
              <a:effectLst/>
              <a:latin typeface="Tahoma" panose="020B060403050404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endParaRPr lang="it-IT" sz="2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555242"/>
            <a:ext cx="10842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it-IT" sz="1600" b="1">
                <a:effectLst/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 </a:t>
            </a: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3E093C-582D-4B9B-AACF-5D05A220B7D2}"/>
              </a:ext>
            </a:extLst>
          </p:cNvPr>
          <p:cNvSpPr txBox="1"/>
          <p:nvPr/>
        </p:nvSpPr>
        <p:spPr>
          <a:xfrm>
            <a:off x="592951" y="1555242"/>
            <a:ext cx="110060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circolazione della variante delta è in aumento in Italia ed è atteso che diventi presto prevalente. Questa variante sta portando ad un aumento dei casi in altri paesi con alta copertura vaccinale, pertanto è opportuno realizzare un capillare tracciamento e sequenziamento dei casi. 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prioritario raggiungere una elevata copertura vaccinale ed il completamento dei cicli di vaccinazione in tutti gli eleggibili, con particolare riguardo alle persone a rischio di malattia grave, nonché per ridurre la circolazione virale e l’eventuale recrudescenza di casi sintomatici sostenuta da varianti emergenti con maggiore trasmissibilità.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Sulla base dei dati e delle previsioni ECDC, della presenza di focolai causati dalla variante virale delta in Italia e delle attuali coperture vaccinali, è opportuno mantenere elevata l’attenzione, così come applicare e rispettare le misure necessarie per evitare un aumento della circolazione virale.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27541"/>
            <a:ext cx="701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La situazione italiana riflette l’epidemiologia di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8574912" y="4960259"/>
            <a:ext cx="3718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/>
              <a:t>https://www.ecdc.europa.eu/en/covid-19/situation-updates/weekly-maps-coordinated-restriction-free-movement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DCBA7B-9C2F-4C00-97D1-67BB11B9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19" y="1331277"/>
            <a:ext cx="5498001" cy="46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2991"/>
            <a:ext cx="11795760" cy="1089529"/>
          </a:xfrm>
        </p:spPr>
        <p:txBody>
          <a:bodyPr/>
          <a:lstStyle/>
          <a:p>
            <a:pPr algn="ctr"/>
            <a:r>
              <a:rPr lang="it-IT">
                <a:latin typeface="+mn-lt"/>
              </a:rPr>
              <a:t>Andamento incidenza (14 gg) in quasi tutti i paesi europei (ECDC)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7013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</a:rPr>
              <a:t>: 14 luglio </a:t>
            </a:r>
            <a:r>
              <a:rPr lang="it-IT" sz="1050" b="0" i="0">
                <a:solidFill>
                  <a:srgbClr val="333333"/>
                </a:solidFill>
                <a:effectLst/>
              </a:rPr>
              <a:t>2021</a:t>
            </a:r>
            <a:endParaRPr lang="it-IT" sz="105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F81D2C-AE96-4D0D-A3D4-DB04E08B4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" y="1245865"/>
            <a:ext cx="11503175" cy="4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r>
              <a:rPr lang="it-IT" sz="3300">
                <a:latin typeface="+mn-lt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EFB52C-944F-4A28-88AB-5FDE37C1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126"/>
            <a:ext cx="12192000" cy="48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SI DI COVID-19 DIAGNOSTICATI IN ITALIA PER COMUNE DI DOMICILIO/RESIDENZA (COMUNI CON ALMENO UN CASO) - PERIODO:  28/6-11/7/2021">
            <a:extLst>
              <a:ext uri="{FF2B5EF4-FFF2-40B4-BE49-F238E27FC236}">
                <a16:creationId xmlns:a16="http://schemas.microsoft.com/office/drawing/2014/main" id="{F21FFDDC-8A4B-472A-97DF-4AD9696FA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5575" r="24056" b="6962"/>
          <a:stretch/>
        </p:blipFill>
        <p:spPr bwMode="auto">
          <a:xfrm>
            <a:off x="6489082" y="1306473"/>
            <a:ext cx="3579952" cy="45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1932" y="382271"/>
            <a:ext cx="12095475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250212" y="453332"/>
            <a:ext cx="140486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>
                <a:solidFill>
                  <a:schemeClr val="bg1"/>
                </a:solidFill>
              </a:rPr>
              <a:t>Casi in </a:t>
            </a:r>
            <a:r>
              <a:rPr lang="it-IT" sz="1900" b="1">
                <a:solidFill>
                  <a:srgbClr val="FFFF00"/>
                </a:solidFill>
              </a:rPr>
              <a:t>aumento 12</a:t>
            </a:r>
            <a:r>
              <a:rPr lang="it-IT" sz="1900" b="1">
                <a:solidFill>
                  <a:schemeClr val="bg1"/>
                </a:solidFill>
              </a:rPr>
              <a:t> Regioni/PPAA e </a:t>
            </a:r>
            <a:r>
              <a:rPr lang="it-IT" sz="1900" b="1">
                <a:solidFill>
                  <a:srgbClr val="FFFF00"/>
                </a:solidFill>
              </a:rPr>
              <a:t>nuovi casi </a:t>
            </a:r>
            <a:r>
              <a:rPr lang="it-IT" sz="1900" b="1">
                <a:solidFill>
                  <a:schemeClr val="bg1"/>
                </a:solidFill>
              </a:rPr>
              <a:t>presenti su parte del territorio nazionale </a:t>
            </a:r>
            <a:r>
              <a:rPr lang="it-IT" sz="1900" b="1">
                <a:solidFill>
                  <a:srgbClr val="FFFF00"/>
                </a:solidFill>
              </a:rPr>
              <a:t>negli ultimi 14 giorni</a:t>
            </a:r>
          </a:p>
          <a:p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>
                <a:solidFill>
                  <a:srgbClr val="404040"/>
                </a:solidFill>
                <a:effectLst/>
              </a:rPr>
              <a:t>PER REGIONE NEL PERIODO</a:t>
            </a:r>
            <a:r>
              <a:rPr lang="it-IT" sz="1100" i="1">
                <a:solidFill>
                  <a:srgbClr val="404040"/>
                </a:solidFill>
              </a:rPr>
              <a:t> 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  28/6-11/7/2021 E 14/6-27/6/2021</a:t>
            </a:r>
            <a:endParaRPr lang="it-IT" sz="1100" i="1">
              <a:solidFill>
                <a:srgbClr val="40404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F81A5E-2A90-47EA-81D4-4846FC63FCC2}"/>
              </a:ext>
            </a:extLst>
          </p:cNvPr>
          <p:cNvSpPr txBox="1"/>
          <p:nvPr/>
        </p:nvSpPr>
        <p:spPr>
          <a:xfrm>
            <a:off x="9345613" y="1014172"/>
            <a:ext cx="2749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>
                <a:solidFill>
                  <a:srgbClr val="0064B7"/>
                </a:solidFill>
              </a:rPr>
              <a:t>2.267 comuni</a:t>
            </a:r>
            <a:r>
              <a:rPr lang="it-IT" b="1">
                <a:solidFill>
                  <a:srgbClr val="FF0000"/>
                </a:solidFill>
              </a:rPr>
              <a:t> con almeno un caso nelle ultime due settimane </a:t>
            </a:r>
          </a:p>
          <a:p>
            <a:endParaRPr lang="it-IT" b="1">
              <a:solidFill>
                <a:srgbClr val="FF0000"/>
              </a:solidFill>
            </a:endParaRPr>
          </a:p>
          <a:p>
            <a:r>
              <a:rPr lang="it-IT" sz="2400">
                <a:solidFill>
                  <a:srgbClr val="0064B7"/>
                </a:solidFill>
              </a:rPr>
              <a:t>2.165 comuni </a:t>
            </a:r>
            <a:r>
              <a:rPr lang="it-IT" b="1">
                <a:solidFill>
                  <a:srgbClr val="FF0000"/>
                </a:solidFill>
              </a:rPr>
              <a:t>nelle due settimane precedenti </a:t>
            </a:r>
            <a:endParaRPr lang="it-CH" sz="1800" b="1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2052" name="Picture 4" descr="CONFRONTO TRA IL NUMERO CASI DI COVID-19 (PER 100.000 AB) DIAGNOSTICATI IN ITALIA PER REGIONE NEL PERIODO 28/6-11/7/2021 E 14/6-27/6/2021">
            <a:extLst>
              <a:ext uri="{FF2B5EF4-FFF2-40B4-BE49-F238E27FC236}">
                <a16:creationId xmlns:a16="http://schemas.microsoft.com/office/drawing/2014/main" id="{487631BC-1268-4538-96F4-1596689C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" y="956930"/>
            <a:ext cx="6126127" cy="45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FD4F9E5-EADB-47AE-8DD6-8585E2F010AC}"/>
              </a:ext>
            </a:extLst>
          </p:cNvPr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4"/>
            <a:ext cx="12095475" cy="838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404089" y="81269"/>
            <a:ext cx="9309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>
                <a:solidFill>
                  <a:schemeClr val="bg1"/>
                </a:solidFill>
              </a:rPr>
              <a:t>Casi in </a:t>
            </a:r>
            <a:r>
              <a:rPr lang="it-IT" sz="2800" b="1">
                <a:solidFill>
                  <a:srgbClr val="FFFF00"/>
                </a:solidFill>
              </a:rPr>
              <a:t>aumento</a:t>
            </a:r>
            <a:r>
              <a:rPr lang="it-IT" sz="2800" b="1">
                <a:solidFill>
                  <a:schemeClr val="bg1"/>
                </a:solidFill>
              </a:rPr>
              <a:t> in 18 Regioni/PPAA e in tutte le fasce di età, </a:t>
            </a:r>
          </a:p>
          <a:p>
            <a:r>
              <a:rPr lang="it-IT" sz="2800" b="1">
                <a:solidFill>
                  <a:schemeClr val="bg1"/>
                </a:solidFill>
              </a:rPr>
              <a:t>ma principalmente nel gruppo 10-29 anni </a:t>
            </a:r>
            <a:r>
              <a:rPr lang="it-IT" sz="2800" b="1">
                <a:solidFill>
                  <a:srgbClr val="FFFF00"/>
                </a:solidFill>
              </a:rPr>
              <a:t>negli ultimi 7 giorni</a:t>
            </a:r>
            <a:endParaRPr lang="it-IT" sz="2000" b="1">
              <a:solidFill>
                <a:srgbClr val="FFFF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323765" y="5813639"/>
            <a:ext cx="9531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>
                <a:solidFill>
                  <a:srgbClr val="404040"/>
                </a:solidFill>
                <a:effectLst/>
              </a:rPr>
              <a:t>DIAGNOSTICATI IN ITALIA PER REGIONE NEL PERIODO</a:t>
            </a:r>
            <a:r>
              <a:rPr lang="it-IT" sz="1100" i="1">
                <a:solidFill>
                  <a:srgbClr val="404040"/>
                </a:solidFill>
              </a:rPr>
              <a:t> 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  5/7-11/7/2021 E 28/6-4/7/2021</a:t>
            </a:r>
            <a:endParaRPr lang="it-IT" sz="1100" i="1">
              <a:solidFill>
                <a:srgbClr val="404040"/>
              </a:solidFill>
            </a:endParaRPr>
          </a:p>
        </p:txBody>
      </p:sp>
      <p:pic>
        <p:nvPicPr>
          <p:cNvPr id="1026" name="Picture 2" descr="CONFRONTO TRA IL NUMERO CASI DI COVID-19 (PER 100.000 AB) DIAGNOSTICATI IN ITALIA PER REGIONE NEL PERIODO 5/7-11/7/2021 E 28/6-4/7/2021">
            <a:extLst>
              <a:ext uri="{FF2B5EF4-FFF2-40B4-BE49-F238E27FC236}">
                <a16:creationId xmlns:a16="http://schemas.microsoft.com/office/drawing/2014/main" id="{791AE405-2C9D-425F-8EE8-3F435004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" y="994506"/>
            <a:ext cx="6409401" cy="48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FRONTO TRA IL NUMERO CASI DI COVID-19 (PER 100.000 AB) DIAGNOSTICATI IN ITALIA PER FASCIA D'ETA NEL PERIODO 5/7-11/7/2021 E 28/6-4/7/2021">
            <a:extLst>
              <a:ext uri="{FF2B5EF4-FFF2-40B4-BE49-F238E27FC236}">
                <a16:creationId xmlns:a16="http://schemas.microsoft.com/office/drawing/2014/main" id="{03312E0B-C3AF-4F1B-B8FA-BFBEA1AB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1035376"/>
            <a:ext cx="6333836" cy="47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401955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STIMA DELL’RT MEDIO 14gg PER REGIONE/PA BASATO SU INIZIO SINTOMI FINO AL 30 GIUGNO 2021, CALCOLATO IL 14/07/2021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F46004-A977-4E58-9B8F-AA0C8058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885929"/>
            <a:ext cx="7060012" cy="509332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224B0EDAD614E90628F4A775A993B" ma:contentTypeVersion="14" ma:contentTypeDescription="Creare un nuovo documento." ma:contentTypeScope="" ma:versionID="c498686a86e7ef95ab8aadd8cfe0d254">
  <xsd:schema xmlns:xsd="http://www.w3.org/2001/XMLSchema" xmlns:xs="http://www.w3.org/2001/XMLSchema" xmlns:p="http://schemas.microsoft.com/office/2006/metadata/properties" xmlns:ns2="25c54569-3efc-4e4d-8ffe-1d97b30a5375" xmlns:ns3="d253fb2c-0a8a-4170-a1e4-f00d5a1135f4" targetNamespace="http://schemas.microsoft.com/office/2006/metadata/properties" ma:root="true" ma:fieldsID="c6cf8efaab1a7adf2b781559f7a771e9" ns2:_="" ns3:_="">
    <xsd:import namespace="25c54569-3efc-4e4d-8ffe-1d97b30a5375"/>
    <xsd:import namespace="d253fb2c-0a8a-4170-a1e4-f00d5a113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4569-3efc-4e4d-8ffe-1d97b30a53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fb2c-0a8a-4170-a1e4-f00d5a11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253fb2c-0a8a-4170-a1e4-f00d5a1135f4" xsi:nil="true"/>
  </documentManagement>
</p:properties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CE781-CE0B-4F9F-98DB-C41A3BE5985F}">
  <ds:schemaRefs>
    <ds:schemaRef ds:uri="25c54569-3efc-4e4d-8ffe-1d97b30a5375"/>
    <ds:schemaRef ds:uri="d253fb2c-0a8a-4170-a1e4-f00d5a1135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4F7D4C-B545-486A-B9DB-B73742289FEB}">
  <ds:schemaRefs>
    <ds:schemaRef ds:uri="25c54569-3efc-4e4d-8ffe-1d97b30a5375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d253fb2c-0a8a-4170-a1e4-f00d5a1135f4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0</TotalTime>
  <Words>1596</Words>
  <Application>Microsoft Office PowerPoint</Application>
  <PresentationFormat>Widescreen</PresentationFormat>
  <Paragraphs>233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44" baseType="lpstr">
      <vt:lpstr>MS Gothic</vt:lpstr>
      <vt:lpstr>Arial</vt:lpstr>
      <vt:lpstr>Arial Narrow</vt:lpstr>
      <vt:lpstr>Calibri</vt:lpstr>
      <vt:lpstr>Calibri Light</vt:lpstr>
      <vt:lpstr>Courier New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quasi tutti i paesi europei (ECDC)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1</cp:revision>
  <dcterms:created xsi:type="dcterms:W3CDTF">2020-11-10T09:16:54Z</dcterms:created>
  <dcterms:modified xsi:type="dcterms:W3CDTF">2021-07-16T14:22:54Z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0x010100BDD224B0EDAD614E90628F4A775A993B</vt:lpwstr>
  </property>
</Properties>
</file>