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1418" r:id="rId5"/>
    <p:sldId id="1290" r:id="rId6"/>
    <p:sldId id="263" r:id="rId7"/>
    <p:sldId id="261" r:id="rId8"/>
    <p:sldId id="278" r:id="rId9"/>
    <p:sldId id="259" r:id="rId10"/>
    <p:sldId id="1443" r:id="rId11"/>
    <p:sldId id="1466" r:id="rId12"/>
    <p:sldId id="1461" r:id="rId13"/>
    <p:sldId id="1436" r:id="rId14"/>
    <p:sldId id="279" r:id="rId15"/>
    <p:sldId id="280" r:id="rId16"/>
    <p:sldId id="1469" r:id="rId17"/>
    <p:sldId id="1465" r:id="rId18"/>
    <p:sldId id="276" r:id="rId19"/>
    <p:sldId id="1463"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FA0EB-037C-7234-CC91-8E284998EE3A}" name="Facchin Giacomo" initials="FG" userId="S::giacomo.facchin@studenti.unipd.it::0f81d6e2-adec-4200-8170-5afc57e3f9a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radini Alacreu Aurea" initials="OAA" lastIdx="2" clrIdx="0">
    <p:extLst>
      <p:ext uri="{19B8F6BF-5375-455C-9EA6-DF929625EA0E}">
        <p15:presenceInfo xmlns:p15="http://schemas.microsoft.com/office/powerpoint/2012/main" userId="S::aurea.oradinialacreu@iss.it::af74b725-3165-4767-958c-eff26af379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0F788-E6BD-4847-8351-C1C2A509451B}" v="22" dt="2023-02-24T09:54:36.60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54"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cco Chiara" userId="604a9791-ac5d-48d5-8481-04465ca7f14a" providerId="ADAL" clId="{8929F1EF-ED7A-4334-96EC-68B9BE73936C}"/>
    <pc:docChg chg="undo redo custSel addSld modSld">
      <pc:chgData name="Sacco Chiara" userId="604a9791-ac5d-48d5-8481-04465ca7f14a" providerId="ADAL" clId="{8929F1EF-ED7A-4334-96EC-68B9BE73936C}" dt="2022-12-30T09:11:09.929" v="136" actId="20577"/>
      <pc:docMkLst>
        <pc:docMk/>
      </pc:docMkLst>
      <pc:sldChg chg="modSp mod">
        <pc:chgData name="Sacco Chiara" userId="604a9791-ac5d-48d5-8481-04465ca7f14a" providerId="ADAL" clId="{8929F1EF-ED7A-4334-96EC-68B9BE73936C}" dt="2022-12-29T15:08:50.316" v="4" actId="14826"/>
        <pc:sldMkLst>
          <pc:docMk/>
          <pc:sldMk cId="1175944865" sldId="263"/>
        </pc:sldMkLst>
        <pc:spChg chg="mod">
          <ac:chgData name="Sacco Chiara" userId="604a9791-ac5d-48d5-8481-04465ca7f14a" providerId="ADAL" clId="{8929F1EF-ED7A-4334-96EC-68B9BE73936C}" dt="2022-12-29T15:08:39.769" v="3" actId="13926"/>
          <ac:spMkLst>
            <pc:docMk/>
            <pc:sldMk cId="1175944865" sldId="263"/>
            <ac:spMk id="8" creationId="{88ED138C-29C0-410A-8A6C-FC0EE87430DF}"/>
          </ac:spMkLst>
        </pc:spChg>
        <pc:picChg chg="mod">
          <ac:chgData name="Sacco Chiara" userId="604a9791-ac5d-48d5-8481-04465ca7f14a" providerId="ADAL" clId="{8929F1EF-ED7A-4334-96EC-68B9BE73936C}" dt="2022-12-29T15:08:50.316" v="4" actId="14826"/>
          <ac:picMkLst>
            <pc:docMk/>
            <pc:sldMk cId="1175944865" sldId="263"/>
            <ac:picMk id="10" creationId="{C5BB7BEC-B517-08A8-187E-7C6169EEB903}"/>
          </ac:picMkLst>
        </pc:picChg>
      </pc:sldChg>
      <pc:sldChg chg="modSp mod">
        <pc:chgData name="Sacco Chiara" userId="604a9791-ac5d-48d5-8481-04465ca7f14a" providerId="ADAL" clId="{8929F1EF-ED7A-4334-96EC-68B9BE73936C}" dt="2022-12-30T09:06:36.225" v="134" actId="1076"/>
        <pc:sldMkLst>
          <pc:docMk/>
          <pc:sldMk cId="937019017" sldId="267"/>
        </pc:sldMkLst>
        <pc:spChg chg="mod">
          <ac:chgData name="Sacco Chiara" userId="604a9791-ac5d-48d5-8481-04465ca7f14a" providerId="ADAL" clId="{8929F1EF-ED7A-4334-96EC-68B9BE73936C}" dt="2022-12-30T09:06:34.491" v="133" actId="13926"/>
          <ac:spMkLst>
            <pc:docMk/>
            <pc:sldMk cId="937019017" sldId="267"/>
            <ac:spMk id="8" creationId="{120FA03F-51ED-409D-B36B-F721E225D251}"/>
          </ac:spMkLst>
        </pc:spChg>
        <pc:picChg chg="mod">
          <ac:chgData name="Sacco Chiara" userId="604a9791-ac5d-48d5-8481-04465ca7f14a" providerId="ADAL" clId="{8929F1EF-ED7A-4334-96EC-68B9BE73936C}" dt="2022-12-30T09:06:36.225" v="134" actId="1076"/>
          <ac:picMkLst>
            <pc:docMk/>
            <pc:sldMk cId="937019017" sldId="267"/>
            <ac:picMk id="3" creationId="{52DE77F6-6B7C-1C78-AD76-3E7E264C0D15}"/>
          </ac:picMkLst>
        </pc:picChg>
      </pc:sldChg>
      <pc:sldChg chg="modSp mod">
        <pc:chgData name="Sacco Chiara" userId="604a9791-ac5d-48d5-8481-04465ca7f14a" providerId="ADAL" clId="{8929F1EF-ED7A-4334-96EC-68B9BE73936C}" dt="2022-12-30T09:03:02.334" v="132" actId="20577"/>
        <pc:sldMkLst>
          <pc:docMk/>
          <pc:sldMk cId="1393109582" sldId="276"/>
        </pc:sldMkLst>
        <pc:spChg chg="mod">
          <ac:chgData name="Sacco Chiara" userId="604a9791-ac5d-48d5-8481-04465ca7f14a" providerId="ADAL" clId="{8929F1EF-ED7A-4334-96EC-68B9BE73936C}" dt="2022-12-30T09:02:41.588" v="125"/>
          <ac:spMkLst>
            <pc:docMk/>
            <pc:sldMk cId="1393109582" sldId="276"/>
            <ac:spMk id="2" creationId="{E6ADB4E8-56B0-3FA5-A79B-B603D2CC0480}"/>
          </ac:spMkLst>
        </pc:spChg>
        <pc:spChg chg="mod">
          <ac:chgData name="Sacco Chiara" userId="604a9791-ac5d-48d5-8481-04465ca7f14a" providerId="ADAL" clId="{8929F1EF-ED7A-4334-96EC-68B9BE73936C}" dt="2022-12-30T09:03:02.334" v="132" actId="20577"/>
          <ac:spMkLst>
            <pc:docMk/>
            <pc:sldMk cId="1393109582" sldId="276"/>
            <ac:spMk id="3" creationId="{46B1FEDA-143A-4056-8586-6BEC18D7A754}"/>
          </ac:spMkLst>
        </pc:spChg>
      </pc:sldChg>
      <pc:sldChg chg="add">
        <pc:chgData name="Sacco Chiara" userId="604a9791-ac5d-48d5-8481-04465ca7f14a" providerId="ADAL" clId="{8929F1EF-ED7A-4334-96EC-68B9BE73936C}" dt="2022-12-30T07:24:08.696" v="124"/>
        <pc:sldMkLst>
          <pc:docMk/>
          <pc:sldMk cId="37481646" sldId="279"/>
        </pc:sldMkLst>
      </pc:sldChg>
      <pc:sldChg chg="addSp delSp mod">
        <pc:chgData name="Sacco Chiara" userId="604a9791-ac5d-48d5-8481-04465ca7f14a" providerId="ADAL" clId="{8929F1EF-ED7A-4334-96EC-68B9BE73936C}" dt="2022-12-30T07:24:03.697" v="123" actId="22"/>
        <pc:sldMkLst>
          <pc:docMk/>
          <pc:sldMk cId="1363598916" sldId="1436"/>
        </pc:sldMkLst>
        <pc:spChg chg="add del">
          <ac:chgData name="Sacco Chiara" userId="604a9791-ac5d-48d5-8481-04465ca7f14a" providerId="ADAL" clId="{8929F1EF-ED7A-4334-96EC-68B9BE73936C}" dt="2022-12-30T07:24:01.356" v="121" actId="22"/>
          <ac:spMkLst>
            <pc:docMk/>
            <pc:sldMk cId="1363598916" sldId="1436"/>
            <ac:spMk id="8" creationId="{FA0E2350-C21F-66DE-6D37-C3BCEE7BE33B}"/>
          </ac:spMkLst>
        </pc:spChg>
        <pc:spChg chg="add del">
          <ac:chgData name="Sacco Chiara" userId="604a9791-ac5d-48d5-8481-04465ca7f14a" providerId="ADAL" clId="{8929F1EF-ED7A-4334-96EC-68B9BE73936C}" dt="2022-12-30T07:24:03.697" v="123" actId="22"/>
          <ac:spMkLst>
            <pc:docMk/>
            <pc:sldMk cId="1363598916" sldId="1436"/>
            <ac:spMk id="10" creationId="{59CFB519-EEFE-6803-832A-68B6BACC7504}"/>
          </ac:spMkLst>
        </pc:spChg>
      </pc:sldChg>
      <pc:sldChg chg="modSp mod">
        <pc:chgData name="Sacco Chiara" userId="604a9791-ac5d-48d5-8481-04465ca7f14a" providerId="ADAL" clId="{8929F1EF-ED7A-4334-96EC-68B9BE73936C}" dt="2022-12-30T09:11:09.929" v="136" actId="20577"/>
        <pc:sldMkLst>
          <pc:docMk/>
          <pc:sldMk cId="2705140051" sldId="1461"/>
        </pc:sldMkLst>
        <pc:spChg chg="mod">
          <ac:chgData name="Sacco Chiara" userId="604a9791-ac5d-48d5-8481-04465ca7f14a" providerId="ADAL" clId="{8929F1EF-ED7A-4334-96EC-68B9BE73936C}" dt="2022-12-30T09:11:09.929" v="136" actId="20577"/>
          <ac:spMkLst>
            <pc:docMk/>
            <pc:sldMk cId="2705140051" sldId="1461"/>
            <ac:spMk id="2" creationId="{97E7B292-9F5A-9049-8903-1BFA5568045D}"/>
          </ac:spMkLst>
        </pc:spChg>
        <pc:spChg chg="mod">
          <ac:chgData name="Sacco Chiara" userId="604a9791-ac5d-48d5-8481-04465ca7f14a" providerId="ADAL" clId="{8929F1EF-ED7A-4334-96EC-68B9BE73936C}" dt="2022-12-29T16:40:13.905" v="89" actId="20577"/>
          <ac:spMkLst>
            <pc:docMk/>
            <pc:sldMk cId="2705140051" sldId="1461"/>
            <ac:spMk id="3" creationId="{9AE7991F-227C-4D1D-963F-5DF7512E9B72}"/>
          </ac:spMkLst>
        </pc:spChg>
        <pc:spChg chg="mod">
          <ac:chgData name="Sacco Chiara" userId="604a9791-ac5d-48d5-8481-04465ca7f14a" providerId="ADAL" clId="{8929F1EF-ED7A-4334-96EC-68B9BE73936C}" dt="2022-12-29T17:11:16.543" v="119" actId="13926"/>
          <ac:spMkLst>
            <pc:docMk/>
            <pc:sldMk cId="2705140051" sldId="1461"/>
            <ac:spMk id="6" creationId="{C0E3834D-83F4-4161-9CFE-5070D55D5F1B}"/>
          </ac:spMkLst>
        </pc:spChg>
      </pc:sldChg>
      <pc:sldChg chg="modSp mod">
        <pc:chgData name="Sacco Chiara" userId="604a9791-ac5d-48d5-8481-04465ca7f14a" providerId="ADAL" clId="{8929F1EF-ED7A-4334-96EC-68B9BE73936C}" dt="2022-12-29T16:38:06.954" v="72" actId="13926"/>
        <pc:sldMkLst>
          <pc:docMk/>
          <pc:sldMk cId="3941613085" sldId="1466"/>
        </pc:sldMkLst>
        <pc:spChg chg="mod">
          <ac:chgData name="Sacco Chiara" userId="604a9791-ac5d-48d5-8481-04465ca7f14a" providerId="ADAL" clId="{8929F1EF-ED7A-4334-96EC-68B9BE73936C}" dt="2022-12-29T16:30:16.890" v="29" actId="20577"/>
          <ac:spMkLst>
            <pc:docMk/>
            <pc:sldMk cId="3941613085" sldId="1466"/>
            <ac:spMk id="5" creationId="{DF970081-94DA-4076-80A9-CF7BC0ABB794}"/>
          </ac:spMkLst>
        </pc:spChg>
        <pc:graphicFrameChg chg="mod modGraphic">
          <ac:chgData name="Sacco Chiara" userId="604a9791-ac5d-48d5-8481-04465ca7f14a" providerId="ADAL" clId="{8929F1EF-ED7A-4334-96EC-68B9BE73936C}" dt="2022-12-29T16:38:06.954" v="72" actId="13926"/>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4DF2BB21-669A-479F-9716-BFF233CDBD1E}"/>
    <pc:docChg chg="custSel addSld delSld modSld">
      <pc:chgData name="Del Manso Martina" userId="513a9d34-6994-41b9-901c-f28dde9905db" providerId="ADAL" clId="{4DF2BB21-669A-479F-9716-BFF233CDBD1E}" dt="2022-12-23T09:32:55.870" v="314" actId="14826"/>
      <pc:docMkLst>
        <pc:docMk/>
      </pc:docMkLst>
      <pc:sldChg chg="del">
        <pc:chgData name="Del Manso Martina" userId="513a9d34-6994-41b9-901c-f28dde9905db" providerId="ADAL" clId="{4DF2BB21-669A-479F-9716-BFF233CDBD1E}" dt="2022-12-22T11:16:22.262" v="155" actId="47"/>
        <pc:sldMkLst>
          <pc:docMk/>
          <pc:sldMk cId="748224445" sldId="256"/>
        </pc:sldMkLst>
      </pc:sldChg>
      <pc:sldChg chg="modSp mod">
        <pc:chgData name="Del Manso Martina" userId="513a9d34-6994-41b9-901c-f28dde9905db" providerId="ADAL" clId="{4DF2BB21-669A-479F-9716-BFF233CDBD1E}" dt="2022-12-22T11:05:37.831" v="112" actId="20577"/>
        <pc:sldMkLst>
          <pc:docMk/>
          <pc:sldMk cId="558278552" sldId="259"/>
        </pc:sldMkLst>
        <pc:spChg chg="mod">
          <ac:chgData name="Del Manso Martina" userId="513a9d34-6994-41b9-901c-f28dde9905db" providerId="ADAL" clId="{4DF2BB21-669A-479F-9716-BFF233CDBD1E}" dt="2022-12-22T11:05:37.831" v="112" actId="20577"/>
          <ac:spMkLst>
            <pc:docMk/>
            <pc:sldMk cId="558278552" sldId="259"/>
            <ac:spMk id="8" creationId="{30D2BD75-176A-45F8-A3B1-71B284903107}"/>
          </ac:spMkLst>
        </pc:spChg>
        <pc:spChg chg="mod">
          <ac:chgData name="Del Manso Martina" userId="513a9d34-6994-41b9-901c-f28dde9905db" providerId="ADAL" clId="{4DF2BB21-669A-479F-9716-BFF233CDBD1E}" dt="2022-12-22T11:05:06.709" v="94"/>
          <ac:spMkLst>
            <pc:docMk/>
            <pc:sldMk cId="558278552" sldId="259"/>
            <ac:spMk id="9" creationId="{9062F9CD-CE96-4997-888D-12FBC44B69AD}"/>
          </ac:spMkLst>
        </pc:spChg>
        <pc:spChg chg="mod">
          <ac:chgData name="Del Manso Martina" userId="513a9d34-6994-41b9-901c-f28dde9905db" providerId="ADAL" clId="{4DF2BB21-669A-479F-9716-BFF233CDBD1E}" dt="2022-12-22T11:00:41.835" v="23"/>
          <ac:spMkLst>
            <pc:docMk/>
            <pc:sldMk cId="558278552" sldId="259"/>
            <ac:spMk id="13" creationId="{E7776058-B94D-432C-A9E8-125AE28A6B8A}"/>
          </ac:spMkLst>
        </pc:spChg>
        <pc:picChg chg="mod">
          <ac:chgData name="Del Manso Martina" userId="513a9d34-6994-41b9-901c-f28dde9905db" providerId="ADAL" clId="{4DF2BB21-669A-479F-9716-BFF233CDBD1E}" dt="2022-12-22T11:05:24.764" v="95" actId="14826"/>
          <ac:picMkLst>
            <pc:docMk/>
            <pc:sldMk cId="558278552" sldId="259"/>
            <ac:picMk id="1026" creationId="{46F22350-067A-2ACD-7608-7432BEEE1852}"/>
          </ac:picMkLst>
        </pc:picChg>
      </pc:sldChg>
      <pc:sldChg chg="modSp mod">
        <pc:chgData name="Del Manso Martina" userId="513a9d34-6994-41b9-901c-f28dde9905db" providerId="ADAL" clId="{4DF2BB21-669A-479F-9716-BFF233CDBD1E}" dt="2022-12-22T11:02:22.068" v="78" actId="20577"/>
        <pc:sldMkLst>
          <pc:docMk/>
          <pc:sldMk cId="3310883101" sldId="261"/>
        </pc:sldMkLst>
        <pc:spChg chg="mod">
          <ac:chgData name="Del Manso Martina" userId="513a9d34-6994-41b9-901c-f28dde9905db" providerId="ADAL" clId="{4DF2BB21-669A-479F-9716-BFF233CDBD1E}" dt="2022-12-22T11:00:41.835" v="23"/>
          <ac:spMkLst>
            <pc:docMk/>
            <pc:sldMk cId="3310883101" sldId="261"/>
            <ac:spMk id="5" creationId="{A5BE4D16-0C7B-441B-894E-231233E4FE0D}"/>
          </ac:spMkLst>
        </pc:spChg>
        <pc:spChg chg="mod">
          <ac:chgData name="Del Manso Martina" userId="513a9d34-6994-41b9-901c-f28dde9905db" providerId="ADAL" clId="{4DF2BB21-669A-479F-9716-BFF233CDBD1E}" dt="2022-12-22T11:02:18.836" v="72" actId="20577"/>
          <ac:spMkLst>
            <pc:docMk/>
            <pc:sldMk cId="3310883101" sldId="261"/>
            <ac:spMk id="6" creationId="{FDD407F9-D97C-40C4-9D32-E19852D92C02}"/>
          </ac:spMkLst>
        </pc:spChg>
        <pc:spChg chg="mod">
          <ac:chgData name="Del Manso Martina" userId="513a9d34-6994-41b9-901c-f28dde9905db" providerId="ADAL" clId="{4DF2BB21-669A-479F-9716-BFF233CDBD1E}" dt="2022-12-22T11:02:22.068" v="78" actId="20577"/>
          <ac:spMkLst>
            <pc:docMk/>
            <pc:sldMk cId="3310883101" sldId="261"/>
            <ac:spMk id="8" creationId="{49C5373A-585E-420D-9426-FA7A20EA58D9}"/>
          </ac:spMkLst>
        </pc:spChg>
        <pc:spChg chg="mod">
          <ac:chgData name="Del Manso Martina" userId="513a9d34-6994-41b9-901c-f28dde9905db" providerId="ADAL" clId="{4DF2BB21-669A-479F-9716-BFF233CDBD1E}" dt="2022-12-22T11:01:40.067" v="52" actId="6549"/>
          <ac:spMkLst>
            <pc:docMk/>
            <pc:sldMk cId="3310883101" sldId="261"/>
            <ac:spMk id="10" creationId="{A0168411-B05F-4E38-B014-86F92D6456B7}"/>
          </ac:spMkLst>
        </pc:spChg>
        <pc:spChg chg="mod">
          <ac:chgData name="Del Manso Martina" userId="513a9d34-6994-41b9-901c-f28dde9905db" providerId="ADAL" clId="{4DF2BB21-669A-479F-9716-BFF233CDBD1E}" dt="2022-12-22T11:00:23.304" v="22" actId="20577"/>
          <ac:spMkLst>
            <pc:docMk/>
            <pc:sldMk cId="3310883101" sldId="261"/>
            <ac:spMk id="170" creationId="{9F928B8A-3EB1-4DF1-BFCE-1A2F9A1160CD}"/>
          </ac:spMkLst>
        </pc:spChg>
        <pc:picChg chg="mod">
          <ac:chgData name="Del Manso Martina" userId="513a9d34-6994-41b9-901c-f28dde9905db" providerId="ADAL" clId="{4DF2BB21-669A-479F-9716-BFF233CDBD1E}" dt="2022-12-22T11:00:07.476" v="14" actId="14826"/>
          <ac:picMkLst>
            <pc:docMk/>
            <pc:sldMk cId="3310883101" sldId="261"/>
            <ac:picMk id="14" creationId="{4DF9D44A-7885-B413-DC11-987D19E6DCDD}"/>
          </ac:picMkLst>
        </pc:picChg>
      </pc:sldChg>
      <pc:sldChg chg="modSp mod">
        <pc:chgData name="Del Manso Martina" userId="513a9d34-6994-41b9-901c-f28dde9905db" providerId="ADAL" clId="{4DF2BB21-669A-479F-9716-BFF233CDBD1E}" dt="2022-12-23T09:32:55.870" v="314" actId="14826"/>
        <pc:sldMkLst>
          <pc:docMk/>
          <pc:sldMk cId="1175944865" sldId="263"/>
        </pc:sldMkLst>
        <pc:spChg chg="mod">
          <ac:chgData name="Del Manso Martina" userId="513a9d34-6994-41b9-901c-f28dde9905db" providerId="ADAL" clId="{4DF2BB21-669A-479F-9716-BFF233CDBD1E}" dt="2022-12-22T11:00:41.835" v="23"/>
          <ac:spMkLst>
            <pc:docMk/>
            <pc:sldMk cId="1175944865" sldId="263"/>
            <ac:spMk id="4" creationId="{00000000-0000-0000-0000-000000000000}"/>
          </ac:spMkLst>
        </pc:spChg>
        <pc:spChg chg="mod">
          <ac:chgData name="Del Manso Martina" userId="513a9d34-6994-41b9-901c-f28dde9905db" providerId="ADAL" clId="{4DF2BB21-669A-479F-9716-BFF233CDBD1E}" dt="2022-12-23T09:32:38.363" v="313" actId="20577"/>
          <ac:spMkLst>
            <pc:docMk/>
            <pc:sldMk cId="1175944865" sldId="263"/>
            <ac:spMk id="8" creationId="{88ED138C-29C0-410A-8A6C-FC0EE87430DF}"/>
          </ac:spMkLst>
        </pc:spChg>
        <pc:picChg chg="mod">
          <ac:chgData name="Del Manso Martina" userId="513a9d34-6994-41b9-901c-f28dde9905db" providerId="ADAL" clId="{4DF2BB21-669A-479F-9716-BFF233CDBD1E}" dt="2022-12-22T10:59:49.476" v="13" actId="14826"/>
          <ac:picMkLst>
            <pc:docMk/>
            <pc:sldMk cId="1175944865" sldId="263"/>
            <ac:picMk id="5" creationId="{B5ED2C2C-1304-0207-7BA3-5468B5CFF6C6}"/>
          </ac:picMkLst>
        </pc:picChg>
        <pc:picChg chg="mod">
          <ac:chgData name="Del Manso Martina" userId="513a9d34-6994-41b9-901c-f28dde9905db" providerId="ADAL" clId="{4DF2BB21-669A-479F-9716-BFF233CDBD1E}" dt="2022-12-23T09:32:55.870" v="314" actId="14826"/>
          <ac:picMkLst>
            <pc:docMk/>
            <pc:sldMk cId="1175944865" sldId="263"/>
            <ac:picMk id="10" creationId="{C5BB7BEC-B517-08A8-187E-7C6169EEB903}"/>
          </ac:picMkLst>
        </pc:picChg>
      </pc:sldChg>
      <pc:sldChg chg="modSp mod">
        <pc:chgData name="Del Manso Martina" userId="513a9d34-6994-41b9-901c-f28dde9905db" providerId="ADAL" clId="{4DF2BB21-669A-479F-9716-BFF233CDBD1E}" dt="2022-12-22T11:06:42.990" v="141" actId="14826"/>
        <pc:sldMkLst>
          <pc:docMk/>
          <pc:sldMk cId="937019017" sldId="267"/>
        </pc:sldMkLst>
        <pc:spChg chg="mod">
          <ac:chgData name="Del Manso Martina" userId="513a9d34-6994-41b9-901c-f28dde9905db" providerId="ADAL" clId="{4DF2BB21-669A-479F-9716-BFF233CDBD1E}" dt="2022-12-22T11:06:39.564" v="140" actId="13926"/>
          <ac:spMkLst>
            <pc:docMk/>
            <pc:sldMk cId="937019017" sldId="267"/>
            <ac:spMk id="8" creationId="{120FA03F-51ED-409D-B36B-F721E225D251}"/>
          </ac:spMkLst>
        </pc:spChg>
        <pc:picChg chg="mod">
          <ac:chgData name="Del Manso Martina" userId="513a9d34-6994-41b9-901c-f28dde9905db" providerId="ADAL" clId="{4DF2BB21-669A-479F-9716-BFF233CDBD1E}" dt="2022-12-22T11:06:42.990" v="141" actId="14826"/>
          <ac:picMkLst>
            <pc:docMk/>
            <pc:sldMk cId="937019017" sldId="267"/>
            <ac:picMk id="3" creationId="{52DE77F6-6B7C-1C78-AD76-3E7E264C0D15}"/>
          </ac:picMkLst>
        </pc:picChg>
      </pc:sldChg>
      <pc:sldChg chg="modSp mod">
        <pc:chgData name="Del Manso Martina" userId="513a9d34-6994-41b9-901c-f28dde9905db" providerId="ADAL" clId="{4DF2BB21-669A-479F-9716-BFF233CDBD1E}" dt="2022-12-23T09:24:26.644" v="236" actId="403"/>
        <pc:sldMkLst>
          <pc:docMk/>
          <pc:sldMk cId="1393109582" sldId="276"/>
        </pc:sldMkLst>
        <pc:spChg chg="mod">
          <ac:chgData name="Del Manso Martina" userId="513a9d34-6994-41b9-901c-f28dde9905db" providerId="ADAL" clId="{4DF2BB21-669A-479F-9716-BFF233CDBD1E}" dt="2022-12-23T09:24:26.644" v="236" actId="403"/>
          <ac:spMkLst>
            <pc:docMk/>
            <pc:sldMk cId="1393109582" sldId="276"/>
            <ac:spMk id="2" creationId="{E6ADB4E8-56B0-3FA5-A79B-B603D2CC0480}"/>
          </ac:spMkLst>
        </pc:spChg>
        <pc:spChg chg="mod">
          <ac:chgData name="Del Manso Martina" userId="513a9d34-6994-41b9-901c-f28dde9905db" providerId="ADAL" clId="{4DF2BB21-669A-479F-9716-BFF233CDBD1E}" dt="2022-12-22T11:20:15.881" v="233" actId="20577"/>
          <ac:spMkLst>
            <pc:docMk/>
            <pc:sldMk cId="1393109582" sldId="276"/>
            <ac:spMk id="3" creationId="{46B1FEDA-143A-4056-8586-6BEC18D7A754}"/>
          </ac:spMkLst>
        </pc:spChg>
      </pc:sldChg>
      <pc:sldChg chg="modSp mod">
        <pc:chgData name="Del Manso Martina" userId="513a9d34-6994-41b9-901c-f28dde9905db" providerId="ADAL" clId="{4DF2BB21-669A-479F-9716-BFF233CDBD1E}" dt="2022-12-22T11:05:51.708" v="137" actId="6549"/>
        <pc:sldMkLst>
          <pc:docMk/>
          <pc:sldMk cId="596980194" sldId="278"/>
        </pc:sldMkLst>
        <pc:spChg chg="mod">
          <ac:chgData name="Del Manso Martina" userId="513a9d34-6994-41b9-901c-f28dde9905db" providerId="ADAL" clId="{4DF2BB21-669A-479F-9716-BFF233CDBD1E}" dt="2022-12-22T11:04:56.830" v="93" actId="20577"/>
          <ac:spMkLst>
            <pc:docMk/>
            <pc:sldMk cId="596980194" sldId="278"/>
            <ac:spMk id="9" creationId="{9062F9CD-CE96-4997-888D-12FBC44B69AD}"/>
          </ac:spMkLst>
        </pc:spChg>
        <pc:spChg chg="mod">
          <ac:chgData name="Del Manso Martina" userId="513a9d34-6994-41b9-901c-f28dde9905db" providerId="ADAL" clId="{4DF2BB21-669A-479F-9716-BFF233CDBD1E}" dt="2022-12-22T11:05:51.708" v="137" actId="6549"/>
          <ac:spMkLst>
            <pc:docMk/>
            <pc:sldMk cId="596980194" sldId="278"/>
            <ac:spMk id="16" creationId="{9AAAB8FB-18B2-4010-8B19-390F6A5A5F0A}"/>
          </ac:spMkLst>
        </pc:spChg>
        <pc:spChg chg="mod">
          <ac:chgData name="Del Manso Martina" userId="513a9d34-6994-41b9-901c-f28dde9905db" providerId="ADAL" clId="{4DF2BB21-669A-479F-9716-BFF233CDBD1E}" dt="2022-12-22T11:00:41.835" v="23"/>
          <ac:spMkLst>
            <pc:docMk/>
            <pc:sldMk cId="596980194" sldId="278"/>
            <ac:spMk id="17" creationId="{462B6211-349A-4E55-9BA6-1003FB842C0A}"/>
          </ac:spMkLst>
        </pc:spChg>
        <pc:picChg chg="mod">
          <ac:chgData name="Del Manso Martina" userId="513a9d34-6994-41b9-901c-f28dde9905db" providerId="ADAL" clId="{4DF2BB21-669A-479F-9716-BFF233CDBD1E}" dt="2022-12-22T11:04:25.402" v="81" actId="14826"/>
          <ac:picMkLst>
            <pc:docMk/>
            <pc:sldMk cId="596980194" sldId="278"/>
            <ac:picMk id="2" creationId="{AF82171E-FAE6-40F0-802E-C1CBFED00980}"/>
          </ac:picMkLst>
        </pc:picChg>
        <pc:picChg chg="mod">
          <ac:chgData name="Del Manso Martina" userId="513a9d34-6994-41b9-901c-f28dde9905db" providerId="ADAL" clId="{4DF2BB21-669A-479F-9716-BFF233CDBD1E}" dt="2022-12-22T11:04:10.916" v="80" actId="14826"/>
          <ac:picMkLst>
            <pc:docMk/>
            <pc:sldMk cId="596980194" sldId="278"/>
            <ac:picMk id="1026" creationId="{DA911BB8-2AEE-ACAD-E6C5-2594499F2E6A}"/>
          </ac:picMkLst>
        </pc:picChg>
      </pc:sldChg>
      <pc:sldChg chg="modSp add mod">
        <pc:chgData name="Del Manso Martina" userId="513a9d34-6994-41b9-901c-f28dde9905db" providerId="ADAL" clId="{4DF2BB21-669A-479F-9716-BFF233CDBD1E}" dt="2022-12-22T11:16:48.824" v="163" actId="14100"/>
        <pc:sldMkLst>
          <pc:docMk/>
          <pc:sldMk cId="37481646" sldId="279"/>
        </pc:sldMkLst>
        <pc:spChg chg="mod">
          <ac:chgData name="Del Manso Martina" userId="513a9d34-6994-41b9-901c-f28dde9905db" providerId="ADAL" clId="{4DF2BB21-669A-479F-9716-BFF233CDBD1E}" dt="2022-12-22T11:16:48.824" v="163" actId="14100"/>
          <ac:spMkLst>
            <pc:docMk/>
            <pc:sldMk cId="37481646" sldId="279"/>
            <ac:spMk id="7" creationId="{DE0F5A75-5FBE-DB58-5B7C-C4655E6B239F}"/>
          </ac:spMkLst>
        </pc:spChg>
        <pc:picChg chg="mod">
          <ac:chgData name="Del Manso Martina" userId="513a9d34-6994-41b9-901c-f28dde9905db" providerId="ADAL" clId="{4DF2BB21-669A-479F-9716-BFF233CDBD1E}" dt="2022-12-22T11:16:38.691" v="158" actId="1076"/>
          <ac:picMkLst>
            <pc:docMk/>
            <pc:sldMk cId="37481646" sldId="279"/>
            <ac:picMk id="3" creationId="{00000000-0000-0000-0000-000000000000}"/>
          </ac:picMkLst>
        </pc:picChg>
      </pc:sldChg>
      <pc:sldChg chg="modSp mod">
        <pc:chgData name="Del Manso Martina" userId="513a9d34-6994-41b9-901c-f28dde9905db" providerId="ADAL" clId="{4DF2BB21-669A-479F-9716-BFF233CDBD1E}" dt="2022-12-22T11:17:00.166" v="165" actId="20577"/>
        <pc:sldMkLst>
          <pc:docMk/>
          <pc:sldMk cId="3284697636" sldId="1278"/>
        </pc:sldMkLst>
        <pc:spChg chg="mod">
          <ac:chgData name="Del Manso Martina" userId="513a9d34-6994-41b9-901c-f28dde9905db" providerId="ADAL" clId="{4DF2BB21-669A-479F-9716-BFF233CDBD1E}" dt="2022-12-22T11:17:00.166" v="165" actId="20577"/>
          <ac:spMkLst>
            <pc:docMk/>
            <pc:sldMk cId="3284697636" sldId="1278"/>
            <ac:spMk id="2" creationId="{71B7A1A9-40FC-4B1A-BC71-6C2C2DFC8700}"/>
          </ac:spMkLst>
        </pc:spChg>
      </pc:sldChg>
      <pc:sldChg chg="modSp mod">
        <pc:chgData name="Del Manso Martina" userId="513a9d34-6994-41b9-901c-f28dde9905db" providerId="ADAL" clId="{4DF2BB21-669A-479F-9716-BFF233CDBD1E}" dt="2022-12-22T10:58:08.361" v="1" actId="20577"/>
        <pc:sldMkLst>
          <pc:docMk/>
          <pc:sldMk cId="638701303" sldId="1418"/>
        </pc:sldMkLst>
        <pc:spChg chg="mod">
          <ac:chgData name="Del Manso Martina" userId="513a9d34-6994-41b9-901c-f28dde9905db" providerId="ADAL" clId="{4DF2BB21-669A-479F-9716-BFF233CDBD1E}" dt="2022-12-22T10:58:08.361" v="1" actId="20577"/>
          <ac:spMkLst>
            <pc:docMk/>
            <pc:sldMk cId="638701303" sldId="1418"/>
            <ac:spMk id="9" creationId="{02D42140-243D-4064-9F67-4AB0E0B3DB7E}"/>
          </ac:spMkLst>
        </pc:spChg>
      </pc:sldChg>
      <pc:sldChg chg="modSp mod">
        <pc:chgData name="Del Manso Martina" userId="513a9d34-6994-41b9-901c-f28dde9905db" providerId="ADAL" clId="{4DF2BB21-669A-479F-9716-BFF233CDBD1E}" dt="2022-12-22T11:15:59.868" v="153" actId="20577"/>
        <pc:sldMkLst>
          <pc:docMk/>
          <pc:sldMk cId="1363598916" sldId="1436"/>
        </pc:sldMkLst>
        <pc:spChg chg="mod">
          <ac:chgData name="Del Manso Martina" userId="513a9d34-6994-41b9-901c-f28dde9905db" providerId="ADAL" clId="{4DF2BB21-669A-479F-9716-BFF233CDBD1E}" dt="2022-12-22T11:15:59.868" v="153" actId="20577"/>
          <ac:spMkLst>
            <pc:docMk/>
            <pc:sldMk cId="1363598916" sldId="1436"/>
            <ac:spMk id="2" creationId="{8BF82B57-AAD8-1EEF-574E-5BAF68B60329}"/>
          </ac:spMkLst>
        </pc:spChg>
        <pc:spChg chg="mod">
          <ac:chgData name="Del Manso Martina" userId="513a9d34-6994-41b9-901c-f28dde9905db" providerId="ADAL" clId="{4DF2BB21-669A-479F-9716-BFF233CDBD1E}" dt="2022-12-22T11:00:41.835" v="23"/>
          <ac:spMkLst>
            <pc:docMk/>
            <pc:sldMk cId="1363598916" sldId="1436"/>
            <ac:spMk id="4" creationId="{C436C9B4-0598-4BC7-8D20-3BCE1F1E349C}"/>
          </ac:spMkLst>
        </pc:spChg>
        <pc:picChg chg="mod">
          <ac:chgData name="Del Manso Martina" userId="513a9d34-6994-41b9-901c-f28dde9905db" providerId="ADAL" clId="{4DF2BB21-669A-479F-9716-BFF233CDBD1E}" dt="2022-12-22T11:15:47.178" v="149" actId="14826"/>
          <ac:picMkLst>
            <pc:docMk/>
            <pc:sldMk cId="1363598916" sldId="1436"/>
            <ac:picMk id="5" creationId="{BD632AA6-298D-4EAF-AE5F-2CEA1D7FEB5A}"/>
          </ac:picMkLst>
        </pc:picChg>
      </pc:sldChg>
      <pc:sldChg chg="modSp">
        <pc:chgData name="Del Manso Martina" userId="513a9d34-6994-41b9-901c-f28dde9905db" providerId="ADAL" clId="{4DF2BB21-669A-479F-9716-BFF233CDBD1E}" dt="2022-12-22T11:13:12.021" v="142" actId="14826"/>
        <pc:sldMkLst>
          <pc:docMk/>
          <pc:sldMk cId="3024650233" sldId="1443"/>
        </pc:sldMkLst>
        <pc:spChg chg="mod">
          <ac:chgData name="Del Manso Martina" userId="513a9d34-6994-41b9-901c-f28dde9905db" providerId="ADAL" clId="{4DF2BB21-669A-479F-9716-BFF233CDBD1E}" dt="2022-12-22T11:00:41.835" v="23"/>
          <ac:spMkLst>
            <pc:docMk/>
            <pc:sldMk cId="3024650233" sldId="1443"/>
            <ac:spMk id="13" creationId="{E7776058-B94D-432C-A9E8-125AE28A6B8A}"/>
          </ac:spMkLst>
        </pc:spChg>
        <pc:picChg chg="mod">
          <ac:chgData name="Del Manso Martina" userId="513a9d34-6994-41b9-901c-f28dde9905db" providerId="ADAL" clId="{4DF2BB21-669A-479F-9716-BFF233CDBD1E}" dt="2022-12-22T11:13:12.021" v="142" actId="14826"/>
          <ac:picMkLst>
            <pc:docMk/>
            <pc:sldMk cId="3024650233" sldId="1443"/>
            <ac:picMk id="6146" creationId="{3B2467D0-95AB-4349-9144-A9BBBC34A0C4}"/>
          </ac:picMkLst>
        </pc:picChg>
      </pc:sldChg>
      <pc:sldChg chg="modSp mod">
        <pc:chgData name="Del Manso Martina" userId="513a9d34-6994-41b9-901c-f28dde9905db" providerId="ADAL" clId="{4DF2BB21-669A-479F-9716-BFF233CDBD1E}" dt="2022-12-23T09:32:17.737" v="310" actId="20577"/>
        <pc:sldMkLst>
          <pc:docMk/>
          <pc:sldMk cId="2705140051" sldId="1461"/>
        </pc:sldMkLst>
        <pc:spChg chg="mod">
          <ac:chgData name="Del Manso Martina" userId="513a9d34-6994-41b9-901c-f28dde9905db" providerId="ADAL" clId="{4DF2BB21-669A-479F-9716-BFF233CDBD1E}" dt="2022-12-23T09:32:17.737" v="310" actId="20577"/>
          <ac:spMkLst>
            <pc:docMk/>
            <pc:sldMk cId="2705140051" sldId="1461"/>
            <ac:spMk id="2" creationId="{97E7B292-9F5A-9049-8903-1BFA5568045D}"/>
          </ac:spMkLst>
        </pc:spChg>
        <pc:spChg chg="mod">
          <ac:chgData name="Del Manso Martina" userId="513a9d34-6994-41b9-901c-f28dde9905db" providerId="ADAL" clId="{4DF2BB21-669A-479F-9716-BFF233CDBD1E}" dt="2022-12-23T09:28:46.923" v="253" actId="13926"/>
          <ac:spMkLst>
            <pc:docMk/>
            <pc:sldMk cId="2705140051" sldId="1461"/>
            <ac:spMk id="3" creationId="{9AE7991F-227C-4D1D-963F-5DF7512E9B72}"/>
          </ac:spMkLst>
        </pc:spChg>
        <pc:spChg chg="mod">
          <ac:chgData name="Del Manso Martina" userId="513a9d34-6994-41b9-901c-f28dde9905db" providerId="ADAL" clId="{4DF2BB21-669A-479F-9716-BFF233CDBD1E}" dt="2022-12-23T09:31:40.710" v="275" actId="20577"/>
          <ac:spMkLst>
            <pc:docMk/>
            <pc:sldMk cId="2705140051" sldId="1461"/>
            <ac:spMk id="6" creationId="{C0E3834D-83F4-4161-9CFE-5070D55D5F1B}"/>
          </ac:spMkLst>
        </pc:spChg>
      </pc:sldChg>
      <pc:sldChg chg="addSp delSp modSp mod">
        <pc:chgData name="Del Manso Martina" userId="513a9d34-6994-41b9-901c-f28dde9905db" providerId="ADAL" clId="{4DF2BB21-669A-479F-9716-BFF233CDBD1E}" dt="2022-12-22T11:20:01.202" v="226" actId="20577"/>
        <pc:sldMkLst>
          <pc:docMk/>
          <pc:sldMk cId="549617493" sldId="1464"/>
        </pc:sldMkLst>
        <pc:spChg chg="mod">
          <ac:chgData name="Del Manso Martina" userId="513a9d34-6994-41b9-901c-f28dde9905db" providerId="ADAL" clId="{4DF2BB21-669A-479F-9716-BFF233CDBD1E}" dt="2022-12-22T11:00:41.835" v="23"/>
          <ac:spMkLst>
            <pc:docMk/>
            <pc:sldMk cId="549617493" sldId="1464"/>
            <ac:spMk id="6" creationId="{23167014-F99B-4102-9FDF-70714DE9EB3C}"/>
          </ac:spMkLst>
        </pc:spChg>
        <pc:spChg chg="mod">
          <ac:chgData name="Del Manso Martina" userId="513a9d34-6994-41b9-901c-f28dde9905db" providerId="ADAL" clId="{4DF2BB21-669A-479F-9716-BFF233CDBD1E}" dt="2022-12-22T11:17:34.804" v="171" actId="20577"/>
          <ac:spMkLst>
            <pc:docMk/>
            <pc:sldMk cId="549617493" sldId="1464"/>
            <ac:spMk id="7" creationId="{521C454B-F5E8-4456-B826-7D75278D9657}"/>
          </ac:spMkLst>
        </pc:spChg>
        <pc:spChg chg="mod">
          <ac:chgData name="Del Manso Martina" userId="513a9d34-6994-41b9-901c-f28dde9905db" providerId="ADAL" clId="{4DF2BB21-669A-479F-9716-BFF233CDBD1E}" dt="2022-12-22T11:18:54.264" v="187" actId="20577"/>
          <ac:spMkLst>
            <pc:docMk/>
            <pc:sldMk cId="549617493" sldId="1464"/>
            <ac:spMk id="12" creationId="{C38C7F7B-BB50-4EF1-B675-C18FAB25E91D}"/>
          </ac:spMkLst>
        </pc:spChg>
        <pc:spChg chg="mod">
          <ac:chgData name="Del Manso Martina" userId="513a9d34-6994-41b9-901c-f28dde9905db" providerId="ADAL" clId="{4DF2BB21-669A-479F-9716-BFF233CDBD1E}" dt="2022-12-22T11:18:47.148" v="181" actId="20577"/>
          <ac:spMkLst>
            <pc:docMk/>
            <pc:sldMk cId="549617493" sldId="1464"/>
            <ac:spMk id="20" creationId="{16455BC2-3EEC-465F-BFC7-69E0D30CE390}"/>
          </ac:spMkLst>
        </pc:spChg>
        <pc:spChg chg="mod">
          <ac:chgData name="Del Manso Martina" userId="513a9d34-6994-41b9-901c-f28dde9905db" providerId="ADAL" clId="{4DF2BB21-669A-479F-9716-BFF233CDBD1E}" dt="2022-12-22T11:19:15.955" v="201" actId="20577"/>
          <ac:spMkLst>
            <pc:docMk/>
            <pc:sldMk cId="549617493" sldId="1464"/>
            <ac:spMk id="23" creationId="{1916299F-6F0B-41A0-B266-329199B98D1D}"/>
          </ac:spMkLst>
        </pc:spChg>
        <pc:spChg chg="mod">
          <ac:chgData name="Del Manso Martina" userId="513a9d34-6994-41b9-901c-f28dde9905db" providerId="ADAL" clId="{4DF2BB21-669A-479F-9716-BFF233CDBD1E}" dt="2022-12-22T11:19:05.822" v="195" actId="20577"/>
          <ac:spMkLst>
            <pc:docMk/>
            <pc:sldMk cId="549617493" sldId="1464"/>
            <ac:spMk id="24" creationId="{E74C75E4-D3C3-4199-B3B7-E5CE64741945}"/>
          </ac:spMkLst>
        </pc:spChg>
        <pc:spChg chg="mod">
          <ac:chgData name="Del Manso Martina" userId="513a9d34-6994-41b9-901c-f28dde9905db" providerId="ADAL" clId="{4DF2BB21-669A-479F-9716-BFF233CDBD1E}" dt="2022-12-22T11:19:24.299" v="207" actId="20577"/>
          <ac:spMkLst>
            <pc:docMk/>
            <pc:sldMk cId="549617493" sldId="1464"/>
            <ac:spMk id="25" creationId="{2A50A42D-7861-4F67-ABF7-B56D3E1416D8}"/>
          </ac:spMkLst>
        </pc:spChg>
        <pc:spChg chg="mod">
          <ac:chgData name="Del Manso Martina" userId="513a9d34-6994-41b9-901c-f28dde9905db" providerId="ADAL" clId="{4DF2BB21-669A-479F-9716-BFF233CDBD1E}" dt="2022-12-22T11:19:39.188" v="218" actId="20577"/>
          <ac:spMkLst>
            <pc:docMk/>
            <pc:sldMk cId="549617493" sldId="1464"/>
            <ac:spMk id="26" creationId="{17B8BD54-C49A-4DF1-BBE2-6315E6CC2BD6}"/>
          </ac:spMkLst>
        </pc:spChg>
        <pc:spChg chg="mod">
          <ac:chgData name="Del Manso Martina" userId="513a9d34-6994-41b9-901c-f28dde9905db" providerId="ADAL" clId="{4DF2BB21-669A-479F-9716-BFF233CDBD1E}" dt="2022-12-22T11:19:30.950" v="213" actId="20577"/>
          <ac:spMkLst>
            <pc:docMk/>
            <pc:sldMk cId="549617493" sldId="1464"/>
            <ac:spMk id="27" creationId="{3D620C99-C7B9-49E6-9F1F-B55959BD649D}"/>
          </ac:spMkLst>
        </pc:spChg>
        <pc:spChg chg="mod">
          <ac:chgData name="Del Manso Martina" userId="513a9d34-6994-41b9-901c-f28dde9905db" providerId="ADAL" clId="{4DF2BB21-669A-479F-9716-BFF233CDBD1E}" dt="2022-12-22T11:20:01.202" v="226" actId="20577"/>
          <ac:spMkLst>
            <pc:docMk/>
            <pc:sldMk cId="549617493" sldId="1464"/>
            <ac:spMk id="28" creationId="{E84D0256-A48B-432B-B8ED-89AB73710437}"/>
          </ac:spMkLst>
        </pc:spChg>
        <pc:spChg chg="mod">
          <ac:chgData name="Del Manso Martina" userId="513a9d34-6994-41b9-901c-f28dde9905db" providerId="ADAL" clId="{4DF2BB21-669A-479F-9716-BFF233CDBD1E}" dt="2022-12-22T11:19:48.049" v="221" actId="20577"/>
          <ac:spMkLst>
            <pc:docMk/>
            <pc:sldMk cId="549617493" sldId="1464"/>
            <ac:spMk id="29" creationId="{6B0B2A4C-42BF-4626-B2DA-6BCBB944F7F9}"/>
          </ac:spMkLst>
        </pc:spChg>
        <pc:picChg chg="add mod ord modCrop">
          <ac:chgData name="Del Manso Martina" userId="513a9d34-6994-41b9-901c-f28dde9905db" providerId="ADAL" clId="{4DF2BB21-669A-479F-9716-BFF233CDBD1E}" dt="2022-12-22T11:18:18.841" v="175" actId="167"/>
          <ac:picMkLst>
            <pc:docMk/>
            <pc:sldMk cId="549617493" sldId="1464"/>
            <ac:picMk id="2" creationId="{8A2E07DA-2049-46E2-8EA9-57CAFD5F15EB}"/>
          </ac:picMkLst>
        </pc:picChg>
        <pc:picChg chg="del">
          <ac:chgData name="Del Manso Martina" userId="513a9d34-6994-41b9-901c-f28dde9905db" providerId="ADAL" clId="{4DF2BB21-669A-479F-9716-BFF233CDBD1E}" dt="2022-12-22T11:17:55.839" v="172" actId="478"/>
          <ac:picMkLst>
            <pc:docMk/>
            <pc:sldMk cId="549617493" sldId="1464"/>
            <ac:picMk id="1026" creationId="{09EDCDDD-A9BC-293D-9713-9C6EEFB37912}"/>
          </ac:picMkLst>
        </pc:picChg>
      </pc:sldChg>
      <pc:sldChg chg="addSp delSp modSp mod">
        <pc:chgData name="Del Manso Martina" userId="513a9d34-6994-41b9-901c-f28dde9905db" providerId="ADAL" clId="{4DF2BB21-669A-479F-9716-BFF233CDBD1E}" dt="2022-12-23T09:26:57.400" v="241" actId="14100"/>
        <pc:sldMkLst>
          <pc:docMk/>
          <pc:sldMk cId="2704211798" sldId="1465"/>
        </pc:sldMkLst>
        <pc:spChg chg="mod">
          <ac:chgData name="Del Manso Martina" userId="513a9d34-6994-41b9-901c-f28dde9905db" providerId="ADAL" clId="{4DF2BB21-669A-479F-9716-BFF233CDBD1E}" dt="2022-12-23T09:26:57.400" v="241" actId="14100"/>
          <ac:spMkLst>
            <pc:docMk/>
            <pc:sldMk cId="2704211798" sldId="1465"/>
            <ac:spMk id="3" creationId="{0AF22AC7-5F59-9A11-D3BA-C4BBF28333D0}"/>
          </ac:spMkLst>
        </pc:spChg>
        <pc:picChg chg="add mod">
          <ac:chgData name="Del Manso Martina" userId="513a9d34-6994-41b9-901c-f28dde9905db" providerId="ADAL" clId="{4DF2BB21-669A-479F-9716-BFF233CDBD1E}" dt="2022-12-23T09:26:53.949" v="240" actId="1076"/>
          <ac:picMkLst>
            <pc:docMk/>
            <pc:sldMk cId="2704211798" sldId="1465"/>
            <ac:picMk id="4" creationId="{4B8FC33F-8835-06F9-5FF1-9D5E86609E3B}"/>
          </ac:picMkLst>
        </pc:picChg>
        <pc:picChg chg="del">
          <ac:chgData name="Del Manso Martina" userId="513a9d34-6994-41b9-901c-f28dde9905db" providerId="ADAL" clId="{4DF2BB21-669A-479F-9716-BFF233CDBD1E}" dt="2022-12-22T11:20:05.140" v="227" actId="478"/>
          <ac:picMkLst>
            <pc:docMk/>
            <pc:sldMk cId="2704211798" sldId="1465"/>
            <ac:picMk id="4" creationId="{DA38D2C6-BB20-C6CB-461E-03BE42B61B77}"/>
          </ac:picMkLst>
        </pc:picChg>
      </pc:sldChg>
      <pc:sldChg chg="modSp mod">
        <pc:chgData name="Del Manso Martina" userId="513a9d34-6994-41b9-901c-f28dde9905db" providerId="ADAL" clId="{4DF2BB21-669A-479F-9716-BFF233CDBD1E}" dt="2022-12-23T09:28:41.304" v="252" actId="13926"/>
        <pc:sldMkLst>
          <pc:docMk/>
          <pc:sldMk cId="3941613085" sldId="1466"/>
        </pc:sldMkLst>
        <pc:spChg chg="mod">
          <ac:chgData name="Del Manso Martina" userId="513a9d34-6994-41b9-901c-f28dde9905db" providerId="ADAL" clId="{4DF2BB21-669A-479F-9716-BFF233CDBD1E}" dt="2022-12-23T09:28:41.304" v="252" actId="13926"/>
          <ac:spMkLst>
            <pc:docMk/>
            <pc:sldMk cId="3941613085" sldId="1466"/>
            <ac:spMk id="5" creationId="{DF970081-94DA-4076-80A9-CF7BC0ABB794}"/>
          </ac:spMkLst>
        </pc:spChg>
        <pc:graphicFrameChg chg="mod modGraphic">
          <ac:chgData name="Del Manso Martina" userId="513a9d34-6994-41b9-901c-f28dde9905db" providerId="ADAL" clId="{4DF2BB21-669A-479F-9716-BFF233CDBD1E}" dt="2022-12-23T09:28:34.610" v="251"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40BA6FD6-A466-4237-AB85-F58B8E4846E7}"/>
    <pc:docChg chg="undo custSel addSld delSld modSld">
      <pc:chgData name="Del Manso Martina" userId="513a9d34-6994-41b9-901c-f28dde9905db" providerId="ADAL" clId="{40BA6FD6-A466-4237-AB85-F58B8E4846E7}" dt="2022-09-09T08:24:10.530" v="349" actId="1035"/>
      <pc:docMkLst>
        <pc:docMk/>
      </pc:docMkLst>
      <pc:sldChg chg="modSp mod">
        <pc:chgData name="Del Manso Martina" userId="513a9d34-6994-41b9-901c-f28dde9905db" providerId="ADAL" clId="{40BA6FD6-A466-4237-AB85-F58B8E4846E7}" dt="2022-09-09T08:23:34.852" v="334" actId="20577"/>
        <pc:sldMkLst>
          <pc:docMk/>
          <pc:sldMk cId="558278552" sldId="259"/>
        </pc:sldMkLst>
        <pc:spChg chg="mod">
          <ac:chgData name="Del Manso Martina" userId="513a9d34-6994-41b9-901c-f28dde9905db" providerId="ADAL" clId="{40BA6FD6-A466-4237-AB85-F58B8E4846E7}" dt="2022-09-09T08:23:34.852" v="334" actId="20577"/>
          <ac:spMkLst>
            <pc:docMk/>
            <pc:sldMk cId="558278552" sldId="259"/>
            <ac:spMk id="8" creationId="{30D2BD75-176A-45F8-A3B1-71B284903107}"/>
          </ac:spMkLst>
        </pc:spChg>
        <pc:spChg chg="mod">
          <ac:chgData name="Del Manso Martina" userId="513a9d34-6994-41b9-901c-f28dde9905db" providerId="ADAL" clId="{40BA6FD6-A466-4237-AB85-F58B8E4846E7}" dt="2022-09-08T16:21:30.009" v="93"/>
          <ac:spMkLst>
            <pc:docMk/>
            <pc:sldMk cId="558278552" sldId="259"/>
            <ac:spMk id="9" creationId="{9062F9CD-CE96-4997-888D-12FBC44B69AD}"/>
          </ac:spMkLst>
        </pc:spChg>
        <pc:spChg chg="mod">
          <ac:chgData name="Del Manso Martina" userId="513a9d34-6994-41b9-901c-f28dde9905db" providerId="ADAL" clId="{40BA6FD6-A466-4237-AB85-F58B8E4846E7}" dt="2022-09-08T22:00:33.724" v="149"/>
          <ac:spMkLst>
            <pc:docMk/>
            <pc:sldMk cId="558278552" sldId="259"/>
            <ac:spMk id="13" creationId="{E7776058-B94D-432C-A9E8-125AE28A6B8A}"/>
          </ac:spMkLst>
        </pc:spChg>
        <pc:picChg chg="mod">
          <ac:chgData name="Del Manso Martina" userId="513a9d34-6994-41b9-901c-f28dde9905db" providerId="ADAL" clId="{40BA6FD6-A466-4237-AB85-F58B8E4846E7}" dt="2022-09-08T16:21:41.941" v="94" actId="14826"/>
          <ac:picMkLst>
            <pc:docMk/>
            <pc:sldMk cId="558278552" sldId="259"/>
            <ac:picMk id="1026" creationId="{46F22350-067A-2ACD-7608-7432BEEE1852}"/>
          </ac:picMkLst>
        </pc:picChg>
      </pc:sldChg>
      <pc:sldChg chg="addSp delSp modSp mod">
        <pc:chgData name="Del Manso Martina" userId="513a9d34-6994-41b9-901c-f28dde9905db" providerId="ADAL" clId="{40BA6FD6-A466-4237-AB85-F58B8E4846E7}" dt="2022-09-08T22:00:33.724" v="149"/>
        <pc:sldMkLst>
          <pc:docMk/>
          <pc:sldMk cId="3310883101" sldId="261"/>
        </pc:sldMkLst>
        <pc:spChg chg="add del mod">
          <ac:chgData name="Del Manso Martina" userId="513a9d34-6994-41b9-901c-f28dde9905db" providerId="ADAL" clId="{40BA6FD6-A466-4237-AB85-F58B8E4846E7}" dt="2022-09-08T21:59:53.920" v="144" actId="478"/>
          <ac:spMkLst>
            <pc:docMk/>
            <pc:sldMk cId="3310883101" sldId="261"/>
            <ac:spMk id="2" creationId="{7FE61FCE-8B8B-184A-EA09-A3C51A54445A}"/>
          </ac:spMkLst>
        </pc:spChg>
        <pc:spChg chg="add del mod">
          <ac:chgData name="Del Manso Martina" userId="513a9d34-6994-41b9-901c-f28dde9905db" providerId="ADAL" clId="{40BA6FD6-A466-4237-AB85-F58B8E4846E7}" dt="2022-09-08T21:59:11.912" v="142"/>
          <ac:spMkLst>
            <pc:docMk/>
            <pc:sldMk cId="3310883101" sldId="261"/>
            <ac:spMk id="4" creationId="{5EEB5954-0314-24D0-F51F-B064E0558585}"/>
          </ac:spMkLst>
        </pc:spChg>
        <pc:spChg chg="mod">
          <ac:chgData name="Del Manso Martina" userId="513a9d34-6994-41b9-901c-f28dde9905db" providerId="ADAL" clId="{40BA6FD6-A466-4237-AB85-F58B8E4846E7}" dt="2022-09-08T22:00:33.724" v="149"/>
          <ac:spMkLst>
            <pc:docMk/>
            <pc:sldMk cId="3310883101" sldId="261"/>
            <ac:spMk id="5" creationId="{A5BE4D16-0C7B-441B-894E-231233E4FE0D}"/>
          </ac:spMkLst>
        </pc:spChg>
        <pc:spChg chg="mod">
          <ac:chgData name="Del Manso Martina" userId="513a9d34-6994-41b9-901c-f28dde9905db" providerId="ADAL" clId="{40BA6FD6-A466-4237-AB85-F58B8E4846E7}" dt="2022-09-08T16:19:21.155" v="67" actId="20577"/>
          <ac:spMkLst>
            <pc:docMk/>
            <pc:sldMk cId="3310883101" sldId="261"/>
            <ac:spMk id="6" creationId="{FDD407F9-D97C-40C4-9D32-E19852D92C02}"/>
          </ac:spMkLst>
        </pc:spChg>
        <pc:spChg chg="add del mod">
          <ac:chgData name="Del Manso Martina" userId="513a9d34-6994-41b9-901c-f28dde9905db" providerId="ADAL" clId="{40BA6FD6-A466-4237-AB85-F58B8E4846E7}" dt="2022-09-08T21:59:11.912" v="142"/>
          <ac:spMkLst>
            <pc:docMk/>
            <pc:sldMk cId="3310883101" sldId="261"/>
            <ac:spMk id="7" creationId="{D7C1ACEE-D782-341A-F23C-15EF2EE72716}"/>
          </ac:spMkLst>
        </pc:spChg>
        <pc:spChg chg="mod">
          <ac:chgData name="Del Manso Martina" userId="513a9d34-6994-41b9-901c-f28dde9905db" providerId="ADAL" clId="{40BA6FD6-A466-4237-AB85-F58B8E4846E7}" dt="2022-09-08T16:19:34.038" v="77" actId="20577"/>
          <ac:spMkLst>
            <pc:docMk/>
            <pc:sldMk cId="3310883101" sldId="261"/>
            <ac:spMk id="8" creationId="{49C5373A-585E-420D-9426-FA7A20EA58D9}"/>
          </ac:spMkLst>
        </pc:spChg>
        <pc:spChg chg="add del mod">
          <ac:chgData name="Del Manso Martina" userId="513a9d34-6994-41b9-901c-f28dde9905db" providerId="ADAL" clId="{40BA6FD6-A466-4237-AB85-F58B8E4846E7}" dt="2022-09-08T21:59:11.912" v="142"/>
          <ac:spMkLst>
            <pc:docMk/>
            <pc:sldMk cId="3310883101" sldId="261"/>
            <ac:spMk id="9" creationId="{957185FF-0657-88F7-A8DD-27DBEA2425A3}"/>
          </ac:spMkLst>
        </pc:spChg>
        <pc:spChg chg="mod">
          <ac:chgData name="Del Manso Martina" userId="513a9d34-6994-41b9-901c-f28dde9905db" providerId="ADAL" clId="{40BA6FD6-A466-4237-AB85-F58B8E4846E7}" dt="2022-09-08T16:19:11.833" v="59" actId="20577"/>
          <ac:spMkLst>
            <pc:docMk/>
            <pc:sldMk cId="3310883101" sldId="261"/>
            <ac:spMk id="10" creationId="{A0168411-B05F-4E38-B014-86F92D6456B7}"/>
          </ac:spMkLst>
        </pc:spChg>
        <pc:spChg chg="add del mod">
          <ac:chgData name="Del Manso Martina" userId="513a9d34-6994-41b9-901c-f28dde9905db" providerId="ADAL" clId="{40BA6FD6-A466-4237-AB85-F58B8E4846E7}" dt="2022-09-08T21:59:11.912" v="142"/>
          <ac:spMkLst>
            <pc:docMk/>
            <pc:sldMk cId="3310883101" sldId="261"/>
            <ac:spMk id="11" creationId="{9FC3686A-35BB-B054-6D00-76389F471C0E}"/>
          </ac:spMkLst>
        </pc:spChg>
        <pc:spChg chg="add del mod">
          <ac:chgData name="Del Manso Martina" userId="513a9d34-6994-41b9-901c-f28dde9905db" providerId="ADAL" clId="{40BA6FD6-A466-4237-AB85-F58B8E4846E7}" dt="2022-09-08T21:59:11.912" v="142"/>
          <ac:spMkLst>
            <pc:docMk/>
            <pc:sldMk cId="3310883101" sldId="261"/>
            <ac:spMk id="12" creationId="{389CB023-3DEB-4CD7-D611-9397CB30DB39}"/>
          </ac:spMkLst>
        </pc:spChg>
        <pc:spChg chg="add del mod">
          <ac:chgData name="Del Manso Martina" userId="513a9d34-6994-41b9-901c-f28dde9905db" providerId="ADAL" clId="{40BA6FD6-A466-4237-AB85-F58B8E4846E7}" dt="2022-09-08T21:59:11.912" v="142"/>
          <ac:spMkLst>
            <pc:docMk/>
            <pc:sldMk cId="3310883101" sldId="261"/>
            <ac:spMk id="13" creationId="{85FC6796-7D8E-279A-0FD0-6261ECE00D54}"/>
          </ac:spMkLst>
        </pc:spChg>
        <pc:spChg chg="mod">
          <ac:chgData name="Del Manso Martina" userId="513a9d34-6994-41b9-901c-f28dde9905db" providerId="ADAL" clId="{40BA6FD6-A466-4237-AB85-F58B8E4846E7}" dt="2022-09-08T16:18:17.426" v="26" actId="20577"/>
          <ac:spMkLst>
            <pc:docMk/>
            <pc:sldMk cId="3310883101" sldId="261"/>
            <ac:spMk id="170" creationId="{9F928B8A-3EB1-4DF1-BFCE-1A2F9A1160CD}"/>
          </ac:spMkLst>
        </pc:spChg>
        <pc:graphicFrameChg chg="add del mod">
          <ac:chgData name="Del Manso Martina" userId="513a9d34-6994-41b9-901c-f28dde9905db" providerId="ADAL" clId="{40BA6FD6-A466-4237-AB85-F58B8E4846E7}" dt="2022-09-08T21:59:11.912" v="142"/>
          <ac:graphicFrameMkLst>
            <pc:docMk/>
            <pc:sldMk cId="3310883101" sldId="261"/>
            <ac:graphicFrameMk id="3" creationId="{5620A8FB-5A5A-B4E5-E66A-580E6AB0BDB2}"/>
          </ac:graphicFrameMkLst>
        </pc:graphicFrameChg>
        <pc:picChg chg="add mod">
          <ac:chgData name="Del Manso Martina" userId="513a9d34-6994-41b9-901c-f28dde9905db" providerId="ADAL" clId="{40BA6FD6-A466-4237-AB85-F58B8E4846E7}" dt="2022-09-08T22:00:06.009" v="148" actId="1076"/>
          <ac:picMkLst>
            <pc:docMk/>
            <pc:sldMk cId="3310883101" sldId="261"/>
            <ac:picMk id="14" creationId="{4DF9D44A-7885-B413-DC11-987D19E6DCDD}"/>
          </ac:picMkLst>
        </pc:picChg>
        <pc:picChg chg="add del mod">
          <ac:chgData name="Del Manso Martina" userId="513a9d34-6994-41b9-901c-f28dde9905db" providerId="ADAL" clId="{40BA6FD6-A466-4237-AB85-F58B8E4846E7}" dt="2022-09-08T21:59:11.912" v="142"/>
          <ac:picMkLst>
            <pc:docMk/>
            <pc:sldMk cId="3310883101" sldId="261"/>
            <ac:picMk id="1025" creationId="{DEA7BDCB-A187-6FD6-30EF-F87ECA272D91}"/>
          </ac:picMkLst>
        </pc:picChg>
        <pc:picChg chg="add del mod">
          <ac:chgData name="Del Manso Martina" userId="513a9d34-6994-41b9-901c-f28dde9905db" providerId="ADAL" clId="{40BA6FD6-A466-4237-AB85-F58B8E4846E7}" dt="2022-09-08T21:59:11.912" v="142"/>
          <ac:picMkLst>
            <pc:docMk/>
            <pc:sldMk cId="3310883101" sldId="261"/>
            <ac:picMk id="1026" creationId="{43408DEE-61A1-CE8C-9205-35ECE1E81B44}"/>
          </ac:picMkLst>
        </pc:picChg>
        <pc:picChg chg="add del mod">
          <ac:chgData name="Del Manso Martina" userId="513a9d34-6994-41b9-901c-f28dde9905db" providerId="ADAL" clId="{40BA6FD6-A466-4237-AB85-F58B8E4846E7}" dt="2022-09-08T21:59:11.912" v="142"/>
          <ac:picMkLst>
            <pc:docMk/>
            <pc:sldMk cId="3310883101" sldId="261"/>
            <ac:picMk id="1027" creationId="{0FD13C44-79AD-AF58-1D07-BA761DC8739B}"/>
          </ac:picMkLst>
        </pc:picChg>
        <pc:picChg chg="add del mod">
          <ac:chgData name="Del Manso Martina" userId="513a9d34-6994-41b9-901c-f28dde9905db" providerId="ADAL" clId="{40BA6FD6-A466-4237-AB85-F58B8E4846E7}" dt="2022-09-08T21:59:11.912" v="142"/>
          <ac:picMkLst>
            <pc:docMk/>
            <pc:sldMk cId="3310883101" sldId="261"/>
            <ac:picMk id="1028" creationId="{0ACB6CA5-6DD2-3DA1-3924-1ECC70D6C34E}"/>
          </ac:picMkLst>
        </pc:picChg>
        <pc:picChg chg="add del mod">
          <ac:chgData name="Del Manso Martina" userId="513a9d34-6994-41b9-901c-f28dde9905db" providerId="ADAL" clId="{40BA6FD6-A466-4237-AB85-F58B8E4846E7}" dt="2022-09-08T21:59:11.912" v="142"/>
          <ac:picMkLst>
            <pc:docMk/>
            <pc:sldMk cId="3310883101" sldId="261"/>
            <ac:picMk id="1029" creationId="{AC276533-A709-1808-EA3C-227BCF2439D2}"/>
          </ac:picMkLst>
        </pc:picChg>
        <pc:picChg chg="del">
          <ac:chgData name="Del Manso Martina" userId="513a9d34-6994-41b9-901c-f28dde9905db" providerId="ADAL" clId="{40BA6FD6-A466-4237-AB85-F58B8E4846E7}" dt="2022-09-08T16:18:20.960" v="27" actId="478"/>
          <ac:picMkLst>
            <pc:docMk/>
            <pc:sldMk cId="3310883101" sldId="261"/>
            <ac:picMk id="3074" creationId="{1B45FD16-964E-4370-8AB9-40B6B1E0C1DD}"/>
          </ac:picMkLst>
        </pc:picChg>
      </pc:sldChg>
      <pc:sldChg chg="modSp mod">
        <pc:chgData name="Del Manso Martina" userId="513a9d34-6994-41b9-901c-f28dde9905db" providerId="ADAL" clId="{40BA6FD6-A466-4237-AB85-F58B8E4846E7}" dt="2022-09-08T22:02:45.526" v="154" actId="20577"/>
        <pc:sldMkLst>
          <pc:docMk/>
          <pc:sldMk cId="1175944865" sldId="263"/>
        </pc:sldMkLst>
        <pc:spChg chg="mod">
          <ac:chgData name="Del Manso Martina" userId="513a9d34-6994-41b9-901c-f28dde9905db" providerId="ADAL" clId="{40BA6FD6-A466-4237-AB85-F58B8E4846E7}" dt="2022-09-08T22:00:33.724" v="149"/>
          <ac:spMkLst>
            <pc:docMk/>
            <pc:sldMk cId="1175944865" sldId="263"/>
            <ac:spMk id="4" creationId="{00000000-0000-0000-0000-000000000000}"/>
          </ac:spMkLst>
        </pc:spChg>
        <pc:spChg chg="mod">
          <ac:chgData name="Del Manso Martina" userId="513a9d34-6994-41b9-901c-f28dde9905db" providerId="ADAL" clId="{40BA6FD6-A466-4237-AB85-F58B8E4846E7}" dt="2022-09-08T22:02:45.526" v="154" actId="20577"/>
          <ac:spMkLst>
            <pc:docMk/>
            <pc:sldMk cId="1175944865" sldId="263"/>
            <ac:spMk id="8" creationId="{88ED138C-29C0-410A-8A6C-FC0EE87430DF}"/>
          </ac:spMkLst>
        </pc:spChg>
        <pc:picChg chg="mod">
          <ac:chgData name="Del Manso Martina" userId="513a9d34-6994-41b9-901c-f28dde9905db" providerId="ADAL" clId="{40BA6FD6-A466-4237-AB85-F58B8E4846E7}" dt="2022-09-08T16:07:07.325" v="2" actId="14826"/>
          <ac:picMkLst>
            <pc:docMk/>
            <pc:sldMk cId="1175944865" sldId="263"/>
            <ac:picMk id="6" creationId="{AE71F7CA-D85A-F86C-B972-AF47FE5C26DA}"/>
          </ac:picMkLst>
        </pc:picChg>
      </pc:sldChg>
      <pc:sldChg chg="addSp delSp modSp mod">
        <pc:chgData name="Del Manso Martina" userId="513a9d34-6994-41b9-901c-f28dde9905db" providerId="ADAL" clId="{40BA6FD6-A466-4237-AB85-F58B8E4846E7}" dt="2022-09-08T22:14:57.183" v="253" actId="1076"/>
        <pc:sldMkLst>
          <pc:docMk/>
          <pc:sldMk cId="1055586143" sldId="265"/>
        </pc:sldMkLst>
        <pc:spChg chg="add del mod">
          <ac:chgData name="Del Manso Martina" userId="513a9d34-6994-41b9-901c-f28dde9905db" providerId="ADAL" clId="{40BA6FD6-A466-4237-AB85-F58B8E4846E7}" dt="2022-09-08T22:09:39.991" v="251" actId="478"/>
          <ac:spMkLst>
            <pc:docMk/>
            <pc:sldMk cId="1055586143" sldId="265"/>
            <ac:spMk id="2" creationId="{A794F288-482A-0B08-518A-5795035754FB}"/>
          </ac:spMkLst>
        </pc:spChg>
        <pc:picChg chg="del">
          <ac:chgData name="Del Manso Martina" userId="513a9d34-6994-41b9-901c-f28dde9905db" providerId="ADAL" clId="{40BA6FD6-A466-4237-AB85-F58B8E4846E7}" dt="2022-09-08T16:25:58.549" v="138" actId="478"/>
          <ac:picMkLst>
            <pc:docMk/>
            <pc:sldMk cId="1055586143" sldId="265"/>
            <ac:picMk id="4" creationId="{F1B055BE-0F90-AFED-0EE7-013019D5659D}"/>
          </ac:picMkLst>
        </pc:picChg>
        <pc:picChg chg="add mod">
          <ac:chgData name="Del Manso Martina" userId="513a9d34-6994-41b9-901c-f28dde9905db" providerId="ADAL" clId="{40BA6FD6-A466-4237-AB85-F58B8E4846E7}" dt="2022-09-08T22:14:57.183" v="253" actId="1076"/>
          <ac:picMkLst>
            <pc:docMk/>
            <pc:sldMk cId="1055586143" sldId="265"/>
            <ac:picMk id="5" creationId="{DFFE0B52-6846-6B07-7A48-277A312EA14F}"/>
          </ac:picMkLst>
        </pc:picChg>
      </pc:sldChg>
      <pc:sldChg chg="addSp delSp modSp mod">
        <pc:chgData name="Del Manso Martina" userId="513a9d34-6994-41b9-901c-f28dde9905db" providerId="ADAL" clId="{40BA6FD6-A466-4237-AB85-F58B8E4846E7}" dt="2022-09-08T22:02:19.238" v="151" actId="1076"/>
        <pc:sldMkLst>
          <pc:docMk/>
          <pc:sldMk cId="937019017" sldId="267"/>
        </pc:sldMkLst>
        <pc:spChg chg="add mod">
          <ac:chgData name="Del Manso Martina" userId="513a9d34-6994-41b9-901c-f28dde9905db" providerId="ADAL" clId="{40BA6FD6-A466-4237-AB85-F58B8E4846E7}" dt="2022-09-08T16:19:52.589" v="80"/>
          <ac:spMkLst>
            <pc:docMk/>
            <pc:sldMk cId="937019017" sldId="267"/>
            <ac:spMk id="2" creationId="{6361206A-C61F-23F2-38CE-6918E280906C}"/>
          </ac:spMkLst>
        </pc:spChg>
        <pc:spChg chg="mod">
          <ac:chgData name="Del Manso Martina" userId="513a9d34-6994-41b9-901c-f28dde9905db" providerId="ADAL" clId="{40BA6FD6-A466-4237-AB85-F58B8E4846E7}" dt="2022-09-08T16:19:45.142" v="78" actId="20577"/>
          <ac:spMkLst>
            <pc:docMk/>
            <pc:sldMk cId="937019017" sldId="267"/>
            <ac:spMk id="8" creationId="{120FA03F-51ED-409D-B36B-F721E225D251}"/>
          </ac:spMkLst>
        </pc:spChg>
        <pc:picChg chg="add mod">
          <ac:chgData name="Del Manso Martina" userId="513a9d34-6994-41b9-901c-f28dde9905db" providerId="ADAL" clId="{40BA6FD6-A466-4237-AB85-F58B8E4846E7}" dt="2022-09-08T22:02:19.238" v="151" actId="1076"/>
          <ac:picMkLst>
            <pc:docMk/>
            <pc:sldMk cId="937019017" sldId="267"/>
            <ac:picMk id="3" creationId="{5A589862-0035-AB5D-AECE-2D3AC60682F6}"/>
          </ac:picMkLst>
        </pc:picChg>
        <pc:picChg chg="del">
          <ac:chgData name="Del Manso Martina" userId="513a9d34-6994-41b9-901c-f28dde9905db" providerId="ADAL" clId="{40BA6FD6-A466-4237-AB85-F58B8E4846E7}" dt="2022-09-08T16:19:50.754" v="79" actId="478"/>
          <ac:picMkLst>
            <pc:docMk/>
            <pc:sldMk cId="937019017" sldId="267"/>
            <ac:picMk id="2050" creationId="{521F1BDF-4C98-A96C-CC3F-EAE60CF48D08}"/>
          </ac:picMkLst>
        </pc:picChg>
      </pc:sldChg>
      <pc:sldChg chg="addSp delSp modSp mod">
        <pc:chgData name="Del Manso Martina" userId="513a9d34-6994-41b9-901c-f28dde9905db" providerId="ADAL" clId="{40BA6FD6-A466-4237-AB85-F58B8E4846E7}" dt="2022-09-09T07:50:25.798" v="277" actId="6549"/>
        <pc:sldMkLst>
          <pc:docMk/>
          <pc:sldMk cId="1393109582" sldId="276"/>
        </pc:sldMkLst>
        <pc:spChg chg="mod">
          <ac:chgData name="Del Manso Martina" userId="513a9d34-6994-41b9-901c-f28dde9905db" providerId="ADAL" clId="{40BA6FD6-A466-4237-AB85-F58B8E4846E7}" dt="2022-09-08T16:25:29.716" v="137" actId="20577"/>
          <ac:spMkLst>
            <pc:docMk/>
            <pc:sldMk cId="1393109582" sldId="276"/>
            <ac:spMk id="3" creationId="{46B1FEDA-143A-4056-8586-6BEC18D7A754}"/>
          </ac:spMkLst>
        </pc:spChg>
        <pc:spChg chg="add del mod">
          <ac:chgData name="Del Manso Martina" userId="513a9d34-6994-41b9-901c-f28dde9905db" providerId="ADAL" clId="{40BA6FD6-A466-4237-AB85-F58B8E4846E7}" dt="2022-09-09T07:50:25.798" v="277" actId="6549"/>
          <ac:spMkLst>
            <pc:docMk/>
            <pc:sldMk cId="1393109582" sldId="276"/>
            <ac:spMk id="6" creationId="{AAE37481-9F71-4A84-85F9-605D50E8F62B}"/>
          </ac:spMkLst>
        </pc:spChg>
      </pc:sldChg>
      <pc:sldChg chg="del">
        <pc:chgData name="Del Manso Martina" userId="513a9d34-6994-41b9-901c-f28dde9905db" providerId="ADAL" clId="{40BA6FD6-A466-4237-AB85-F58B8E4846E7}" dt="2022-09-08T16:23:55.816" v="114" actId="47"/>
        <pc:sldMkLst>
          <pc:docMk/>
          <pc:sldMk cId="2853855811" sldId="277"/>
        </pc:sldMkLst>
      </pc:sldChg>
      <pc:sldChg chg="modSp mod">
        <pc:chgData name="Del Manso Martina" userId="513a9d34-6994-41b9-901c-f28dde9905db" providerId="ADAL" clId="{40BA6FD6-A466-4237-AB85-F58B8E4846E7}" dt="2022-09-09T08:23:02" v="299" actId="20577"/>
        <pc:sldMkLst>
          <pc:docMk/>
          <pc:sldMk cId="596980194" sldId="278"/>
        </pc:sldMkLst>
        <pc:spChg chg="mod">
          <ac:chgData name="Del Manso Martina" userId="513a9d34-6994-41b9-901c-f28dde9905db" providerId="ADAL" clId="{40BA6FD6-A466-4237-AB85-F58B8E4846E7}" dt="2022-09-08T16:21:18.834" v="90" actId="20577"/>
          <ac:spMkLst>
            <pc:docMk/>
            <pc:sldMk cId="596980194" sldId="278"/>
            <ac:spMk id="9" creationId="{9062F9CD-CE96-4997-888D-12FBC44B69AD}"/>
          </ac:spMkLst>
        </pc:spChg>
        <pc:spChg chg="mod">
          <ac:chgData name="Del Manso Martina" userId="513a9d34-6994-41b9-901c-f28dde9905db" providerId="ADAL" clId="{40BA6FD6-A466-4237-AB85-F58B8E4846E7}" dt="2022-09-09T08:23:02" v="299" actId="20577"/>
          <ac:spMkLst>
            <pc:docMk/>
            <pc:sldMk cId="596980194" sldId="278"/>
            <ac:spMk id="16" creationId="{9AAAB8FB-18B2-4010-8B19-390F6A5A5F0A}"/>
          </ac:spMkLst>
        </pc:spChg>
        <pc:spChg chg="mod">
          <ac:chgData name="Del Manso Martina" userId="513a9d34-6994-41b9-901c-f28dde9905db" providerId="ADAL" clId="{40BA6FD6-A466-4237-AB85-F58B8E4846E7}" dt="2022-09-08T22:00:33.724" v="149"/>
          <ac:spMkLst>
            <pc:docMk/>
            <pc:sldMk cId="596980194" sldId="278"/>
            <ac:spMk id="17" creationId="{462B6211-349A-4E55-9BA6-1003FB842C0A}"/>
          </ac:spMkLst>
        </pc:spChg>
        <pc:picChg chg="mod">
          <ac:chgData name="Del Manso Martina" userId="513a9d34-6994-41b9-901c-f28dde9905db" providerId="ADAL" clId="{40BA6FD6-A466-4237-AB85-F58B8E4846E7}" dt="2022-09-08T16:20:59.409" v="82" actId="14826"/>
          <ac:picMkLst>
            <pc:docMk/>
            <pc:sldMk cId="596980194" sldId="278"/>
            <ac:picMk id="2" creationId="{AF82171E-FAE6-40F0-802E-C1CBFED00980}"/>
          </ac:picMkLst>
        </pc:picChg>
        <pc:picChg chg="mod">
          <ac:chgData name="Del Manso Martina" userId="513a9d34-6994-41b9-901c-f28dde9905db" providerId="ADAL" clId="{40BA6FD6-A466-4237-AB85-F58B8E4846E7}" dt="2022-09-08T16:20:19.173" v="81" actId="14826"/>
          <ac:picMkLst>
            <pc:docMk/>
            <pc:sldMk cId="596980194" sldId="278"/>
            <ac:picMk id="3074" creationId="{03185AA9-3A06-49A9-668C-0ED0F97217A5}"/>
          </ac:picMkLst>
        </pc:picChg>
      </pc:sldChg>
      <pc:sldChg chg="modSp mod">
        <pc:chgData name="Del Manso Martina" userId="513a9d34-6994-41b9-901c-f28dde9905db" providerId="ADAL" clId="{40BA6FD6-A466-4237-AB85-F58B8E4846E7}" dt="2022-09-08T16:24:02.291" v="117" actId="20577"/>
        <pc:sldMkLst>
          <pc:docMk/>
          <pc:sldMk cId="3284697636" sldId="1278"/>
        </pc:sldMkLst>
        <pc:spChg chg="mod">
          <ac:chgData name="Del Manso Martina" userId="513a9d34-6994-41b9-901c-f28dde9905db" providerId="ADAL" clId="{40BA6FD6-A466-4237-AB85-F58B8E4846E7}" dt="2022-09-08T16:24:02.291" v="117" actId="20577"/>
          <ac:spMkLst>
            <pc:docMk/>
            <pc:sldMk cId="3284697636" sldId="1278"/>
            <ac:spMk id="2" creationId="{71B7A1A9-40FC-4B1A-BC71-6C2C2DFC8700}"/>
          </ac:spMkLst>
        </pc:spChg>
      </pc:sldChg>
      <pc:sldChg chg="addSp delSp modSp mod">
        <pc:chgData name="Del Manso Martina" userId="513a9d34-6994-41b9-901c-f28dde9905db" providerId="ADAL" clId="{40BA6FD6-A466-4237-AB85-F58B8E4846E7}" dt="2022-09-08T22:04:38.672" v="166" actId="207"/>
        <pc:sldMkLst>
          <pc:docMk/>
          <pc:sldMk cId="2366445357" sldId="1308"/>
        </pc:sldMkLst>
        <pc:spChg chg="add del mod">
          <ac:chgData name="Del Manso Martina" userId="513a9d34-6994-41b9-901c-f28dde9905db" providerId="ADAL" clId="{40BA6FD6-A466-4237-AB85-F58B8E4846E7}" dt="2022-09-08T22:03:40.065" v="155" actId="478"/>
          <ac:spMkLst>
            <pc:docMk/>
            <pc:sldMk cId="2366445357" sldId="1308"/>
            <ac:spMk id="2" creationId="{10F6E9F8-9D0E-518A-E614-BCA915B444BA}"/>
          </ac:spMkLst>
        </pc:spChg>
        <pc:spChg chg="mod">
          <ac:chgData name="Del Manso Martina" userId="513a9d34-6994-41b9-901c-f28dde9905db" providerId="ADAL" clId="{40BA6FD6-A466-4237-AB85-F58B8E4846E7}" dt="2022-09-08T16:22:41.660" v="104" actId="20577"/>
          <ac:spMkLst>
            <pc:docMk/>
            <pc:sldMk cId="2366445357" sldId="1308"/>
            <ac:spMk id="5" creationId="{DF970081-94DA-4076-80A9-CF7BC0ABB794}"/>
          </ac:spMkLst>
        </pc:spChg>
        <pc:graphicFrameChg chg="mod modGraphic">
          <ac:chgData name="Del Manso Martina" userId="513a9d34-6994-41b9-901c-f28dde9905db" providerId="ADAL" clId="{40BA6FD6-A466-4237-AB85-F58B8E4846E7}" dt="2022-09-08T22:04:38.672" v="166"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40BA6FD6-A466-4237-AB85-F58B8E4846E7}" dt="2022-09-08T16:06:00.247" v="1" actId="20577"/>
        <pc:sldMkLst>
          <pc:docMk/>
          <pc:sldMk cId="638701303" sldId="1418"/>
        </pc:sldMkLst>
        <pc:spChg chg="mod">
          <ac:chgData name="Del Manso Martina" userId="513a9d34-6994-41b9-901c-f28dde9905db" providerId="ADAL" clId="{40BA6FD6-A466-4237-AB85-F58B8E4846E7}" dt="2022-09-08T16:06:00.247" v="1" actId="20577"/>
          <ac:spMkLst>
            <pc:docMk/>
            <pc:sldMk cId="638701303" sldId="1418"/>
            <ac:spMk id="9" creationId="{02D42140-243D-4064-9F67-4AB0E0B3DB7E}"/>
          </ac:spMkLst>
        </pc:spChg>
      </pc:sldChg>
      <pc:sldChg chg="addSp delSp modSp mod">
        <pc:chgData name="Del Manso Martina" userId="513a9d34-6994-41b9-901c-f28dde9905db" providerId="ADAL" clId="{40BA6FD6-A466-4237-AB85-F58B8E4846E7}" dt="2022-09-09T08:24:10.530" v="349" actId="1035"/>
        <pc:sldMkLst>
          <pc:docMk/>
          <pc:sldMk cId="1503337822" sldId="1430"/>
        </pc:sldMkLst>
        <pc:spChg chg="mod">
          <ac:chgData name="Del Manso Martina" userId="513a9d34-6994-41b9-901c-f28dde9905db" providerId="ADAL" clId="{40BA6FD6-A466-4237-AB85-F58B8E4846E7}" dt="2022-09-08T22:00:33.724" v="149"/>
          <ac:spMkLst>
            <pc:docMk/>
            <pc:sldMk cId="1503337822" sldId="1430"/>
            <ac:spMk id="6" creationId="{23167014-F99B-4102-9FDF-70714DE9EB3C}"/>
          </ac:spMkLst>
        </pc:spChg>
        <pc:spChg chg="mod">
          <ac:chgData name="Del Manso Martina" userId="513a9d34-6994-41b9-901c-f28dde9905db" providerId="ADAL" clId="{40BA6FD6-A466-4237-AB85-F58B8E4846E7}" dt="2022-09-08T22:08:18.699" v="215" actId="20577"/>
          <ac:spMkLst>
            <pc:docMk/>
            <pc:sldMk cId="1503337822" sldId="1430"/>
            <ac:spMk id="12" creationId="{C38C7F7B-BB50-4EF1-B675-C18FAB25E91D}"/>
          </ac:spMkLst>
        </pc:spChg>
        <pc:spChg chg="mod">
          <ac:chgData name="Del Manso Martina" userId="513a9d34-6994-41b9-901c-f28dde9905db" providerId="ADAL" clId="{40BA6FD6-A466-4237-AB85-F58B8E4846E7}" dt="2022-09-08T22:08:09.376" v="209" actId="20577"/>
          <ac:spMkLst>
            <pc:docMk/>
            <pc:sldMk cId="1503337822" sldId="1430"/>
            <ac:spMk id="20" creationId="{16455BC2-3EEC-465F-BFC7-69E0D30CE390}"/>
          </ac:spMkLst>
        </pc:spChg>
        <pc:spChg chg="mod">
          <ac:chgData name="Del Manso Martina" userId="513a9d34-6994-41b9-901c-f28dde9905db" providerId="ADAL" clId="{40BA6FD6-A466-4237-AB85-F58B8E4846E7}" dt="2022-09-08T22:08:39.848" v="228" actId="20577"/>
          <ac:spMkLst>
            <pc:docMk/>
            <pc:sldMk cId="1503337822" sldId="1430"/>
            <ac:spMk id="23" creationId="{1916299F-6F0B-41A0-B266-329199B98D1D}"/>
          </ac:spMkLst>
        </pc:spChg>
        <pc:spChg chg="mod">
          <ac:chgData name="Del Manso Martina" userId="513a9d34-6994-41b9-901c-f28dde9905db" providerId="ADAL" clId="{40BA6FD6-A466-4237-AB85-F58B8E4846E7}" dt="2022-09-08T22:08:27.635" v="221" actId="20577"/>
          <ac:spMkLst>
            <pc:docMk/>
            <pc:sldMk cId="1503337822" sldId="1430"/>
            <ac:spMk id="24" creationId="{E74C75E4-D3C3-4199-B3B7-E5CE64741945}"/>
          </ac:spMkLst>
        </pc:spChg>
        <pc:spChg chg="mod">
          <ac:chgData name="Del Manso Martina" userId="513a9d34-6994-41b9-901c-f28dde9905db" providerId="ADAL" clId="{40BA6FD6-A466-4237-AB85-F58B8E4846E7}" dt="2022-09-08T22:09:00.478" v="233" actId="20577"/>
          <ac:spMkLst>
            <pc:docMk/>
            <pc:sldMk cId="1503337822" sldId="1430"/>
            <ac:spMk id="25" creationId="{2A50A42D-7861-4F67-ABF7-B56D3E1416D8}"/>
          </ac:spMkLst>
        </pc:spChg>
        <pc:spChg chg="mod">
          <ac:chgData name="Del Manso Martina" userId="513a9d34-6994-41b9-901c-f28dde9905db" providerId="ADAL" clId="{40BA6FD6-A466-4237-AB85-F58B8E4846E7}" dt="2022-09-08T22:09:15.534" v="238" actId="20577"/>
          <ac:spMkLst>
            <pc:docMk/>
            <pc:sldMk cId="1503337822" sldId="1430"/>
            <ac:spMk id="26" creationId="{17B8BD54-C49A-4DF1-BBE2-6315E6CC2BD6}"/>
          </ac:spMkLst>
        </pc:spChg>
        <pc:spChg chg="mod">
          <ac:chgData name="Del Manso Martina" userId="513a9d34-6994-41b9-901c-f28dde9905db" providerId="ADAL" clId="{40BA6FD6-A466-4237-AB85-F58B8E4846E7}" dt="2022-09-08T22:09:06.707" v="236" actId="20577"/>
          <ac:spMkLst>
            <pc:docMk/>
            <pc:sldMk cId="1503337822" sldId="1430"/>
            <ac:spMk id="27" creationId="{3D620C99-C7B9-49E6-9F1F-B55959BD649D}"/>
          </ac:spMkLst>
        </pc:spChg>
        <pc:spChg chg="mod">
          <ac:chgData name="Del Manso Martina" userId="513a9d34-6994-41b9-901c-f28dde9905db" providerId="ADAL" clId="{40BA6FD6-A466-4237-AB85-F58B8E4846E7}" dt="2022-09-08T22:09:32.107" v="250" actId="20577"/>
          <ac:spMkLst>
            <pc:docMk/>
            <pc:sldMk cId="1503337822" sldId="1430"/>
            <ac:spMk id="28" creationId="{E84D0256-A48B-432B-B8ED-89AB73710437}"/>
          </ac:spMkLst>
        </pc:spChg>
        <pc:spChg chg="mod">
          <ac:chgData name="Del Manso Martina" userId="513a9d34-6994-41b9-901c-f28dde9905db" providerId="ADAL" clId="{40BA6FD6-A466-4237-AB85-F58B8E4846E7}" dt="2022-09-08T22:09:22.744" v="240" actId="20577"/>
          <ac:spMkLst>
            <pc:docMk/>
            <pc:sldMk cId="1503337822" sldId="1430"/>
            <ac:spMk id="29" creationId="{6B0B2A4C-42BF-4626-B2DA-6BCBB944F7F9}"/>
          </ac:spMkLst>
        </pc:spChg>
        <pc:spChg chg="mod">
          <ac:chgData name="Del Manso Martina" userId="513a9d34-6994-41b9-901c-f28dde9905db" providerId="ADAL" clId="{40BA6FD6-A466-4237-AB85-F58B8E4846E7}" dt="2022-09-08T16:25:06.871" v="125" actId="1036"/>
          <ac:spMkLst>
            <pc:docMk/>
            <pc:sldMk cId="1503337822" sldId="1430"/>
            <ac:spMk id="30" creationId="{6A6DD858-C8F9-442E-8861-E4E230EF042B}"/>
          </ac:spMkLst>
        </pc:spChg>
        <pc:picChg chg="add mod">
          <ac:chgData name="Del Manso Martina" userId="513a9d34-6994-41b9-901c-f28dde9905db" providerId="ADAL" clId="{40BA6FD6-A466-4237-AB85-F58B8E4846E7}" dt="2022-09-09T08:24:10.530" v="349" actId="1035"/>
          <ac:picMkLst>
            <pc:docMk/>
            <pc:sldMk cId="1503337822" sldId="1430"/>
            <ac:picMk id="2" creationId="{EDD13CE7-AD99-2E2C-9964-45B410CCA7C0}"/>
          </ac:picMkLst>
        </pc:picChg>
        <pc:picChg chg="del">
          <ac:chgData name="Del Manso Martina" userId="513a9d34-6994-41b9-901c-f28dde9905db" providerId="ADAL" clId="{40BA6FD6-A466-4237-AB85-F58B8E4846E7}" dt="2022-09-08T16:24:47.086" v="118" actId="478"/>
          <ac:picMkLst>
            <pc:docMk/>
            <pc:sldMk cId="1503337822" sldId="1430"/>
            <ac:picMk id="1026" creationId="{52F621AD-70E9-0B56-8378-A893910AAD64}"/>
          </ac:picMkLst>
        </pc:picChg>
      </pc:sldChg>
      <pc:sldChg chg="modSp mod">
        <pc:chgData name="Del Manso Martina" userId="513a9d34-6994-41b9-901c-f28dde9905db" providerId="ADAL" clId="{40BA6FD6-A466-4237-AB85-F58B8E4846E7}" dt="2022-09-09T08:23:54.479" v="335" actId="1076"/>
        <pc:sldMkLst>
          <pc:docMk/>
          <pc:sldMk cId="1363598916" sldId="1436"/>
        </pc:sldMkLst>
        <pc:spChg chg="mod">
          <ac:chgData name="Del Manso Martina" userId="513a9d34-6994-41b9-901c-f28dde9905db" providerId="ADAL" clId="{40BA6FD6-A466-4237-AB85-F58B8E4846E7}" dt="2022-09-09T08:23:54.479" v="335" actId="1076"/>
          <ac:spMkLst>
            <pc:docMk/>
            <pc:sldMk cId="1363598916" sldId="1436"/>
            <ac:spMk id="2" creationId="{8BF82B57-AAD8-1EEF-574E-5BAF68B60329}"/>
          </ac:spMkLst>
        </pc:spChg>
        <pc:spChg chg="mod">
          <ac:chgData name="Del Manso Martina" userId="513a9d34-6994-41b9-901c-f28dde9905db" providerId="ADAL" clId="{40BA6FD6-A466-4237-AB85-F58B8E4846E7}" dt="2022-09-08T22:00:33.724" v="149"/>
          <ac:spMkLst>
            <pc:docMk/>
            <pc:sldMk cId="1363598916" sldId="1436"/>
            <ac:spMk id="4" creationId="{C436C9B4-0598-4BC7-8D20-3BCE1F1E349C}"/>
          </ac:spMkLst>
        </pc:spChg>
        <pc:picChg chg="mod">
          <ac:chgData name="Del Manso Martina" userId="513a9d34-6994-41b9-901c-f28dde9905db" providerId="ADAL" clId="{40BA6FD6-A466-4237-AB85-F58B8E4846E7}" dt="2022-09-08T16:23:13.398" v="111" actId="14826"/>
          <ac:picMkLst>
            <pc:docMk/>
            <pc:sldMk cId="1363598916" sldId="1436"/>
            <ac:picMk id="1026" creationId="{32B3213B-D8BE-432B-90FE-A047AFD3C020}"/>
          </ac:picMkLst>
        </pc:picChg>
      </pc:sldChg>
      <pc:sldChg chg="modSp mod">
        <pc:chgData name="Del Manso Martina" userId="513a9d34-6994-41b9-901c-f28dde9905db" providerId="ADAL" clId="{40BA6FD6-A466-4237-AB85-F58B8E4846E7}" dt="2022-09-08T22:00:33.724" v="149"/>
        <pc:sldMkLst>
          <pc:docMk/>
          <pc:sldMk cId="3024650233" sldId="1443"/>
        </pc:sldMkLst>
        <pc:spChg chg="mod">
          <ac:chgData name="Del Manso Martina" userId="513a9d34-6994-41b9-901c-f28dde9905db" providerId="ADAL" clId="{40BA6FD6-A466-4237-AB85-F58B8E4846E7}" dt="2022-09-08T16:22:21.130" v="97" actId="20577"/>
          <ac:spMkLst>
            <pc:docMk/>
            <pc:sldMk cId="3024650233" sldId="1443"/>
            <ac:spMk id="2" creationId="{AD8B7316-7A59-4F04-A5C4-B4F4AAD794FF}"/>
          </ac:spMkLst>
        </pc:spChg>
        <pc:spChg chg="mod">
          <ac:chgData name="Del Manso Martina" userId="513a9d34-6994-41b9-901c-f28dde9905db" providerId="ADAL" clId="{40BA6FD6-A466-4237-AB85-F58B8E4846E7}" dt="2022-09-08T16:22:30.181" v="103" actId="20577"/>
          <ac:spMkLst>
            <pc:docMk/>
            <pc:sldMk cId="3024650233" sldId="1443"/>
            <ac:spMk id="9" creationId="{853EB532-9503-48AE-8364-7F7C9B64A96B}"/>
          </ac:spMkLst>
        </pc:spChg>
        <pc:spChg chg="mod">
          <ac:chgData name="Del Manso Martina" userId="513a9d34-6994-41b9-901c-f28dde9905db" providerId="ADAL" clId="{40BA6FD6-A466-4237-AB85-F58B8E4846E7}" dt="2022-09-08T16:22:23.345" v="99" actId="20577"/>
          <ac:spMkLst>
            <pc:docMk/>
            <pc:sldMk cId="3024650233" sldId="1443"/>
            <ac:spMk id="10" creationId="{0BD037C3-7E0E-4F44-9B42-DA601C69B26E}"/>
          </ac:spMkLst>
        </pc:spChg>
        <pc:spChg chg="mod">
          <ac:chgData name="Del Manso Martina" userId="513a9d34-6994-41b9-901c-f28dde9905db" providerId="ADAL" clId="{40BA6FD6-A466-4237-AB85-F58B8E4846E7}" dt="2022-09-08T22:00:33.724" v="149"/>
          <ac:spMkLst>
            <pc:docMk/>
            <pc:sldMk cId="3024650233" sldId="1443"/>
            <ac:spMk id="13" creationId="{E7776058-B94D-432C-A9E8-125AE28A6B8A}"/>
          </ac:spMkLst>
        </pc:spChg>
        <pc:picChg chg="mod">
          <ac:chgData name="Del Manso Martina" userId="513a9d34-6994-41b9-901c-f28dde9905db" providerId="ADAL" clId="{40BA6FD6-A466-4237-AB85-F58B8E4846E7}" dt="2022-09-08T16:22:07.350" v="95" actId="14826"/>
          <ac:picMkLst>
            <pc:docMk/>
            <pc:sldMk cId="3024650233" sldId="1443"/>
            <ac:picMk id="6146" creationId="{3B2467D0-95AB-4349-9144-A9BBBC34A0C4}"/>
          </ac:picMkLst>
        </pc:picChg>
      </pc:sldChg>
      <pc:sldChg chg="addSp delSp modSp mod">
        <pc:chgData name="Del Manso Martina" userId="513a9d34-6994-41b9-901c-f28dde9905db" providerId="ADAL" clId="{40BA6FD6-A466-4237-AB85-F58B8E4846E7}" dt="2022-09-08T22:16:13.644" v="269" actId="20577"/>
        <pc:sldMkLst>
          <pc:docMk/>
          <pc:sldMk cId="2705140051" sldId="1461"/>
        </pc:sldMkLst>
        <pc:spChg chg="mod">
          <ac:chgData name="Del Manso Martina" userId="513a9d34-6994-41b9-901c-f28dde9905db" providerId="ADAL" clId="{40BA6FD6-A466-4237-AB85-F58B8E4846E7}" dt="2022-09-08T22:16:13.644" v="269" actId="20577"/>
          <ac:spMkLst>
            <pc:docMk/>
            <pc:sldMk cId="2705140051" sldId="1461"/>
            <ac:spMk id="2" creationId="{97E7B292-9F5A-9049-8903-1BFA5568045D}"/>
          </ac:spMkLst>
        </pc:spChg>
        <pc:spChg chg="mod">
          <ac:chgData name="Del Manso Martina" userId="513a9d34-6994-41b9-901c-f28dde9905db" providerId="ADAL" clId="{40BA6FD6-A466-4237-AB85-F58B8E4846E7}" dt="2022-09-08T22:07:21.488" v="203" actId="20577"/>
          <ac:spMkLst>
            <pc:docMk/>
            <pc:sldMk cId="2705140051" sldId="1461"/>
            <ac:spMk id="3" creationId="{9AE7991F-227C-4D1D-963F-5DF7512E9B72}"/>
          </ac:spMkLst>
        </pc:spChg>
        <pc:spChg chg="add del mod">
          <ac:chgData name="Del Manso Martina" userId="513a9d34-6994-41b9-901c-f28dde9905db" providerId="ADAL" clId="{40BA6FD6-A466-4237-AB85-F58B8E4846E7}" dt="2022-09-08T22:07:26.286" v="204" actId="478"/>
          <ac:spMkLst>
            <pc:docMk/>
            <pc:sldMk cId="2705140051" sldId="1461"/>
            <ac:spMk id="4" creationId="{67CF469C-B082-411F-65B3-CD890C4D22D6}"/>
          </ac:spMkLst>
        </pc:spChg>
        <pc:spChg chg="mod">
          <ac:chgData name="Del Manso Martina" userId="513a9d34-6994-41b9-901c-f28dde9905db" providerId="ADAL" clId="{40BA6FD6-A466-4237-AB85-F58B8E4846E7}" dt="2022-09-08T22:16:10.784" v="268" actId="20577"/>
          <ac:spMkLst>
            <pc:docMk/>
            <pc:sldMk cId="2705140051" sldId="1461"/>
            <ac:spMk id="6" creationId="{C0E3834D-83F4-4161-9CFE-5070D55D5F1B}"/>
          </ac:spMkLst>
        </pc:spChg>
      </pc:sldChg>
      <pc:sldChg chg="add">
        <pc:chgData name="Del Manso Martina" userId="513a9d34-6994-41b9-901c-f28dde9905db" providerId="ADAL" clId="{40BA6FD6-A466-4237-AB85-F58B8E4846E7}" dt="2022-09-08T16:23:52.371" v="113"/>
        <pc:sldMkLst>
          <pc:docMk/>
          <pc:sldMk cId="2110831443" sldId="1464"/>
        </pc:sldMkLst>
      </pc:sldChg>
    </pc:docChg>
  </pc:docChgLst>
  <pc:docChgLst>
    <pc:chgData name="Del Manso Martina" userId="513a9d34-6994-41b9-901c-f28dde9905db" providerId="ADAL" clId="{54579EB8-510A-4765-9A3F-EAA724A7A5E0}"/>
    <pc:docChg chg="undo custSel addSld delSld modSld">
      <pc:chgData name="Del Manso Martina" userId="513a9d34-6994-41b9-901c-f28dde9905db" providerId="ADAL" clId="{54579EB8-510A-4765-9A3F-EAA724A7A5E0}" dt="2022-12-09T09:44:02.200" v="293" actId="13926"/>
      <pc:docMkLst>
        <pc:docMk/>
      </pc:docMkLst>
      <pc:sldChg chg="modSp mod">
        <pc:chgData name="Del Manso Martina" userId="513a9d34-6994-41b9-901c-f28dde9905db" providerId="ADAL" clId="{54579EB8-510A-4765-9A3F-EAA724A7A5E0}" dt="2022-12-07T14:34:55.457" v="110" actId="20577"/>
        <pc:sldMkLst>
          <pc:docMk/>
          <pc:sldMk cId="558278552" sldId="259"/>
        </pc:sldMkLst>
        <pc:spChg chg="mod">
          <ac:chgData name="Del Manso Martina" userId="513a9d34-6994-41b9-901c-f28dde9905db" providerId="ADAL" clId="{54579EB8-510A-4765-9A3F-EAA724A7A5E0}" dt="2022-12-07T14:34:55.457" v="110" actId="20577"/>
          <ac:spMkLst>
            <pc:docMk/>
            <pc:sldMk cId="558278552" sldId="259"/>
            <ac:spMk id="8" creationId="{30D2BD75-176A-45F8-A3B1-71B284903107}"/>
          </ac:spMkLst>
        </pc:spChg>
        <pc:spChg chg="mod">
          <ac:chgData name="Del Manso Martina" userId="513a9d34-6994-41b9-901c-f28dde9905db" providerId="ADAL" clId="{54579EB8-510A-4765-9A3F-EAA724A7A5E0}" dt="2022-12-07T14:34:00.025" v="96"/>
          <ac:spMkLst>
            <pc:docMk/>
            <pc:sldMk cId="558278552" sldId="259"/>
            <ac:spMk id="9" creationId="{9062F9CD-CE96-4997-888D-12FBC44B69AD}"/>
          </ac:spMkLst>
        </pc:spChg>
        <pc:spChg chg="mod">
          <ac:chgData name="Del Manso Martina" userId="513a9d34-6994-41b9-901c-f28dde9905db" providerId="ADAL" clId="{54579EB8-510A-4765-9A3F-EAA724A7A5E0}" dt="2022-12-07T14:07:10.830" v="25"/>
          <ac:spMkLst>
            <pc:docMk/>
            <pc:sldMk cId="558278552" sldId="259"/>
            <ac:spMk id="13" creationId="{E7776058-B94D-432C-A9E8-125AE28A6B8A}"/>
          </ac:spMkLst>
        </pc:spChg>
        <pc:picChg chg="mod">
          <ac:chgData name="Del Manso Martina" userId="513a9d34-6994-41b9-901c-f28dde9905db" providerId="ADAL" clId="{54579EB8-510A-4765-9A3F-EAA724A7A5E0}" dt="2022-12-07T14:34:33.422" v="98" actId="14826"/>
          <ac:picMkLst>
            <pc:docMk/>
            <pc:sldMk cId="558278552" sldId="259"/>
            <ac:picMk id="1026" creationId="{46F22350-067A-2ACD-7608-7432BEEE1852}"/>
          </ac:picMkLst>
        </pc:picChg>
      </pc:sldChg>
      <pc:sldChg chg="modSp mod">
        <pc:chgData name="Del Manso Martina" userId="513a9d34-6994-41b9-901c-f28dde9905db" providerId="ADAL" clId="{54579EB8-510A-4765-9A3F-EAA724A7A5E0}" dt="2022-12-07T14:31:24.694" v="74" actId="20577"/>
        <pc:sldMkLst>
          <pc:docMk/>
          <pc:sldMk cId="3310883101" sldId="261"/>
        </pc:sldMkLst>
        <pc:spChg chg="mod">
          <ac:chgData name="Del Manso Martina" userId="513a9d34-6994-41b9-901c-f28dde9905db" providerId="ADAL" clId="{54579EB8-510A-4765-9A3F-EAA724A7A5E0}" dt="2022-12-07T14:07:10.830" v="25"/>
          <ac:spMkLst>
            <pc:docMk/>
            <pc:sldMk cId="3310883101" sldId="261"/>
            <ac:spMk id="5" creationId="{A5BE4D16-0C7B-441B-894E-231233E4FE0D}"/>
          </ac:spMkLst>
        </pc:spChg>
        <pc:spChg chg="mod">
          <ac:chgData name="Del Manso Martina" userId="513a9d34-6994-41b9-901c-f28dde9905db" providerId="ADAL" clId="{54579EB8-510A-4765-9A3F-EAA724A7A5E0}" dt="2022-12-07T14:31:24.694" v="74" actId="20577"/>
          <ac:spMkLst>
            <pc:docMk/>
            <pc:sldMk cId="3310883101" sldId="261"/>
            <ac:spMk id="6" creationId="{FDD407F9-D97C-40C4-9D32-E19852D92C02}"/>
          </ac:spMkLst>
        </pc:spChg>
        <pc:spChg chg="mod">
          <ac:chgData name="Del Manso Martina" userId="513a9d34-6994-41b9-901c-f28dde9905db" providerId="ADAL" clId="{54579EB8-510A-4765-9A3F-EAA724A7A5E0}" dt="2022-12-07T14:31:08.627" v="62" actId="20577"/>
          <ac:spMkLst>
            <pc:docMk/>
            <pc:sldMk cId="3310883101" sldId="261"/>
            <ac:spMk id="8" creationId="{49C5373A-585E-420D-9426-FA7A20EA58D9}"/>
          </ac:spMkLst>
        </pc:spChg>
        <pc:spChg chg="mod">
          <ac:chgData name="Del Manso Martina" userId="513a9d34-6994-41b9-901c-f28dde9905db" providerId="ADAL" clId="{54579EB8-510A-4765-9A3F-EAA724A7A5E0}" dt="2022-12-07T14:30:51.324" v="52" actId="20577"/>
          <ac:spMkLst>
            <pc:docMk/>
            <pc:sldMk cId="3310883101" sldId="261"/>
            <ac:spMk id="10" creationId="{A0168411-B05F-4E38-B014-86F92D6456B7}"/>
          </ac:spMkLst>
        </pc:spChg>
        <pc:spChg chg="mod">
          <ac:chgData name="Del Manso Martina" userId="513a9d34-6994-41b9-901c-f28dde9905db" providerId="ADAL" clId="{54579EB8-510A-4765-9A3F-EAA724A7A5E0}" dt="2022-12-07T14:18:44.927" v="42" actId="20577"/>
          <ac:spMkLst>
            <pc:docMk/>
            <pc:sldMk cId="3310883101" sldId="261"/>
            <ac:spMk id="170" creationId="{9F928B8A-3EB1-4DF1-BFCE-1A2F9A1160CD}"/>
          </ac:spMkLst>
        </pc:spChg>
        <pc:picChg chg="mod">
          <ac:chgData name="Del Manso Martina" userId="513a9d34-6994-41b9-901c-f28dde9905db" providerId="ADAL" clId="{54579EB8-510A-4765-9A3F-EAA724A7A5E0}" dt="2022-12-07T14:07:44.491" v="30" actId="14826"/>
          <ac:picMkLst>
            <pc:docMk/>
            <pc:sldMk cId="3310883101" sldId="261"/>
            <ac:picMk id="14" creationId="{4DF9D44A-7885-B413-DC11-987D19E6DCDD}"/>
          </ac:picMkLst>
        </pc:picChg>
      </pc:sldChg>
      <pc:sldChg chg="addSp delSp modSp mod">
        <pc:chgData name="Del Manso Martina" userId="513a9d34-6994-41b9-901c-f28dde9905db" providerId="ADAL" clId="{54579EB8-510A-4765-9A3F-EAA724A7A5E0}" dt="2022-12-09T09:44:02.200" v="293" actId="13926"/>
        <pc:sldMkLst>
          <pc:docMk/>
          <pc:sldMk cId="1175944865" sldId="263"/>
        </pc:sldMkLst>
        <pc:spChg chg="mod">
          <ac:chgData name="Del Manso Martina" userId="513a9d34-6994-41b9-901c-f28dde9905db" providerId="ADAL" clId="{54579EB8-510A-4765-9A3F-EAA724A7A5E0}" dt="2022-12-09T09:44:02.200" v="293" actId="13926"/>
          <ac:spMkLst>
            <pc:docMk/>
            <pc:sldMk cId="1175944865" sldId="263"/>
            <ac:spMk id="2" creationId="{911FAC7D-D035-4629-A122-3DDA6E630666}"/>
          </ac:spMkLst>
        </pc:spChg>
        <pc:spChg chg="mod">
          <ac:chgData name="Del Manso Martina" userId="513a9d34-6994-41b9-901c-f28dde9905db" providerId="ADAL" clId="{54579EB8-510A-4765-9A3F-EAA724A7A5E0}" dt="2022-12-07T14:07:10.830" v="25"/>
          <ac:spMkLst>
            <pc:docMk/>
            <pc:sldMk cId="1175944865" sldId="263"/>
            <ac:spMk id="4" creationId="{00000000-0000-0000-0000-000000000000}"/>
          </ac:spMkLst>
        </pc:spChg>
        <pc:spChg chg="mod">
          <ac:chgData name="Del Manso Martina" userId="513a9d34-6994-41b9-901c-f28dde9905db" providerId="ADAL" clId="{54579EB8-510A-4765-9A3F-EAA724A7A5E0}" dt="2022-12-09T09:30:17.700" v="189" actId="20577"/>
          <ac:spMkLst>
            <pc:docMk/>
            <pc:sldMk cId="1175944865" sldId="263"/>
            <ac:spMk id="8" creationId="{88ED138C-29C0-410A-8A6C-FC0EE87430DF}"/>
          </ac:spMkLst>
        </pc:spChg>
        <pc:picChg chg="add mod">
          <ac:chgData name="Del Manso Martina" userId="513a9d34-6994-41b9-901c-f28dde9905db" providerId="ADAL" clId="{54579EB8-510A-4765-9A3F-EAA724A7A5E0}" dt="2022-12-09T09:43:53.151" v="290"/>
          <ac:picMkLst>
            <pc:docMk/>
            <pc:sldMk cId="1175944865" sldId="263"/>
            <ac:picMk id="3" creationId="{6067401D-31C4-AD36-98D6-0AAAD1AB6DBD}"/>
          </ac:picMkLst>
        </pc:picChg>
        <pc:picChg chg="mod">
          <ac:chgData name="Del Manso Martina" userId="513a9d34-6994-41b9-901c-f28dde9905db" providerId="ADAL" clId="{54579EB8-510A-4765-9A3F-EAA724A7A5E0}" dt="2022-12-07T14:00:59.277" v="19" actId="14826"/>
          <ac:picMkLst>
            <pc:docMk/>
            <pc:sldMk cId="1175944865" sldId="263"/>
            <ac:picMk id="5" creationId="{B5ED2C2C-1304-0207-7BA3-5468B5CFF6C6}"/>
          </ac:picMkLst>
        </pc:picChg>
        <pc:picChg chg="add del mod">
          <ac:chgData name="Del Manso Martina" userId="513a9d34-6994-41b9-901c-f28dde9905db" providerId="ADAL" clId="{54579EB8-510A-4765-9A3F-EAA724A7A5E0}" dt="2022-12-09T09:43:59.171" v="292" actId="14826"/>
          <ac:picMkLst>
            <pc:docMk/>
            <pc:sldMk cId="1175944865" sldId="263"/>
            <ac:picMk id="10" creationId="{C5BB7BEC-B517-08A8-187E-7C6169EEB903}"/>
          </ac:picMkLst>
        </pc:picChg>
      </pc:sldChg>
      <pc:sldChg chg="addSp delSp modSp mod">
        <pc:chgData name="Del Manso Martina" userId="513a9d34-6994-41b9-901c-f28dde9905db" providerId="ADAL" clId="{54579EB8-510A-4765-9A3F-EAA724A7A5E0}" dt="2022-12-09T09:30:50.071" v="192" actId="13926"/>
        <pc:sldMkLst>
          <pc:docMk/>
          <pc:sldMk cId="937019017" sldId="267"/>
        </pc:sldMkLst>
        <pc:spChg chg="mod">
          <ac:chgData name="Del Manso Martina" userId="513a9d34-6994-41b9-901c-f28dde9905db" providerId="ADAL" clId="{54579EB8-510A-4765-9A3F-EAA724A7A5E0}" dt="2022-12-09T09:30:50.071" v="192" actId="13926"/>
          <ac:spMkLst>
            <pc:docMk/>
            <pc:sldMk cId="937019017" sldId="267"/>
            <ac:spMk id="8" creationId="{120FA03F-51ED-409D-B36B-F721E225D251}"/>
          </ac:spMkLst>
        </pc:spChg>
        <pc:picChg chg="add">
          <ac:chgData name="Del Manso Martina" userId="513a9d34-6994-41b9-901c-f28dde9905db" providerId="ADAL" clId="{54579EB8-510A-4765-9A3F-EAA724A7A5E0}" dt="2022-12-09T09:30:22.858" v="191"/>
          <ac:picMkLst>
            <pc:docMk/>
            <pc:sldMk cId="937019017" sldId="267"/>
            <ac:picMk id="3" creationId="{52DE77F6-6B7C-1C78-AD76-3E7E264C0D15}"/>
          </ac:picMkLst>
        </pc:picChg>
        <pc:picChg chg="del">
          <ac:chgData name="Del Manso Martina" userId="513a9d34-6994-41b9-901c-f28dde9905db" providerId="ADAL" clId="{54579EB8-510A-4765-9A3F-EAA724A7A5E0}" dt="2022-12-09T09:30:22.030" v="190" actId="478"/>
          <ac:picMkLst>
            <pc:docMk/>
            <pc:sldMk cId="937019017" sldId="267"/>
            <ac:picMk id="1026" creationId="{8D1EB9FC-E00E-97DE-CA31-D58ED755B34A}"/>
          </ac:picMkLst>
        </pc:picChg>
      </pc:sldChg>
      <pc:sldChg chg="addSp delSp modSp mod">
        <pc:chgData name="Del Manso Martina" userId="513a9d34-6994-41b9-901c-f28dde9905db" providerId="ADAL" clId="{54579EB8-510A-4765-9A3F-EAA724A7A5E0}" dt="2022-12-09T09:40:13.200" v="284" actId="1076"/>
        <pc:sldMkLst>
          <pc:docMk/>
          <pc:sldMk cId="1393109582" sldId="276"/>
        </pc:sldMkLst>
        <pc:spChg chg="add mod">
          <ac:chgData name="Del Manso Martina" userId="513a9d34-6994-41b9-901c-f28dde9905db" providerId="ADAL" clId="{54579EB8-510A-4765-9A3F-EAA724A7A5E0}" dt="2022-12-09T09:40:13.200" v="284" actId="1076"/>
          <ac:spMkLst>
            <pc:docMk/>
            <pc:sldMk cId="1393109582" sldId="276"/>
            <ac:spMk id="2" creationId="{E6ADB4E8-56B0-3FA5-A79B-B603D2CC0480}"/>
          </ac:spMkLst>
        </pc:spChg>
        <pc:spChg chg="mod">
          <ac:chgData name="Del Manso Martina" userId="513a9d34-6994-41b9-901c-f28dde9905db" providerId="ADAL" clId="{54579EB8-510A-4765-9A3F-EAA724A7A5E0}" dt="2022-12-07T14:40:11.131" v="185" actId="20577"/>
          <ac:spMkLst>
            <pc:docMk/>
            <pc:sldMk cId="1393109582" sldId="276"/>
            <ac:spMk id="3" creationId="{46B1FEDA-143A-4056-8586-6BEC18D7A754}"/>
          </ac:spMkLst>
        </pc:spChg>
        <pc:spChg chg="del mod">
          <ac:chgData name="Del Manso Martina" userId="513a9d34-6994-41b9-901c-f28dde9905db" providerId="ADAL" clId="{54579EB8-510A-4765-9A3F-EAA724A7A5E0}" dt="2022-12-09T09:40:09.663" v="283" actId="478"/>
          <ac:spMkLst>
            <pc:docMk/>
            <pc:sldMk cId="1393109582" sldId="276"/>
            <ac:spMk id="5" creationId="{5F26179B-384E-4627-BB7A-4C2502F0CF78}"/>
          </ac:spMkLst>
        </pc:spChg>
      </pc:sldChg>
      <pc:sldChg chg="modSp mod">
        <pc:chgData name="Del Manso Martina" userId="513a9d34-6994-41b9-901c-f28dde9905db" providerId="ADAL" clId="{54579EB8-510A-4765-9A3F-EAA724A7A5E0}" dt="2022-12-07T14:34:13.378" v="97" actId="14826"/>
        <pc:sldMkLst>
          <pc:docMk/>
          <pc:sldMk cId="596980194" sldId="278"/>
        </pc:sldMkLst>
        <pc:spChg chg="mod">
          <ac:chgData name="Del Manso Martina" userId="513a9d34-6994-41b9-901c-f28dde9905db" providerId="ADAL" clId="{54579EB8-510A-4765-9A3F-EAA724A7A5E0}" dt="2022-12-07T14:33:53.348" v="95" actId="108"/>
          <ac:spMkLst>
            <pc:docMk/>
            <pc:sldMk cId="596980194" sldId="278"/>
            <ac:spMk id="9" creationId="{9062F9CD-CE96-4997-888D-12FBC44B69AD}"/>
          </ac:spMkLst>
        </pc:spChg>
        <pc:spChg chg="mod">
          <ac:chgData name="Del Manso Martina" userId="513a9d34-6994-41b9-901c-f28dde9905db" providerId="ADAL" clId="{54579EB8-510A-4765-9A3F-EAA724A7A5E0}" dt="2022-12-07T14:33:08.388" v="88" actId="6549"/>
          <ac:spMkLst>
            <pc:docMk/>
            <pc:sldMk cId="596980194" sldId="278"/>
            <ac:spMk id="16" creationId="{9AAAB8FB-18B2-4010-8B19-390F6A5A5F0A}"/>
          </ac:spMkLst>
        </pc:spChg>
        <pc:spChg chg="mod">
          <ac:chgData name="Del Manso Martina" userId="513a9d34-6994-41b9-901c-f28dde9905db" providerId="ADAL" clId="{54579EB8-510A-4765-9A3F-EAA724A7A5E0}" dt="2022-12-07T14:07:10.830" v="25"/>
          <ac:spMkLst>
            <pc:docMk/>
            <pc:sldMk cId="596980194" sldId="278"/>
            <ac:spMk id="17" creationId="{462B6211-349A-4E55-9BA6-1003FB842C0A}"/>
          </ac:spMkLst>
        </pc:spChg>
        <pc:picChg chg="mod">
          <ac:chgData name="Del Manso Martina" userId="513a9d34-6994-41b9-901c-f28dde9905db" providerId="ADAL" clId="{54579EB8-510A-4765-9A3F-EAA724A7A5E0}" dt="2022-12-07T14:32:49.361" v="76" actId="14826"/>
          <ac:picMkLst>
            <pc:docMk/>
            <pc:sldMk cId="596980194" sldId="278"/>
            <ac:picMk id="2" creationId="{AF82171E-FAE6-40F0-802E-C1CBFED00980}"/>
          </ac:picMkLst>
        </pc:picChg>
        <pc:picChg chg="mod">
          <ac:chgData name="Del Manso Martina" userId="513a9d34-6994-41b9-901c-f28dde9905db" providerId="ADAL" clId="{54579EB8-510A-4765-9A3F-EAA724A7A5E0}" dt="2022-12-07T14:34:13.378" v="97" actId="14826"/>
          <ac:picMkLst>
            <pc:docMk/>
            <pc:sldMk cId="596980194" sldId="278"/>
            <ac:picMk id="1026" creationId="{DA911BB8-2AEE-ACAD-E6C5-2594499F2E6A}"/>
          </ac:picMkLst>
        </pc:picChg>
      </pc:sldChg>
      <pc:sldChg chg="modSp add del mod">
        <pc:chgData name="Del Manso Martina" userId="513a9d34-6994-41b9-901c-f28dde9905db" providerId="ADAL" clId="{54579EB8-510A-4765-9A3F-EAA724A7A5E0}" dt="2022-12-09T09:38:55.873" v="275" actId="14100"/>
        <pc:sldMkLst>
          <pc:docMk/>
          <pc:sldMk cId="37481646" sldId="279"/>
        </pc:sldMkLst>
        <pc:spChg chg="mod">
          <ac:chgData name="Del Manso Martina" userId="513a9d34-6994-41b9-901c-f28dde9905db" providerId="ADAL" clId="{54579EB8-510A-4765-9A3F-EAA724A7A5E0}" dt="2022-12-07T14:37:20.735" v="119" actId="13926"/>
          <ac:spMkLst>
            <pc:docMk/>
            <pc:sldMk cId="37481646" sldId="279"/>
            <ac:spMk id="6" creationId="{E661DEED-FC1E-7A08-3EC4-2541953D5BEE}"/>
          </ac:spMkLst>
        </pc:spChg>
        <pc:spChg chg="mod">
          <ac:chgData name="Del Manso Martina" userId="513a9d34-6994-41b9-901c-f28dde9905db" providerId="ADAL" clId="{54579EB8-510A-4765-9A3F-EAA724A7A5E0}" dt="2022-12-09T09:38:55.873" v="275" actId="14100"/>
          <ac:spMkLst>
            <pc:docMk/>
            <pc:sldMk cId="37481646" sldId="279"/>
            <ac:spMk id="7" creationId="{DE0F5A75-5FBE-DB58-5B7C-C4655E6B239F}"/>
          </ac:spMkLst>
        </pc:spChg>
      </pc:sldChg>
      <pc:sldChg chg="modSp mod">
        <pc:chgData name="Del Manso Martina" userId="513a9d34-6994-41b9-901c-f28dde9905db" providerId="ADAL" clId="{54579EB8-510A-4765-9A3F-EAA724A7A5E0}" dt="2022-12-07T14:37:26.677" v="122" actId="20577"/>
        <pc:sldMkLst>
          <pc:docMk/>
          <pc:sldMk cId="3284697636" sldId="1278"/>
        </pc:sldMkLst>
        <pc:spChg chg="mod">
          <ac:chgData name="Del Manso Martina" userId="513a9d34-6994-41b9-901c-f28dde9905db" providerId="ADAL" clId="{54579EB8-510A-4765-9A3F-EAA724A7A5E0}" dt="2022-12-07T14:37:26.677" v="122" actId="20577"/>
          <ac:spMkLst>
            <pc:docMk/>
            <pc:sldMk cId="3284697636" sldId="1278"/>
            <ac:spMk id="2" creationId="{71B7A1A9-40FC-4B1A-BC71-6C2C2DFC8700}"/>
          </ac:spMkLst>
        </pc:spChg>
      </pc:sldChg>
      <pc:sldChg chg="modSp mod">
        <pc:chgData name="Del Manso Martina" userId="513a9d34-6994-41b9-901c-f28dde9905db" providerId="ADAL" clId="{54579EB8-510A-4765-9A3F-EAA724A7A5E0}" dt="2022-12-07T14:00:07.277" v="18" actId="6549"/>
        <pc:sldMkLst>
          <pc:docMk/>
          <pc:sldMk cId="638701303" sldId="1418"/>
        </pc:sldMkLst>
        <pc:spChg chg="mod">
          <ac:chgData name="Del Manso Martina" userId="513a9d34-6994-41b9-901c-f28dde9905db" providerId="ADAL" clId="{54579EB8-510A-4765-9A3F-EAA724A7A5E0}" dt="2022-12-07T14:00:07.277" v="18" actId="6549"/>
          <ac:spMkLst>
            <pc:docMk/>
            <pc:sldMk cId="638701303" sldId="1418"/>
            <ac:spMk id="9" creationId="{02D42140-243D-4064-9F67-4AB0E0B3DB7E}"/>
          </ac:spMkLst>
        </pc:spChg>
      </pc:sldChg>
      <pc:sldChg chg="addSp delSp modSp mod">
        <pc:chgData name="Del Manso Martina" userId="513a9d34-6994-41b9-901c-f28dde9905db" providerId="ADAL" clId="{54579EB8-510A-4765-9A3F-EAA724A7A5E0}" dt="2022-12-07T14:07:10.830" v="25"/>
        <pc:sldMkLst>
          <pc:docMk/>
          <pc:sldMk cId="1363598916" sldId="1436"/>
        </pc:sldMkLst>
        <pc:spChg chg="mod">
          <ac:chgData name="Del Manso Martina" userId="513a9d34-6994-41b9-901c-f28dde9905db" providerId="ADAL" clId="{54579EB8-510A-4765-9A3F-EAA724A7A5E0}" dt="2022-12-07T14:06:53.137" v="24" actId="20577"/>
          <ac:spMkLst>
            <pc:docMk/>
            <pc:sldMk cId="1363598916" sldId="1436"/>
            <ac:spMk id="2" creationId="{8BF82B57-AAD8-1EEF-574E-5BAF68B60329}"/>
          </ac:spMkLst>
        </pc:spChg>
        <pc:spChg chg="mod">
          <ac:chgData name="Del Manso Martina" userId="513a9d34-6994-41b9-901c-f28dde9905db" providerId="ADAL" clId="{54579EB8-510A-4765-9A3F-EAA724A7A5E0}" dt="2022-12-07T14:07:10.830" v="25"/>
          <ac:spMkLst>
            <pc:docMk/>
            <pc:sldMk cId="1363598916" sldId="1436"/>
            <ac:spMk id="4" creationId="{C436C9B4-0598-4BC7-8D20-3BCE1F1E349C}"/>
          </ac:spMkLst>
        </pc:spChg>
        <pc:picChg chg="mod">
          <ac:chgData name="Del Manso Martina" userId="513a9d34-6994-41b9-901c-f28dde9905db" providerId="ADAL" clId="{54579EB8-510A-4765-9A3F-EAA724A7A5E0}" dt="2022-12-07T14:06:43.539" v="22" actId="14826"/>
          <ac:picMkLst>
            <pc:docMk/>
            <pc:sldMk cId="1363598916" sldId="1436"/>
            <ac:picMk id="5" creationId="{BD632AA6-298D-4EAF-AE5F-2CEA1D7FEB5A}"/>
          </ac:picMkLst>
        </pc:picChg>
        <pc:picChg chg="add del">
          <ac:chgData name="Del Manso Martina" userId="513a9d34-6994-41b9-901c-f28dde9905db" providerId="ADAL" clId="{54579EB8-510A-4765-9A3F-EAA724A7A5E0}" dt="2022-12-07T14:06:38.896" v="21"/>
          <ac:picMkLst>
            <pc:docMk/>
            <pc:sldMk cId="1363598916" sldId="1436"/>
            <ac:picMk id="1026" creationId="{E9FD2770-A107-D973-57F0-D29A43143BD8}"/>
          </ac:picMkLst>
        </pc:picChg>
      </pc:sldChg>
      <pc:sldChg chg="modSp mod">
        <pc:chgData name="Del Manso Martina" userId="513a9d34-6994-41b9-901c-f28dde9905db" providerId="ADAL" clId="{54579EB8-510A-4765-9A3F-EAA724A7A5E0}" dt="2022-12-07T14:36:58.257" v="112" actId="20577"/>
        <pc:sldMkLst>
          <pc:docMk/>
          <pc:sldMk cId="3024650233" sldId="1443"/>
        </pc:sldMkLst>
        <pc:spChg chg="mod">
          <ac:chgData name="Del Manso Martina" userId="513a9d34-6994-41b9-901c-f28dde9905db" providerId="ADAL" clId="{54579EB8-510A-4765-9A3F-EAA724A7A5E0}" dt="2022-12-07T14:36:58.257" v="112" actId="20577"/>
          <ac:spMkLst>
            <pc:docMk/>
            <pc:sldMk cId="3024650233" sldId="1443"/>
            <ac:spMk id="9" creationId="{853EB532-9503-48AE-8364-7F7C9B64A96B}"/>
          </ac:spMkLst>
        </pc:spChg>
        <pc:spChg chg="mod">
          <ac:chgData name="Del Manso Martina" userId="513a9d34-6994-41b9-901c-f28dde9905db" providerId="ADAL" clId="{54579EB8-510A-4765-9A3F-EAA724A7A5E0}" dt="2022-12-07T14:07:10.830" v="25"/>
          <ac:spMkLst>
            <pc:docMk/>
            <pc:sldMk cId="3024650233" sldId="1443"/>
            <ac:spMk id="13" creationId="{E7776058-B94D-432C-A9E8-125AE28A6B8A}"/>
          </ac:spMkLst>
        </pc:spChg>
        <pc:picChg chg="mod">
          <ac:chgData name="Del Manso Martina" userId="513a9d34-6994-41b9-901c-f28dde9905db" providerId="ADAL" clId="{54579EB8-510A-4765-9A3F-EAA724A7A5E0}" dt="2022-12-07T14:36:43.835" v="111" actId="14826"/>
          <ac:picMkLst>
            <pc:docMk/>
            <pc:sldMk cId="3024650233" sldId="1443"/>
            <ac:picMk id="6146" creationId="{3B2467D0-95AB-4349-9144-A9BBBC34A0C4}"/>
          </ac:picMkLst>
        </pc:picChg>
      </pc:sldChg>
      <pc:sldChg chg="modSp mod">
        <pc:chgData name="Del Manso Martina" userId="513a9d34-6994-41b9-901c-f28dde9905db" providerId="ADAL" clId="{54579EB8-510A-4765-9A3F-EAA724A7A5E0}" dt="2022-12-09T09:36:40.320" v="251" actId="13926"/>
        <pc:sldMkLst>
          <pc:docMk/>
          <pc:sldMk cId="2705140051" sldId="1461"/>
        </pc:sldMkLst>
        <pc:spChg chg="mod">
          <ac:chgData name="Del Manso Martina" userId="513a9d34-6994-41b9-901c-f28dde9905db" providerId="ADAL" clId="{54579EB8-510A-4765-9A3F-EAA724A7A5E0}" dt="2022-12-09T09:35:13.465" v="244" actId="20577"/>
          <ac:spMkLst>
            <pc:docMk/>
            <pc:sldMk cId="2705140051" sldId="1461"/>
            <ac:spMk id="2" creationId="{97E7B292-9F5A-9049-8903-1BFA5568045D}"/>
          </ac:spMkLst>
        </pc:spChg>
        <pc:spChg chg="mod">
          <ac:chgData name="Del Manso Martina" userId="513a9d34-6994-41b9-901c-f28dde9905db" providerId="ADAL" clId="{54579EB8-510A-4765-9A3F-EAA724A7A5E0}" dt="2022-12-09T09:36:40.320" v="251" actId="13926"/>
          <ac:spMkLst>
            <pc:docMk/>
            <pc:sldMk cId="2705140051" sldId="1461"/>
            <ac:spMk id="3" creationId="{9AE7991F-227C-4D1D-963F-5DF7512E9B72}"/>
          </ac:spMkLst>
        </pc:spChg>
        <pc:spChg chg="mod">
          <ac:chgData name="Del Manso Martina" userId="513a9d34-6994-41b9-901c-f28dde9905db" providerId="ADAL" clId="{54579EB8-510A-4765-9A3F-EAA724A7A5E0}" dt="2022-12-09T09:34:13.886" v="221" actId="20577"/>
          <ac:spMkLst>
            <pc:docMk/>
            <pc:sldMk cId="2705140051" sldId="1461"/>
            <ac:spMk id="6" creationId="{C0E3834D-83F4-4161-9CFE-5070D55D5F1B}"/>
          </ac:spMkLst>
        </pc:spChg>
      </pc:sldChg>
      <pc:sldChg chg="addSp delSp modSp mod">
        <pc:chgData name="Del Manso Martina" userId="513a9d34-6994-41b9-901c-f28dde9905db" providerId="ADAL" clId="{54579EB8-510A-4765-9A3F-EAA724A7A5E0}" dt="2022-12-07T14:40:02.491" v="183" actId="20577"/>
        <pc:sldMkLst>
          <pc:docMk/>
          <pc:sldMk cId="549617493" sldId="1464"/>
        </pc:sldMkLst>
        <pc:spChg chg="mod">
          <ac:chgData name="Del Manso Martina" userId="513a9d34-6994-41b9-901c-f28dde9905db" providerId="ADAL" clId="{54579EB8-510A-4765-9A3F-EAA724A7A5E0}" dt="2022-12-07T14:07:10.830" v="25"/>
          <ac:spMkLst>
            <pc:docMk/>
            <pc:sldMk cId="549617493" sldId="1464"/>
            <ac:spMk id="6" creationId="{23167014-F99B-4102-9FDF-70714DE9EB3C}"/>
          </ac:spMkLst>
        </pc:spChg>
        <pc:spChg chg="mod">
          <ac:chgData name="Del Manso Martina" userId="513a9d34-6994-41b9-901c-f28dde9905db" providerId="ADAL" clId="{54579EB8-510A-4765-9A3F-EAA724A7A5E0}" dt="2022-12-07T14:37:47.529" v="126" actId="20577"/>
          <ac:spMkLst>
            <pc:docMk/>
            <pc:sldMk cId="549617493" sldId="1464"/>
            <ac:spMk id="7" creationId="{521C454B-F5E8-4456-B826-7D75278D9657}"/>
          </ac:spMkLst>
        </pc:spChg>
        <pc:spChg chg="mod">
          <ac:chgData name="Del Manso Martina" userId="513a9d34-6994-41b9-901c-f28dde9905db" providerId="ADAL" clId="{54579EB8-510A-4765-9A3F-EAA724A7A5E0}" dt="2022-12-07T14:38:57.063" v="144" actId="20577"/>
          <ac:spMkLst>
            <pc:docMk/>
            <pc:sldMk cId="549617493" sldId="1464"/>
            <ac:spMk id="12" creationId="{C38C7F7B-BB50-4EF1-B675-C18FAB25E91D}"/>
          </ac:spMkLst>
        </pc:spChg>
        <pc:spChg chg="mod">
          <ac:chgData name="Del Manso Martina" userId="513a9d34-6994-41b9-901c-f28dde9905db" providerId="ADAL" clId="{54579EB8-510A-4765-9A3F-EAA724A7A5E0}" dt="2022-12-07T14:38:30.777" v="139" actId="6549"/>
          <ac:spMkLst>
            <pc:docMk/>
            <pc:sldMk cId="549617493" sldId="1464"/>
            <ac:spMk id="20" creationId="{16455BC2-3EEC-465F-BFC7-69E0D30CE390}"/>
          </ac:spMkLst>
        </pc:spChg>
        <pc:spChg chg="mod">
          <ac:chgData name="Del Manso Martina" userId="513a9d34-6994-41b9-901c-f28dde9905db" providerId="ADAL" clId="{54579EB8-510A-4765-9A3F-EAA724A7A5E0}" dt="2022-12-07T14:39:13.124" v="156" actId="20577"/>
          <ac:spMkLst>
            <pc:docMk/>
            <pc:sldMk cId="549617493" sldId="1464"/>
            <ac:spMk id="23" creationId="{1916299F-6F0B-41A0-B266-329199B98D1D}"/>
          </ac:spMkLst>
        </pc:spChg>
        <pc:spChg chg="mod">
          <ac:chgData name="Del Manso Martina" userId="513a9d34-6994-41b9-901c-f28dde9905db" providerId="ADAL" clId="{54579EB8-510A-4765-9A3F-EAA724A7A5E0}" dt="2022-12-07T14:39:05.824" v="150" actId="20577"/>
          <ac:spMkLst>
            <pc:docMk/>
            <pc:sldMk cId="549617493" sldId="1464"/>
            <ac:spMk id="24" creationId="{E74C75E4-D3C3-4199-B3B7-E5CE64741945}"/>
          </ac:spMkLst>
        </pc:spChg>
        <pc:spChg chg="mod">
          <ac:chgData name="Del Manso Martina" userId="513a9d34-6994-41b9-901c-f28dde9905db" providerId="ADAL" clId="{54579EB8-510A-4765-9A3F-EAA724A7A5E0}" dt="2022-12-07T14:39:26.802" v="163" actId="20577"/>
          <ac:spMkLst>
            <pc:docMk/>
            <pc:sldMk cId="549617493" sldId="1464"/>
            <ac:spMk id="25" creationId="{2A50A42D-7861-4F67-ABF7-B56D3E1416D8}"/>
          </ac:spMkLst>
        </pc:spChg>
        <pc:spChg chg="mod">
          <ac:chgData name="Del Manso Martina" userId="513a9d34-6994-41b9-901c-f28dde9905db" providerId="ADAL" clId="{54579EB8-510A-4765-9A3F-EAA724A7A5E0}" dt="2022-12-07T14:39:49.024" v="171" actId="20577"/>
          <ac:spMkLst>
            <pc:docMk/>
            <pc:sldMk cId="549617493" sldId="1464"/>
            <ac:spMk id="26" creationId="{17B8BD54-C49A-4DF1-BBE2-6315E6CC2BD6}"/>
          </ac:spMkLst>
        </pc:spChg>
        <pc:spChg chg="mod">
          <ac:chgData name="Del Manso Martina" userId="513a9d34-6994-41b9-901c-f28dde9905db" providerId="ADAL" clId="{54579EB8-510A-4765-9A3F-EAA724A7A5E0}" dt="2022-12-07T14:39:37.219" v="168" actId="20577"/>
          <ac:spMkLst>
            <pc:docMk/>
            <pc:sldMk cId="549617493" sldId="1464"/>
            <ac:spMk id="27" creationId="{3D620C99-C7B9-49E6-9F1F-B55959BD649D}"/>
          </ac:spMkLst>
        </pc:spChg>
        <pc:spChg chg="mod">
          <ac:chgData name="Del Manso Martina" userId="513a9d34-6994-41b9-901c-f28dde9905db" providerId="ADAL" clId="{54579EB8-510A-4765-9A3F-EAA724A7A5E0}" dt="2022-12-07T14:40:02.491" v="183" actId="20577"/>
          <ac:spMkLst>
            <pc:docMk/>
            <pc:sldMk cId="549617493" sldId="1464"/>
            <ac:spMk id="28" creationId="{E84D0256-A48B-432B-B8ED-89AB73710437}"/>
          </ac:spMkLst>
        </pc:spChg>
        <pc:spChg chg="mod">
          <ac:chgData name="Del Manso Martina" userId="513a9d34-6994-41b9-901c-f28dde9905db" providerId="ADAL" clId="{54579EB8-510A-4765-9A3F-EAA724A7A5E0}" dt="2022-12-07T14:39:56.169" v="177" actId="20577"/>
          <ac:spMkLst>
            <pc:docMk/>
            <pc:sldMk cId="549617493" sldId="1464"/>
            <ac:spMk id="29" creationId="{6B0B2A4C-42BF-4626-B2DA-6BCBB944F7F9}"/>
          </ac:spMkLst>
        </pc:spChg>
        <pc:picChg chg="add mod">
          <ac:chgData name="Del Manso Martina" userId="513a9d34-6994-41b9-901c-f28dde9905db" providerId="ADAL" clId="{54579EB8-510A-4765-9A3F-EAA724A7A5E0}" dt="2022-12-07T14:38:17.231" v="135" actId="1036"/>
          <ac:picMkLst>
            <pc:docMk/>
            <pc:sldMk cId="549617493" sldId="1464"/>
            <ac:picMk id="2" creationId="{5FE48CD5-AB77-45A9-3D72-B04A07957FFD}"/>
          </ac:picMkLst>
        </pc:picChg>
        <pc:picChg chg="del">
          <ac:chgData name="Del Manso Martina" userId="513a9d34-6994-41b9-901c-f28dde9905db" providerId="ADAL" clId="{54579EB8-510A-4765-9A3F-EAA724A7A5E0}" dt="2022-12-07T14:38:00.514" v="127" actId="478"/>
          <ac:picMkLst>
            <pc:docMk/>
            <pc:sldMk cId="549617493" sldId="1464"/>
            <ac:picMk id="2050" creationId="{D894F63C-CB4A-060D-AE1D-48B0C6FDA507}"/>
          </ac:picMkLst>
        </pc:picChg>
      </pc:sldChg>
      <pc:sldChg chg="addSp delSp modSp mod">
        <pc:chgData name="Del Manso Martina" userId="513a9d34-6994-41b9-901c-f28dde9905db" providerId="ADAL" clId="{54579EB8-510A-4765-9A3F-EAA724A7A5E0}" dt="2022-12-09T09:43:04.110" v="287" actId="14100"/>
        <pc:sldMkLst>
          <pc:docMk/>
          <pc:sldMk cId="2704211798" sldId="1465"/>
        </pc:sldMkLst>
        <pc:spChg chg="add del mod">
          <ac:chgData name="Del Manso Martina" userId="513a9d34-6994-41b9-901c-f28dde9905db" providerId="ADAL" clId="{54579EB8-510A-4765-9A3F-EAA724A7A5E0}" dt="2022-12-09T09:39:55.136" v="279" actId="21"/>
          <ac:spMkLst>
            <pc:docMk/>
            <pc:sldMk cId="2704211798" sldId="1465"/>
            <ac:spMk id="4" creationId="{092F6705-3F38-38CC-021B-00CFDB90A7AC}"/>
          </ac:spMkLst>
        </pc:spChg>
        <pc:picChg chg="add mod">
          <ac:chgData name="Del Manso Martina" userId="513a9d34-6994-41b9-901c-f28dde9905db" providerId="ADAL" clId="{54579EB8-510A-4765-9A3F-EAA724A7A5E0}" dt="2022-12-09T09:43:04.110" v="287" actId="14100"/>
          <ac:picMkLst>
            <pc:docMk/>
            <pc:sldMk cId="2704211798" sldId="1465"/>
            <ac:picMk id="7" creationId="{E8897C98-EF99-A405-247B-285870F030A5}"/>
          </ac:picMkLst>
        </pc:picChg>
        <pc:picChg chg="del">
          <ac:chgData name="Del Manso Martina" userId="513a9d34-6994-41b9-901c-f28dde9905db" providerId="ADAL" clId="{54579EB8-510A-4765-9A3F-EAA724A7A5E0}" dt="2022-12-07T14:40:06.925" v="184" actId="478"/>
          <ac:picMkLst>
            <pc:docMk/>
            <pc:sldMk cId="2704211798" sldId="1465"/>
            <ac:picMk id="8" creationId="{25F9886D-AD7D-DD84-E834-69755E4AE71D}"/>
          </ac:picMkLst>
        </pc:picChg>
      </pc:sldChg>
      <pc:sldChg chg="modSp mod">
        <pc:chgData name="Del Manso Martina" userId="513a9d34-6994-41b9-901c-f28dde9905db" providerId="ADAL" clId="{54579EB8-510A-4765-9A3F-EAA724A7A5E0}" dt="2022-12-09T09:33:06.810" v="202" actId="13926"/>
        <pc:sldMkLst>
          <pc:docMk/>
          <pc:sldMk cId="3941613085" sldId="1466"/>
        </pc:sldMkLst>
        <pc:spChg chg="mod">
          <ac:chgData name="Del Manso Martina" userId="513a9d34-6994-41b9-901c-f28dde9905db" providerId="ADAL" clId="{54579EB8-510A-4765-9A3F-EAA724A7A5E0}" dt="2022-12-09T09:33:06.810" v="202" actId="13926"/>
          <ac:spMkLst>
            <pc:docMk/>
            <pc:sldMk cId="3941613085" sldId="1466"/>
            <ac:spMk id="5" creationId="{DF970081-94DA-4076-80A9-CF7BC0ABB794}"/>
          </ac:spMkLst>
        </pc:spChg>
        <pc:graphicFrameChg chg="mod modGraphic">
          <ac:chgData name="Del Manso Martina" userId="513a9d34-6994-41b9-901c-f28dde9905db" providerId="ADAL" clId="{54579EB8-510A-4765-9A3F-EAA724A7A5E0}" dt="2022-12-09T09:33:00.180" v="201"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DE029854-EA0F-485A-B8C2-2B9FAB8CE6FA}"/>
    <pc:docChg chg="undo custSel addSld delSld modSld sldOrd">
      <pc:chgData name="Del Manso Martina" userId="513a9d34-6994-41b9-901c-f28dde9905db" providerId="ADAL" clId="{DE029854-EA0F-485A-B8C2-2B9FAB8CE6FA}" dt="2023-01-13T09:09:01.922" v="345" actId="1076"/>
      <pc:docMkLst>
        <pc:docMk/>
      </pc:docMkLst>
      <pc:sldChg chg="modSp mod">
        <pc:chgData name="Del Manso Martina" userId="513a9d34-6994-41b9-901c-f28dde9905db" providerId="ADAL" clId="{DE029854-EA0F-485A-B8C2-2B9FAB8CE6FA}" dt="2023-01-13T08:53:09.002" v="179" actId="1076"/>
        <pc:sldMkLst>
          <pc:docMk/>
          <pc:sldMk cId="558278552" sldId="259"/>
        </pc:sldMkLst>
        <pc:spChg chg="mod">
          <ac:chgData name="Del Manso Martina" userId="513a9d34-6994-41b9-901c-f28dde9905db" providerId="ADAL" clId="{DE029854-EA0F-485A-B8C2-2B9FAB8CE6FA}" dt="2023-01-13T08:53:09.002" v="179" actId="1076"/>
          <ac:spMkLst>
            <pc:docMk/>
            <pc:sldMk cId="558278552" sldId="259"/>
            <ac:spMk id="8" creationId="{30D2BD75-176A-45F8-A3B1-71B284903107}"/>
          </ac:spMkLst>
        </pc:spChg>
        <pc:spChg chg="mod">
          <ac:chgData name="Del Manso Martina" userId="513a9d34-6994-41b9-901c-f28dde9905db" providerId="ADAL" clId="{DE029854-EA0F-485A-B8C2-2B9FAB8CE6FA}" dt="2023-01-13T08:52:02.125" v="115"/>
          <ac:spMkLst>
            <pc:docMk/>
            <pc:sldMk cId="558278552" sldId="259"/>
            <ac:spMk id="9" creationId="{9062F9CD-CE96-4997-888D-12FBC44B69AD}"/>
          </ac:spMkLst>
        </pc:spChg>
        <pc:spChg chg="mod">
          <ac:chgData name="Del Manso Martina" userId="513a9d34-6994-41b9-901c-f28dde9905db" providerId="ADAL" clId="{DE029854-EA0F-485A-B8C2-2B9FAB8CE6FA}" dt="2023-01-13T08:48:34.694" v="19"/>
          <ac:spMkLst>
            <pc:docMk/>
            <pc:sldMk cId="558278552" sldId="259"/>
            <ac:spMk id="13" creationId="{E7776058-B94D-432C-A9E8-125AE28A6B8A}"/>
          </ac:spMkLst>
        </pc:spChg>
        <pc:picChg chg="mod">
          <ac:chgData name="Del Manso Martina" userId="513a9d34-6994-41b9-901c-f28dde9905db" providerId="ADAL" clId="{DE029854-EA0F-485A-B8C2-2B9FAB8CE6FA}" dt="2023-01-13T08:53:05.695" v="178" actId="1076"/>
          <ac:picMkLst>
            <pc:docMk/>
            <pc:sldMk cId="558278552" sldId="259"/>
            <ac:picMk id="6" creationId="{BCD8B1B4-145A-41CF-92AB-322EA28BBBAF}"/>
          </ac:picMkLst>
        </pc:picChg>
        <pc:picChg chg="mod">
          <ac:chgData name="Del Manso Martina" userId="513a9d34-6994-41b9-901c-f28dde9905db" providerId="ADAL" clId="{DE029854-EA0F-485A-B8C2-2B9FAB8CE6FA}" dt="2023-01-13T08:52:44.902" v="146" actId="14826"/>
          <ac:picMkLst>
            <pc:docMk/>
            <pc:sldMk cId="558278552" sldId="259"/>
            <ac:picMk id="1026" creationId="{46F22350-067A-2ACD-7608-7432BEEE1852}"/>
          </ac:picMkLst>
        </pc:picChg>
      </pc:sldChg>
      <pc:sldChg chg="modSp mod">
        <pc:chgData name="Del Manso Martina" userId="513a9d34-6994-41b9-901c-f28dde9905db" providerId="ADAL" clId="{DE029854-EA0F-485A-B8C2-2B9FAB8CE6FA}" dt="2023-01-13T08:50:45.942" v="88" actId="20577"/>
        <pc:sldMkLst>
          <pc:docMk/>
          <pc:sldMk cId="3310883101" sldId="261"/>
        </pc:sldMkLst>
        <pc:spChg chg="mod">
          <ac:chgData name="Del Manso Martina" userId="513a9d34-6994-41b9-901c-f28dde9905db" providerId="ADAL" clId="{DE029854-EA0F-485A-B8C2-2B9FAB8CE6FA}" dt="2023-01-13T08:48:34.694" v="19"/>
          <ac:spMkLst>
            <pc:docMk/>
            <pc:sldMk cId="3310883101" sldId="261"/>
            <ac:spMk id="5" creationId="{A5BE4D16-0C7B-441B-894E-231233E4FE0D}"/>
          </ac:spMkLst>
        </pc:spChg>
        <pc:spChg chg="mod">
          <ac:chgData name="Del Manso Martina" userId="513a9d34-6994-41b9-901c-f28dde9905db" providerId="ADAL" clId="{DE029854-EA0F-485A-B8C2-2B9FAB8CE6FA}" dt="2023-01-13T08:50:45.942" v="88" actId="20577"/>
          <ac:spMkLst>
            <pc:docMk/>
            <pc:sldMk cId="3310883101" sldId="261"/>
            <ac:spMk id="6" creationId="{FDD407F9-D97C-40C4-9D32-E19852D92C02}"/>
          </ac:spMkLst>
        </pc:spChg>
        <pc:spChg chg="mod">
          <ac:chgData name="Del Manso Martina" userId="513a9d34-6994-41b9-901c-f28dde9905db" providerId="ADAL" clId="{DE029854-EA0F-485A-B8C2-2B9FAB8CE6FA}" dt="2023-01-13T08:50:24.674" v="68" actId="20577"/>
          <ac:spMkLst>
            <pc:docMk/>
            <pc:sldMk cId="3310883101" sldId="261"/>
            <ac:spMk id="8" creationId="{49C5373A-585E-420D-9426-FA7A20EA58D9}"/>
          </ac:spMkLst>
        </pc:spChg>
        <pc:spChg chg="mod">
          <ac:chgData name="Del Manso Martina" userId="513a9d34-6994-41b9-901c-f28dde9905db" providerId="ADAL" clId="{DE029854-EA0F-485A-B8C2-2B9FAB8CE6FA}" dt="2023-01-13T08:49:52.689" v="43" actId="20577"/>
          <ac:spMkLst>
            <pc:docMk/>
            <pc:sldMk cId="3310883101" sldId="261"/>
            <ac:spMk id="10" creationId="{A0168411-B05F-4E38-B014-86F92D6456B7}"/>
          </ac:spMkLst>
        </pc:spChg>
        <pc:spChg chg="mod">
          <ac:chgData name="Del Manso Martina" userId="513a9d34-6994-41b9-901c-f28dde9905db" providerId="ADAL" clId="{DE029854-EA0F-485A-B8C2-2B9FAB8CE6FA}" dt="2023-01-13T08:48:52.862" v="30" actId="20577"/>
          <ac:spMkLst>
            <pc:docMk/>
            <pc:sldMk cId="3310883101" sldId="261"/>
            <ac:spMk id="170" creationId="{9F928B8A-3EB1-4DF1-BFCE-1A2F9A1160CD}"/>
          </ac:spMkLst>
        </pc:spChg>
        <pc:picChg chg="mod">
          <ac:chgData name="Del Manso Martina" userId="513a9d34-6994-41b9-901c-f28dde9905db" providerId="ADAL" clId="{DE029854-EA0F-485A-B8C2-2B9FAB8CE6FA}" dt="2023-01-13T08:49:09.177" v="31" actId="14826"/>
          <ac:picMkLst>
            <pc:docMk/>
            <pc:sldMk cId="3310883101" sldId="261"/>
            <ac:picMk id="1026" creationId="{91622F3B-016C-F6AB-025F-DA240E8B0961}"/>
          </ac:picMkLst>
        </pc:picChg>
      </pc:sldChg>
      <pc:sldChg chg="modSp mod">
        <pc:chgData name="Del Manso Martina" userId="513a9d34-6994-41b9-901c-f28dde9905db" providerId="ADAL" clId="{DE029854-EA0F-485A-B8C2-2B9FAB8CE6FA}" dt="2023-01-13T08:48:34.694" v="19"/>
        <pc:sldMkLst>
          <pc:docMk/>
          <pc:sldMk cId="1175944865" sldId="263"/>
        </pc:sldMkLst>
        <pc:spChg chg="mod">
          <ac:chgData name="Del Manso Martina" userId="513a9d34-6994-41b9-901c-f28dde9905db" providerId="ADAL" clId="{DE029854-EA0F-485A-B8C2-2B9FAB8CE6FA}" dt="2023-01-13T08:48:34.694" v="19"/>
          <ac:spMkLst>
            <pc:docMk/>
            <pc:sldMk cId="1175944865" sldId="263"/>
            <ac:spMk id="4" creationId="{00000000-0000-0000-0000-000000000000}"/>
          </ac:spMkLst>
        </pc:spChg>
        <pc:spChg chg="mod">
          <ac:chgData name="Del Manso Martina" userId="513a9d34-6994-41b9-901c-f28dde9905db" providerId="ADAL" clId="{DE029854-EA0F-485A-B8C2-2B9FAB8CE6FA}" dt="2023-01-13T08:47:24.902" v="16" actId="1076"/>
          <ac:spMkLst>
            <pc:docMk/>
            <pc:sldMk cId="1175944865" sldId="263"/>
            <ac:spMk id="8" creationId="{88ED138C-29C0-410A-8A6C-FC0EE87430DF}"/>
          </ac:spMkLst>
        </pc:spChg>
        <pc:picChg chg="mod">
          <ac:chgData name="Del Manso Martina" userId="513a9d34-6994-41b9-901c-f28dde9905db" providerId="ADAL" clId="{DE029854-EA0F-485A-B8C2-2B9FAB8CE6FA}" dt="2023-01-13T08:47:33.173" v="17" actId="1076"/>
          <ac:picMkLst>
            <pc:docMk/>
            <pc:sldMk cId="1175944865" sldId="263"/>
            <ac:picMk id="5" creationId="{B5ED2C2C-1304-0207-7BA3-5468B5CFF6C6}"/>
          </ac:picMkLst>
        </pc:picChg>
        <pc:picChg chg="mod">
          <ac:chgData name="Del Manso Martina" userId="513a9d34-6994-41b9-901c-f28dde9905db" providerId="ADAL" clId="{DE029854-EA0F-485A-B8C2-2B9FAB8CE6FA}" dt="2023-01-13T08:48:21.364" v="18" actId="14826"/>
          <ac:picMkLst>
            <pc:docMk/>
            <pc:sldMk cId="1175944865" sldId="263"/>
            <ac:picMk id="10" creationId="{C5BB7BEC-B517-08A8-187E-7C6169EEB903}"/>
          </ac:picMkLst>
        </pc:picChg>
      </pc:sldChg>
      <pc:sldChg chg="modSp mod">
        <pc:chgData name="Del Manso Martina" userId="513a9d34-6994-41b9-901c-f28dde9905db" providerId="ADAL" clId="{DE029854-EA0F-485A-B8C2-2B9FAB8CE6FA}" dt="2023-01-13T09:06:25.479" v="339" actId="20577"/>
        <pc:sldMkLst>
          <pc:docMk/>
          <pc:sldMk cId="1393109582" sldId="276"/>
        </pc:sldMkLst>
        <pc:spChg chg="mod">
          <ac:chgData name="Del Manso Martina" userId="513a9d34-6994-41b9-901c-f28dde9905db" providerId="ADAL" clId="{DE029854-EA0F-485A-B8C2-2B9FAB8CE6FA}" dt="2023-01-13T09:06:21.582" v="337"/>
          <ac:spMkLst>
            <pc:docMk/>
            <pc:sldMk cId="1393109582" sldId="276"/>
            <ac:spMk id="2" creationId="{E6ADB4E8-56B0-3FA5-A79B-B603D2CC0480}"/>
          </ac:spMkLst>
        </pc:spChg>
        <pc:spChg chg="mod">
          <ac:chgData name="Del Manso Martina" userId="513a9d34-6994-41b9-901c-f28dde9905db" providerId="ADAL" clId="{DE029854-EA0F-485A-B8C2-2B9FAB8CE6FA}" dt="2023-01-13T09:06:25.479" v="339" actId="20577"/>
          <ac:spMkLst>
            <pc:docMk/>
            <pc:sldMk cId="1393109582" sldId="276"/>
            <ac:spMk id="3" creationId="{46B1FEDA-143A-4056-8586-6BEC18D7A754}"/>
          </ac:spMkLst>
        </pc:spChg>
      </pc:sldChg>
      <pc:sldChg chg="modSp mod">
        <pc:chgData name="Del Manso Martina" userId="513a9d34-6994-41b9-901c-f28dde9905db" providerId="ADAL" clId="{DE029854-EA0F-485A-B8C2-2B9FAB8CE6FA}" dt="2023-01-13T08:52:25.429" v="145" actId="6549"/>
        <pc:sldMkLst>
          <pc:docMk/>
          <pc:sldMk cId="596980194" sldId="278"/>
        </pc:sldMkLst>
        <pc:spChg chg="mod">
          <ac:chgData name="Del Manso Martina" userId="513a9d34-6994-41b9-901c-f28dde9905db" providerId="ADAL" clId="{DE029854-EA0F-485A-B8C2-2B9FAB8CE6FA}" dt="2023-01-13T08:51:54.198" v="114" actId="6549"/>
          <ac:spMkLst>
            <pc:docMk/>
            <pc:sldMk cId="596980194" sldId="278"/>
            <ac:spMk id="9" creationId="{9062F9CD-CE96-4997-888D-12FBC44B69AD}"/>
          </ac:spMkLst>
        </pc:spChg>
        <pc:spChg chg="mod">
          <ac:chgData name="Del Manso Martina" userId="513a9d34-6994-41b9-901c-f28dde9905db" providerId="ADAL" clId="{DE029854-EA0F-485A-B8C2-2B9FAB8CE6FA}" dt="2023-01-13T08:52:25.429" v="145" actId="6549"/>
          <ac:spMkLst>
            <pc:docMk/>
            <pc:sldMk cId="596980194" sldId="278"/>
            <ac:spMk id="16" creationId="{9AAAB8FB-18B2-4010-8B19-390F6A5A5F0A}"/>
          </ac:spMkLst>
        </pc:spChg>
        <pc:spChg chg="mod">
          <ac:chgData name="Del Manso Martina" userId="513a9d34-6994-41b9-901c-f28dde9905db" providerId="ADAL" clId="{DE029854-EA0F-485A-B8C2-2B9FAB8CE6FA}" dt="2023-01-13T08:48:34.694" v="19"/>
          <ac:spMkLst>
            <pc:docMk/>
            <pc:sldMk cId="596980194" sldId="278"/>
            <ac:spMk id="17" creationId="{462B6211-349A-4E55-9BA6-1003FB842C0A}"/>
          </ac:spMkLst>
        </pc:spChg>
        <pc:picChg chg="mod">
          <ac:chgData name="Del Manso Martina" userId="513a9d34-6994-41b9-901c-f28dde9905db" providerId="ADAL" clId="{DE029854-EA0F-485A-B8C2-2B9FAB8CE6FA}" dt="2023-01-13T08:51:20.872" v="89" actId="14826"/>
          <ac:picMkLst>
            <pc:docMk/>
            <pc:sldMk cId="596980194" sldId="278"/>
            <ac:picMk id="2" creationId="{AF82171E-FAE6-40F0-802E-C1CBFED00980}"/>
          </ac:picMkLst>
        </pc:picChg>
        <pc:picChg chg="mod">
          <ac:chgData name="Del Manso Martina" userId="513a9d34-6994-41b9-901c-f28dde9905db" providerId="ADAL" clId="{DE029854-EA0F-485A-B8C2-2B9FAB8CE6FA}" dt="2023-01-13T08:52:11.372" v="116" actId="14826"/>
          <ac:picMkLst>
            <pc:docMk/>
            <pc:sldMk cId="596980194" sldId="278"/>
            <ac:picMk id="1026" creationId="{DA911BB8-2AEE-ACAD-E6C5-2594499F2E6A}"/>
          </ac:picMkLst>
        </pc:picChg>
      </pc:sldChg>
      <pc:sldChg chg="modSp add del mod ord">
        <pc:chgData name="Del Manso Martina" userId="513a9d34-6994-41b9-901c-f28dde9905db" providerId="ADAL" clId="{DE029854-EA0F-485A-B8C2-2B9FAB8CE6FA}" dt="2023-01-13T09:00:01.422" v="270" actId="1076"/>
        <pc:sldMkLst>
          <pc:docMk/>
          <pc:sldMk cId="37481646" sldId="279"/>
        </pc:sldMkLst>
        <pc:spChg chg="mod">
          <ac:chgData name="Del Manso Martina" userId="513a9d34-6994-41b9-901c-f28dde9905db" providerId="ADAL" clId="{DE029854-EA0F-485A-B8C2-2B9FAB8CE6FA}" dt="2023-01-13T08:59:57.255" v="269" actId="14100"/>
          <ac:spMkLst>
            <pc:docMk/>
            <pc:sldMk cId="37481646" sldId="279"/>
            <ac:spMk id="7" creationId="{DE0F5A75-5FBE-DB58-5B7C-C4655E6B239F}"/>
          </ac:spMkLst>
        </pc:spChg>
        <pc:grpChg chg="mod">
          <ac:chgData name="Del Manso Martina" userId="513a9d34-6994-41b9-901c-f28dde9905db" providerId="ADAL" clId="{DE029854-EA0F-485A-B8C2-2B9FAB8CE6FA}" dt="2023-01-13T09:00:01.422" v="270" actId="1076"/>
          <ac:grpSpMkLst>
            <pc:docMk/>
            <pc:sldMk cId="37481646" sldId="279"/>
            <ac:grpSpMk id="12" creationId="{00000000-0000-0000-0000-000000000000}"/>
          </ac:grpSpMkLst>
        </pc:grpChg>
      </pc:sldChg>
      <pc:sldChg chg="modSp mod">
        <pc:chgData name="Del Manso Martina" userId="513a9d34-6994-41b9-901c-f28dde9905db" providerId="ADAL" clId="{DE029854-EA0F-485A-B8C2-2B9FAB8CE6FA}" dt="2023-01-13T08:59:05.549" v="256" actId="20577"/>
        <pc:sldMkLst>
          <pc:docMk/>
          <pc:sldMk cId="3284697636" sldId="1278"/>
        </pc:sldMkLst>
        <pc:spChg chg="mod">
          <ac:chgData name="Del Manso Martina" userId="513a9d34-6994-41b9-901c-f28dde9905db" providerId="ADAL" clId="{DE029854-EA0F-485A-B8C2-2B9FAB8CE6FA}" dt="2023-01-13T08:59:05.549" v="256" actId="20577"/>
          <ac:spMkLst>
            <pc:docMk/>
            <pc:sldMk cId="3284697636" sldId="1278"/>
            <ac:spMk id="2" creationId="{71B7A1A9-40FC-4B1A-BC71-6C2C2DFC8700}"/>
          </ac:spMkLst>
        </pc:spChg>
      </pc:sldChg>
      <pc:sldChg chg="modSp mod">
        <pc:chgData name="Del Manso Martina" userId="513a9d34-6994-41b9-901c-f28dde9905db" providerId="ADAL" clId="{DE029854-EA0F-485A-B8C2-2B9FAB8CE6FA}" dt="2023-01-13T08:39:11.989" v="1" actId="20577"/>
        <pc:sldMkLst>
          <pc:docMk/>
          <pc:sldMk cId="638701303" sldId="1418"/>
        </pc:sldMkLst>
        <pc:spChg chg="mod">
          <ac:chgData name="Del Manso Martina" userId="513a9d34-6994-41b9-901c-f28dde9905db" providerId="ADAL" clId="{DE029854-EA0F-485A-B8C2-2B9FAB8CE6FA}" dt="2023-01-13T08:39:11.989" v="1" actId="20577"/>
          <ac:spMkLst>
            <pc:docMk/>
            <pc:sldMk cId="638701303" sldId="1418"/>
            <ac:spMk id="9" creationId="{02D42140-243D-4064-9F67-4AB0E0B3DB7E}"/>
          </ac:spMkLst>
        </pc:spChg>
      </pc:sldChg>
      <pc:sldChg chg="addSp delSp modSp mod">
        <pc:chgData name="Del Manso Martina" userId="513a9d34-6994-41b9-901c-f28dde9905db" providerId="ADAL" clId="{DE029854-EA0F-485A-B8C2-2B9FAB8CE6FA}" dt="2023-01-13T08:59:25.743" v="261"/>
        <pc:sldMkLst>
          <pc:docMk/>
          <pc:sldMk cId="1363598916" sldId="1436"/>
        </pc:sldMkLst>
        <pc:spChg chg="mod">
          <ac:chgData name="Del Manso Martina" userId="513a9d34-6994-41b9-901c-f28dde9905db" providerId="ADAL" clId="{DE029854-EA0F-485A-B8C2-2B9FAB8CE6FA}" dt="2023-01-13T08:58:40.192" v="250" actId="20577"/>
          <ac:spMkLst>
            <pc:docMk/>
            <pc:sldMk cId="1363598916" sldId="1436"/>
            <ac:spMk id="2" creationId="{8BF82B57-AAD8-1EEF-574E-5BAF68B60329}"/>
          </ac:spMkLst>
        </pc:spChg>
        <pc:spChg chg="mod">
          <ac:chgData name="Del Manso Martina" userId="513a9d34-6994-41b9-901c-f28dde9905db" providerId="ADAL" clId="{DE029854-EA0F-485A-B8C2-2B9FAB8CE6FA}" dt="2023-01-13T08:48:34.694" v="19"/>
          <ac:spMkLst>
            <pc:docMk/>
            <pc:sldMk cId="1363598916" sldId="1436"/>
            <ac:spMk id="4" creationId="{C436C9B4-0598-4BC7-8D20-3BCE1F1E349C}"/>
          </ac:spMkLst>
        </pc:spChg>
        <pc:picChg chg="mod">
          <ac:chgData name="Del Manso Martina" userId="513a9d34-6994-41b9-901c-f28dde9905db" providerId="ADAL" clId="{DE029854-EA0F-485A-B8C2-2B9FAB8CE6FA}" dt="2023-01-13T08:58:33.032" v="247" actId="14826"/>
          <ac:picMkLst>
            <pc:docMk/>
            <pc:sldMk cId="1363598916" sldId="1436"/>
            <ac:picMk id="5" creationId="{BD632AA6-298D-4EAF-AE5F-2CEA1D7FEB5A}"/>
          </ac:picMkLst>
        </pc:picChg>
        <pc:picChg chg="add del">
          <ac:chgData name="Del Manso Martina" userId="513a9d34-6994-41b9-901c-f28dde9905db" providerId="ADAL" clId="{DE029854-EA0F-485A-B8C2-2B9FAB8CE6FA}" dt="2023-01-13T08:59:25.743" v="261"/>
          <ac:picMkLst>
            <pc:docMk/>
            <pc:sldMk cId="1363598916" sldId="1436"/>
            <ac:picMk id="1026" creationId="{4CF398D1-68F8-B53A-BF70-AA0632E1B2C7}"/>
          </ac:picMkLst>
        </pc:picChg>
      </pc:sldChg>
      <pc:sldChg chg="modSp mod">
        <pc:chgData name="Del Manso Martina" userId="513a9d34-6994-41b9-901c-f28dde9905db" providerId="ADAL" clId="{DE029854-EA0F-485A-B8C2-2B9FAB8CE6FA}" dt="2023-01-13T08:53:44.202" v="182" actId="20577"/>
        <pc:sldMkLst>
          <pc:docMk/>
          <pc:sldMk cId="3024650233" sldId="1443"/>
        </pc:sldMkLst>
        <pc:spChg chg="mod">
          <ac:chgData name="Del Manso Martina" userId="513a9d34-6994-41b9-901c-f28dde9905db" providerId="ADAL" clId="{DE029854-EA0F-485A-B8C2-2B9FAB8CE6FA}" dt="2023-01-13T08:53:31.592" v="181" actId="20577"/>
          <ac:spMkLst>
            <pc:docMk/>
            <pc:sldMk cId="3024650233" sldId="1443"/>
            <ac:spMk id="2" creationId="{AD8B7316-7A59-4F04-A5C4-B4F4AAD794FF}"/>
          </ac:spMkLst>
        </pc:spChg>
        <pc:spChg chg="mod">
          <ac:chgData name="Del Manso Martina" userId="513a9d34-6994-41b9-901c-f28dde9905db" providerId="ADAL" clId="{DE029854-EA0F-485A-B8C2-2B9FAB8CE6FA}" dt="2023-01-13T08:53:44.202" v="182" actId="20577"/>
          <ac:spMkLst>
            <pc:docMk/>
            <pc:sldMk cId="3024650233" sldId="1443"/>
            <ac:spMk id="9" creationId="{853EB532-9503-48AE-8364-7F7C9B64A96B}"/>
          </ac:spMkLst>
        </pc:spChg>
        <pc:spChg chg="mod">
          <ac:chgData name="Del Manso Martina" userId="513a9d34-6994-41b9-901c-f28dde9905db" providerId="ADAL" clId="{DE029854-EA0F-485A-B8C2-2B9FAB8CE6FA}" dt="2023-01-13T08:48:34.694" v="19"/>
          <ac:spMkLst>
            <pc:docMk/>
            <pc:sldMk cId="3024650233" sldId="1443"/>
            <ac:spMk id="13" creationId="{E7776058-B94D-432C-A9E8-125AE28A6B8A}"/>
          </ac:spMkLst>
        </pc:spChg>
        <pc:picChg chg="mod">
          <ac:chgData name="Del Manso Martina" userId="513a9d34-6994-41b9-901c-f28dde9905db" providerId="ADAL" clId="{DE029854-EA0F-485A-B8C2-2B9FAB8CE6FA}" dt="2023-01-13T08:53:26.054" v="180" actId="14826"/>
          <ac:picMkLst>
            <pc:docMk/>
            <pc:sldMk cId="3024650233" sldId="1443"/>
            <ac:picMk id="6146" creationId="{3B2467D0-95AB-4349-9144-A9BBBC34A0C4}"/>
          </ac:picMkLst>
        </pc:picChg>
      </pc:sldChg>
      <pc:sldChg chg="modSp mod">
        <pc:chgData name="Del Manso Martina" userId="513a9d34-6994-41b9-901c-f28dde9905db" providerId="ADAL" clId="{DE029854-EA0F-485A-B8C2-2B9FAB8CE6FA}" dt="2023-01-13T08:57:16.632" v="246" actId="20577"/>
        <pc:sldMkLst>
          <pc:docMk/>
          <pc:sldMk cId="2705140051" sldId="1461"/>
        </pc:sldMkLst>
        <pc:spChg chg="mod">
          <ac:chgData name="Del Manso Martina" userId="513a9d34-6994-41b9-901c-f28dde9905db" providerId="ADAL" clId="{DE029854-EA0F-485A-B8C2-2B9FAB8CE6FA}" dt="2023-01-13T08:56:51.682" v="244" actId="20577"/>
          <ac:spMkLst>
            <pc:docMk/>
            <pc:sldMk cId="2705140051" sldId="1461"/>
            <ac:spMk id="2" creationId="{97E7B292-9F5A-9049-8903-1BFA5568045D}"/>
          </ac:spMkLst>
        </pc:spChg>
        <pc:spChg chg="mod">
          <ac:chgData name="Del Manso Martina" userId="513a9d34-6994-41b9-901c-f28dde9905db" providerId="ADAL" clId="{DE029854-EA0F-485A-B8C2-2B9FAB8CE6FA}" dt="2023-01-13T08:54:45.512" v="196" actId="20577"/>
          <ac:spMkLst>
            <pc:docMk/>
            <pc:sldMk cId="2705140051" sldId="1461"/>
            <ac:spMk id="3" creationId="{9AE7991F-227C-4D1D-963F-5DF7512E9B72}"/>
          </ac:spMkLst>
        </pc:spChg>
        <pc:spChg chg="mod">
          <ac:chgData name="Del Manso Martina" userId="513a9d34-6994-41b9-901c-f28dde9905db" providerId="ADAL" clId="{DE029854-EA0F-485A-B8C2-2B9FAB8CE6FA}" dt="2023-01-13T08:57:16.632" v="246" actId="20577"/>
          <ac:spMkLst>
            <pc:docMk/>
            <pc:sldMk cId="2705140051" sldId="1461"/>
            <ac:spMk id="6" creationId="{C0E3834D-83F4-4161-9CFE-5070D55D5F1B}"/>
          </ac:spMkLst>
        </pc:spChg>
      </pc:sldChg>
      <pc:sldChg chg="addSp delSp modSp mod">
        <pc:chgData name="Del Manso Martina" userId="513a9d34-6994-41b9-901c-f28dde9905db" providerId="ADAL" clId="{DE029854-EA0F-485A-B8C2-2B9FAB8CE6FA}" dt="2023-01-13T09:03:50.742" v="336" actId="20577"/>
        <pc:sldMkLst>
          <pc:docMk/>
          <pc:sldMk cId="549617493" sldId="1464"/>
        </pc:sldMkLst>
        <pc:spChg chg="mod">
          <ac:chgData name="Del Manso Martina" userId="513a9d34-6994-41b9-901c-f28dde9905db" providerId="ADAL" clId="{DE029854-EA0F-485A-B8C2-2B9FAB8CE6FA}" dt="2023-01-13T08:48:34.694" v="19"/>
          <ac:spMkLst>
            <pc:docMk/>
            <pc:sldMk cId="549617493" sldId="1464"/>
            <ac:spMk id="6" creationId="{23167014-F99B-4102-9FDF-70714DE9EB3C}"/>
          </ac:spMkLst>
        </pc:spChg>
        <pc:spChg chg="mod">
          <ac:chgData name="Del Manso Martina" userId="513a9d34-6994-41b9-901c-f28dde9905db" providerId="ADAL" clId="{DE029854-EA0F-485A-B8C2-2B9FAB8CE6FA}" dt="2023-01-13T09:03:50.742" v="336" actId="20577"/>
          <ac:spMkLst>
            <pc:docMk/>
            <pc:sldMk cId="549617493" sldId="1464"/>
            <ac:spMk id="7" creationId="{521C454B-F5E8-4456-B826-7D75278D9657}"/>
          </ac:spMkLst>
        </pc:spChg>
        <pc:spChg chg="mod">
          <ac:chgData name="Del Manso Martina" userId="513a9d34-6994-41b9-901c-f28dde9905db" providerId="ADAL" clId="{DE029854-EA0F-485A-B8C2-2B9FAB8CE6FA}" dt="2023-01-13T09:02:25.117" v="288" actId="20577"/>
          <ac:spMkLst>
            <pc:docMk/>
            <pc:sldMk cId="549617493" sldId="1464"/>
            <ac:spMk id="12" creationId="{C38C7F7B-BB50-4EF1-B675-C18FAB25E91D}"/>
          </ac:spMkLst>
        </pc:spChg>
        <pc:spChg chg="mod">
          <ac:chgData name="Del Manso Martina" userId="513a9d34-6994-41b9-901c-f28dde9905db" providerId="ADAL" clId="{DE029854-EA0F-485A-B8C2-2B9FAB8CE6FA}" dt="2023-01-13T09:02:17.462" v="282" actId="20577"/>
          <ac:spMkLst>
            <pc:docMk/>
            <pc:sldMk cId="549617493" sldId="1464"/>
            <ac:spMk id="20" creationId="{16455BC2-3EEC-465F-BFC7-69E0D30CE390}"/>
          </ac:spMkLst>
        </pc:spChg>
        <pc:spChg chg="mod">
          <ac:chgData name="Del Manso Martina" userId="513a9d34-6994-41b9-901c-f28dde9905db" providerId="ADAL" clId="{DE029854-EA0F-485A-B8C2-2B9FAB8CE6FA}" dt="2023-01-13T09:02:49.862" v="304" actId="20577"/>
          <ac:spMkLst>
            <pc:docMk/>
            <pc:sldMk cId="549617493" sldId="1464"/>
            <ac:spMk id="23" creationId="{1916299F-6F0B-41A0-B266-329199B98D1D}"/>
          </ac:spMkLst>
        </pc:spChg>
        <pc:spChg chg="mod">
          <ac:chgData name="Del Manso Martina" userId="513a9d34-6994-41b9-901c-f28dde9905db" providerId="ADAL" clId="{DE029854-EA0F-485A-B8C2-2B9FAB8CE6FA}" dt="2023-01-13T09:02:36.562" v="296" actId="20577"/>
          <ac:spMkLst>
            <pc:docMk/>
            <pc:sldMk cId="549617493" sldId="1464"/>
            <ac:spMk id="24" creationId="{E74C75E4-D3C3-4199-B3B7-E5CE64741945}"/>
          </ac:spMkLst>
        </pc:spChg>
        <pc:spChg chg="mod">
          <ac:chgData name="Del Manso Martina" userId="513a9d34-6994-41b9-901c-f28dde9905db" providerId="ADAL" clId="{DE029854-EA0F-485A-B8C2-2B9FAB8CE6FA}" dt="2023-01-13T09:03:00.108" v="310" actId="20577"/>
          <ac:spMkLst>
            <pc:docMk/>
            <pc:sldMk cId="549617493" sldId="1464"/>
            <ac:spMk id="25" creationId="{2A50A42D-7861-4F67-ABF7-B56D3E1416D8}"/>
          </ac:spMkLst>
        </pc:spChg>
        <pc:spChg chg="mod">
          <ac:chgData name="Del Manso Martina" userId="513a9d34-6994-41b9-901c-f28dde9905db" providerId="ADAL" clId="{DE029854-EA0F-485A-B8C2-2B9FAB8CE6FA}" dt="2023-01-13T09:03:13.532" v="322" actId="20577"/>
          <ac:spMkLst>
            <pc:docMk/>
            <pc:sldMk cId="549617493" sldId="1464"/>
            <ac:spMk id="26" creationId="{17B8BD54-C49A-4DF1-BBE2-6315E6CC2BD6}"/>
          </ac:spMkLst>
        </pc:spChg>
        <pc:spChg chg="mod">
          <ac:chgData name="Del Manso Martina" userId="513a9d34-6994-41b9-901c-f28dde9905db" providerId="ADAL" clId="{DE029854-EA0F-485A-B8C2-2B9FAB8CE6FA}" dt="2023-01-13T09:03:06.882" v="316" actId="20577"/>
          <ac:spMkLst>
            <pc:docMk/>
            <pc:sldMk cId="549617493" sldId="1464"/>
            <ac:spMk id="27" creationId="{3D620C99-C7B9-49E6-9F1F-B55959BD649D}"/>
          </ac:spMkLst>
        </pc:spChg>
        <pc:spChg chg="mod">
          <ac:chgData name="Del Manso Martina" userId="513a9d34-6994-41b9-901c-f28dde9905db" providerId="ADAL" clId="{DE029854-EA0F-485A-B8C2-2B9FAB8CE6FA}" dt="2023-01-13T09:03:30.337" v="332" actId="20577"/>
          <ac:spMkLst>
            <pc:docMk/>
            <pc:sldMk cId="549617493" sldId="1464"/>
            <ac:spMk id="28" creationId="{E84D0256-A48B-432B-B8ED-89AB73710437}"/>
          </ac:spMkLst>
        </pc:spChg>
        <pc:spChg chg="mod">
          <ac:chgData name="Del Manso Martina" userId="513a9d34-6994-41b9-901c-f28dde9905db" providerId="ADAL" clId="{DE029854-EA0F-485A-B8C2-2B9FAB8CE6FA}" dt="2023-01-13T09:03:21.325" v="326" actId="20577"/>
          <ac:spMkLst>
            <pc:docMk/>
            <pc:sldMk cId="549617493" sldId="1464"/>
            <ac:spMk id="29" creationId="{6B0B2A4C-42BF-4626-B2DA-6BCBB944F7F9}"/>
          </ac:spMkLst>
        </pc:spChg>
        <pc:picChg chg="del mod">
          <ac:chgData name="Del Manso Martina" userId="513a9d34-6994-41b9-901c-f28dde9905db" providerId="ADAL" clId="{DE029854-EA0F-485A-B8C2-2B9FAB8CE6FA}" dt="2023-01-13T09:01:28.520" v="273" actId="478"/>
          <ac:picMkLst>
            <pc:docMk/>
            <pc:sldMk cId="549617493" sldId="1464"/>
            <ac:picMk id="1026" creationId="{0D419987-0ECC-A27E-3EB8-A90C66565C4C}"/>
          </ac:picMkLst>
        </pc:picChg>
        <pc:picChg chg="add mod">
          <ac:chgData name="Del Manso Martina" userId="513a9d34-6994-41b9-901c-f28dde9905db" providerId="ADAL" clId="{DE029854-EA0F-485A-B8C2-2B9FAB8CE6FA}" dt="2023-01-13T09:01:41.966" v="276" actId="167"/>
          <ac:picMkLst>
            <pc:docMk/>
            <pc:sldMk cId="549617493" sldId="1464"/>
            <ac:picMk id="2050" creationId="{CF54C4F0-4771-4EF4-0191-2B21602D467C}"/>
          </ac:picMkLst>
        </pc:picChg>
      </pc:sldChg>
      <pc:sldChg chg="addSp delSp modSp mod">
        <pc:chgData name="Del Manso Martina" userId="513a9d34-6994-41b9-901c-f28dde9905db" providerId="ADAL" clId="{DE029854-EA0F-485A-B8C2-2B9FAB8CE6FA}" dt="2023-01-13T09:09:01.922" v="345" actId="1076"/>
        <pc:sldMkLst>
          <pc:docMk/>
          <pc:sldMk cId="2704211798" sldId="1465"/>
        </pc:sldMkLst>
        <pc:spChg chg="mod">
          <ac:chgData name="Del Manso Martina" userId="513a9d34-6994-41b9-901c-f28dde9905db" providerId="ADAL" clId="{DE029854-EA0F-485A-B8C2-2B9FAB8CE6FA}" dt="2023-01-13T09:09:01.922" v="345" actId="1076"/>
          <ac:spMkLst>
            <pc:docMk/>
            <pc:sldMk cId="2704211798" sldId="1465"/>
            <ac:spMk id="6" creationId="{18B3654A-7DA2-42C6-9E9B-3690B637422E}"/>
          </ac:spMkLst>
        </pc:spChg>
        <pc:picChg chg="del">
          <ac:chgData name="Del Manso Martina" userId="513a9d34-6994-41b9-901c-f28dde9905db" providerId="ADAL" clId="{DE029854-EA0F-485A-B8C2-2B9FAB8CE6FA}" dt="2023-01-13T09:08:42.642" v="340" actId="478"/>
          <ac:picMkLst>
            <pc:docMk/>
            <pc:sldMk cId="2704211798" sldId="1465"/>
            <ac:picMk id="4" creationId="{957173CA-13E9-0C61-F9D2-BEE433A170DC}"/>
          </ac:picMkLst>
        </pc:picChg>
        <pc:picChg chg="add mod">
          <ac:chgData name="Del Manso Martina" userId="513a9d34-6994-41b9-901c-f28dde9905db" providerId="ADAL" clId="{DE029854-EA0F-485A-B8C2-2B9FAB8CE6FA}" dt="2023-01-13T09:08:53.440" v="344" actId="1076"/>
          <ac:picMkLst>
            <pc:docMk/>
            <pc:sldMk cId="2704211798" sldId="1465"/>
            <ac:picMk id="5" creationId="{C5C07304-B43E-35F3-EFB4-B711CA6F0886}"/>
          </ac:picMkLst>
        </pc:picChg>
      </pc:sldChg>
      <pc:sldChg chg="modSp mod">
        <pc:chgData name="Del Manso Martina" userId="513a9d34-6994-41b9-901c-f28dde9905db" providerId="ADAL" clId="{DE029854-EA0F-485A-B8C2-2B9FAB8CE6FA}" dt="2023-01-13T08:54:37.101" v="193" actId="20577"/>
        <pc:sldMkLst>
          <pc:docMk/>
          <pc:sldMk cId="3941613085" sldId="1466"/>
        </pc:sldMkLst>
        <pc:spChg chg="mod">
          <ac:chgData name="Del Manso Martina" userId="513a9d34-6994-41b9-901c-f28dde9905db" providerId="ADAL" clId="{DE029854-EA0F-485A-B8C2-2B9FAB8CE6FA}" dt="2023-01-13T08:54:37.101" v="193" actId="20577"/>
          <ac:spMkLst>
            <pc:docMk/>
            <pc:sldMk cId="3941613085" sldId="1466"/>
            <ac:spMk id="5" creationId="{DF970081-94DA-4076-80A9-CF7BC0ABB794}"/>
          </ac:spMkLst>
        </pc:spChg>
        <pc:graphicFrameChg chg="mod modGraphic">
          <ac:chgData name="Del Manso Martina" userId="513a9d34-6994-41b9-901c-f28dde9905db" providerId="ADAL" clId="{DE029854-EA0F-485A-B8C2-2B9FAB8CE6FA}" dt="2023-01-13T08:54:34.886" v="191"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AA685100-20CC-4DBE-816F-86CBC80BCA09}"/>
    <pc:docChg chg="undo custSel addSld delSld modSld sldOrd delMainMaster">
      <pc:chgData name="Del Manso Martina" userId="513a9d34-6994-41b9-901c-f28dde9905db" providerId="ADAL" clId="{AA685100-20CC-4DBE-816F-86CBC80BCA09}" dt="2023-01-20T09:47:23.669" v="355" actId="20577"/>
      <pc:docMkLst>
        <pc:docMk/>
      </pc:docMkLst>
      <pc:sldChg chg="modSp mod">
        <pc:chgData name="Del Manso Martina" userId="513a9d34-6994-41b9-901c-f28dde9905db" providerId="ADAL" clId="{AA685100-20CC-4DBE-816F-86CBC80BCA09}" dt="2023-01-19T18:33:17.433" v="136" actId="14826"/>
        <pc:sldMkLst>
          <pc:docMk/>
          <pc:sldMk cId="558278552" sldId="259"/>
        </pc:sldMkLst>
        <pc:spChg chg="mod">
          <ac:chgData name="Del Manso Martina" userId="513a9d34-6994-41b9-901c-f28dde9905db" providerId="ADAL" clId="{AA685100-20CC-4DBE-816F-86CBC80BCA09}" dt="2023-01-19T18:10:00.294" v="135"/>
          <ac:spMkLst>
            <pc:docMk/>
            <pc:sldMk cId="558278552" sldId="259"/>
            <ac:spMk id="9" creationId="{9062F9CD-CE96-4997-888D-12FBC44B69AD}"/>
          </ac:spMkLst>
        </pc:spChg>
        <pc:spChg chg="mod">
          <ac:chgData name="Del Manso Martina" userId="513a9d34-6994-41b9-901c-f28dde9905db" providerId="ADAL" clId="{AA685100-20CC-4DBE-816F-86CBC80BCA09}" dt="2023-01-19T17:54:56.666" v="26"/>
          <ac:spMkLst>
            <pc:docMk/>
            <pc:sldMk cId="558278552" sldId="259"/>
            <ac:spMk id="13" creationId="{E7776058-B94D-432C-A9E8-125AE28A6B8A}"/>
          </ac:spMkLst>
        </pc:spChg>
        <pc:picChg chg="mod">
          <ac:chgData name="Del Manso Martina" userId="513a9d34-6994-41b9-901c-f28dde9905db" providerId="ADAL" clId="{AA685100-20CC-4DBE-816F-86CBC80BCA09}" dt="2023-01-19T18:33:17.433" v="136" actId="14826"/>
          <ac:picMkLst>
            <pc:docMk/>
            <pc:sldMk cId="558278552" sldId="259"/>
            <ac:picMk id="1026" creationId="{46F22350-067A-2ACD-7608-7432BEEE1852}"/>
          </ac:picMkLst>
        </pc:picChg>
      </pc:sldChg>
      <pc:sldChg chg="modSp mod">
        <pc:chgData name="Del Manso Martina" userId="513a9d34-6994-41b9-901c-f28dde9905db" providerId="ADAL" clId="{AA685100-20CC-4DBE-816F-86CBC80BCA09}" dt="2023-01-20T09:02:44.500" v="341" actId="20577"/>
        <pc:sldMkLst>
          <pc:docMk/>
          <pc:sldMk cId="3310883101" sldId="261"/>
        </pc:sldMkLst>
        <pc:spChg chg="mod">
          <ac:chgData name="Del Manso Martina" userId="513a9d34-6994-41b9-901c-f28dde9905db" providerId="ADAL" clId="{AA685100-20CC-4DBE-816F-86CBC80BCA09}" dt="2023-01-19T17:54:56.666" v="26"/>
          <ac:spMkLst>
            <pc:docMk/>
            <pc:sldMk cId="3310883101" sldId="261"/>
            <ac:spMk id="5" creationId="{A5BE4D16-0C7B-441B-894E-231233E4FE0D}"/>
          </ac:spMkLst>
        </pc:spChg>
        <pc:spChg chg="mod">
          <ac:chgData name="Del Manso Martina" userId="513a9d34-6994-41b9-901c-f28dde9905db" providerId="ADAL" clId="{AA685100-20CC-4DBE-816F-86CBC80BCA09}" dt="2023-01-20T09:02:44.500" v="341" actId="20577"/>
          <ac:spMkLst>
            <pc:docMk/>
            <pc:sldMk cId="3310883101" sldId="261"/>
            <ac:spMk id="6" creationId="{FDD407F9-D97C-40C4-9D32-E19852D92C02}"/>
          </ac:spMkLst>
        </pc:spChg>
        <pc:spChg chg="mod">
          <ac:chgData name="Del Manso Martina" userId="513a9d34-6994-41b9-901c-f28dde9905db" providerId="ADAL" clId="{AA685100-20CC-4DBE-816F-86CBC80BCA09}" dt="2023-01-19T18:03:52.266" v="101" actId="20577"/>
          <ac:spMkLst>
            <pc:docMk/>
            <pc:sldMk cId="3310883101" sldId="261"/>
            <ac:spMk id="8" creationId="{49C5373A-585E-420D-9426-FA7A20EA58D9}"/>
          </ac:spMkLst>
        </pc:spChg>
        <pc:spChg chg="mod">
          <ac:chgData name="Del Manso Martina" userId="513a9d34-6994-41b9-901c-f28dde9905db" providerId="ADAL" clId="{AA685100-20CC-4DBE-816F-86CBC80BCA09}" dt="2023-01-19T18:03:11.342" v="86" actId="20577"/>
          <ac:spMkLst>
            <pc:docMk/>
            <pc:sldMk cId="3310883101" sldId="261"/>
            <ac:spMk id="10" creationId="{A0168411-B05F-4E38-B014-86F92D6456B7}"/>
          </ac:spMkLst>
        </pc:spChg>
        <pc:spChg chg="mod">
          <ac:chgData name="Del Manso Martina" userId="513a9d34-6994-41b9-901c-f28dde9905db" providerId="ADAL" clId="{AA685100-20CC-4DBE-816F-86CBC80BCA09}" dt="2023-01-19T18:01:06.152" v="42" actId="20577"/>
          <ac:spMkLst>
            <pc:docMk/>
            <pc:sldMk cId="3310883101" sldId="261"/>
            <ac:spMk id="170" creationId="{9F928B8A-3EB1-4DF1-BFCE-1A2F9A1160CD}"/>
          </ac:spMkLst>
        </pc:spChg>
        <pc:picChg chg="mod">
          <ac:chgData name="Del Manso Martina" userId="513a9d34-6994-41b9-901c-f28dde9905db" providerId="ADAL" clId="{AA685100-20CC-4DBE-816F-86CBC80BCA09}" dt="2023-01-19T18:00:30.938" v="27" actId="14826"/>
          <ac:picMkLst>
            <pc:docMk/>
            <pc:sldMk cId="3310883101" sldId="261"/>
            <ac:picMk id="1026" creationId="{91622F3B-016C-F6AB-025F-DA240E8B0961}"/>
          </ac:picMkLst>
        </pc:picChg>
      </pc:sldChg>
      <pc:sldChg chg="modSp mod">
        <pc:chgData name="Del Manso Martina" userId="513a9d34-6994-41b9-901c-f28dde9905db" providerId="ADAL" clId="{AA685100-20CC-4DBE-816F-86CBC80BCA09}" dt="2023-01-19T18:36:18.603" v="144" actId="14826"/>
        <pc:sldMkLst>
          <pc:docMk/>
          <pc:sldMk cId="1175944865" sldId="263"/>
        </pc:sldMkLst>
        <pc:spChg chg="mod">
          <ac:chgData name="Del Manso Martina" userId="513a9d34-6994-41b9-901c-f28dde9905db" providerId="ADAL" clId="{AA685100-20CC-4DBE-816F-86CBC80BCA09}" dt="2023-01-19T17:54:56.666" v="26"/>
          <ac:spMkLst>
            <pc:docMk/>
            <pc:sldMk cId="1175944865" sldId="263"/>
            <ac:spMk id="4" creationId="{00000000-0000-0000-0000-000000000000}"/>
          </ac:spMkLst>
        </pc:spChg>
        <pc:spChg chg="mod">
          <ac:chgData name="Del Manso Martina" userId="513a9d34-6994-41b9-901c-f28dde9905db" providerId="ADAL" clId="{AA685100-20CC-4DBE-816F-86CBC80BCA09}" dt="2023-01-19T17:54:28.276" v="25" actId="20577"/>
          <ac:spMkLst>
            <pc:docMk/>
            <pc:sldMk cId="1175944865" sldId="263"/>
            <ac:spMk id="8" creationId="{88ED138C-29C0-410A-8A6C-FC0EE87430DF}"/>
          </ac:spMkLst>
        </pc:spChg>
        <pc:picChg chg="mod">
          <ac:chgData name="Del Manso Martina" userId="513a9d34-6994-41b9-901c-f28dde9905db" providerId="ADAL" clId="{AA685100-20CC-4DBE-816F-86CBC80BCA09}" dt="2023-01-19T17:54:13.381" v="9" actId="14100"/>
          <ac:picMkLst>
            <pc:docMk/>
            <pc:sldMk cId="1175944865" sldId="263"/>
            <ac:picMk id="5" creationId="{B5ED2C2C-1304-0207-7BA3-5468B5CFF6C6}"/>
          </ac:picMkLst>
        </pc:picChg>
        <pc:picChg chg="mod">
          <ac:chgData name="Del Manso Martina" userId="513a9d34-6994-41b9-901c-f28dde9905db" providerId="ADAL" clId="{AA685100-20CC-4DBE-816F-86CBC80BCA09}" dt="2023-01-19T18:36:18.603" v="144" actId="14826"/>
          <ac:picMkLst>
            <pc:docMk/>
            <pc:sldMk cId="1175944865" sldId="263"/>
            <ac:picMk id="10" creationId="{C5BB7BEC-B517-08A8-187E-7C6169EEB903}"/>
          </ac:picMkLst>
        </pc:picChg>
      </pc:sldChg>
      <pc:sldChg chg="modSp mod">
        <pc:chgData name="Del Manso Martina" userId="513a9d34-6994-41b9-901c-f28dde9905db" providerId="ADAL" clId="{AA685100-20CC-4DBE-816F-86CBC80BCA09}" dt="2023-01-20T08:45:15.473" v="320" actId="6549"/>
        <pc:sldMkLst>
          <pc:docMk/>
          <pc:sldMk cId="1393109582" sldId="276"/>
        </pc:sldMkLst>
        <pc:spChg chg="mod">
          <ac:chgData name="Del Manso Martina" userId="513a9d34-6994-41b9-901c-f28dde9905db" providerId="ADAL" clId="{AA685100-20CC-4DBE-816F-86CBC80BCA09}" dt="2023-01-20T08:45:15.473" v="320" actId="6549"/>
          <ac:spMkLst>
            <pc:docMk/>
            <pc:sldMk cId="1393109582" sldId="276"/>
            <ac:spMk id="2" creationId="{E6ADB4E8-56B0-3FA5-A79B-B603D2CC0480}"/>
          </ac:spMkLst>
        </pc:spChg>
        <pc:spChg chg="mod">
          <ac:chgData name="Del Manso Martina" userId="513a9d34-6994-41b9-901c-f28dde9905db" providerId="ADAL" clId="{AA685100-20CC-4DBE-816F-86CBC80BCA09}" dt="2023-01-19T19:51:12.152" v="314" actId="20577"/>
          <ac:spMkLst>
            <pc:docMk/>
            <pc:sldMk cId="1393109582" sldId="276"/>
            <ac:spMk id="3" creationId="{46B1FEDA-143A-4056-8586-6BEC18D7A754}"/>
          </ac:spMkLst>
        </pc:spChg>
      </pc:sldChg>
      <pc:sldChg chg="modSp mod">
        <pc:chgData name="Del Manso Martina" userId="513a9d34-6994-41b9-901c-f28dde9905db" providerId="ADAL" clId="{AA685100-20CC-4DBE-816F-86CBC80BCA09}" dt="2023-01-19T18:09:48.119" v="134" actId="14826"/>
        <pc:sldMkLst>
          <pc:docMk/>
          <pc:sldMk cId="596980194" sldId="278"/>
        </pc:sldMkLst>
        <pc:spChg chg="mod">
          <ac:chgData name="Del Manso Martina" userId="513a9d34-6994-41b9-901c-f28dde9905db" providerId="ADAL" clId="{AA685100-20CC-4DBE-816F-86CBC80BCA09}" dt="2023-01-19T18:07:50.196" v="133" actId="20577"/>
          <ac:spMkLst>
            <pc:docMk/>
            <pc:sldMk cId="596980194" sldId="278"/>
            <ac:spMk id="9" creationId="{9062F9CD-CE96-4997-888D-12FBC44B69AD}"/>
          </ac:spMkLst>
        </pc:spChg>
        <pc:spChg chg="mod">
          <ac:chgData name="Del Manso Martina" userId="513a9d34-6994-41b9-901c-f28dde9905db" providerId="ADAL" clId="{AA685100-20CC-4DBE-816F-86CBC80BCA09}" dt="2023-01-19T18:07:28.721" v="125" actId="20577"/>
          <ac:spMkLst>
            <pc:docMk/>
            <pc:sldMk cId="596980194" sldId="278"/>
            <ac:spMk id="16" creationId="{9AAAB8FB-18B2-4010-8B19-390F6A5A5F0A}"/>
          </ac:spMkLst>
        </pc:spChg>
        <pc:spChg chg="mod">
          <ac:chgData name="Del Manso Martina" userId="513a9d34-6994-41b9-901c-f28dde9905db" providerId="ADAL" clId="{AA685100-20CC-4DBE-816F-86CBC80BCA09}" dt="2023-01-19T17:54:56.666" v="26"/>
          <ac:spMkLst>
            <pc:docMk/>
            <pc:sldMk cId="596980194" sldId="278"/>
            <ac:spMk id="17" creationId="{462B6211-349A-4E55-9BA6-1003FB842C0A}"/>
          </ac:spMkLst>
        </pc:spChg>
        <pc:picChg chg="mod">
          <ac:chgData name="Del Manso Martina" userId="513a9d34-6994-41b9-901c-f28dde9905db" providerId="ADAL" clId="{AA685100-20CC-4DBE-816F-86CBC80BCA09}" dt="2023-01-19T18:07:20.025" v="119" actId="14826"/>
          <ac:picMkLst>
            <pc:docMk/>
            <pc:sldMk cId="596980194" sldId="278"/>
            <ac:picMk id="2" creationId="{AF82171E-FAE6-40F0-802E-C1CBFED00980}"/>
          </ac:picMkLst>
        </pc:picChg>
        <pc:picChg chg="mod">
          <ac:chgData name="Del Manso Martina" userId="513a9d34-6994-41b9-901c-f28dde9905db" providerId="ADAL" clId="{AA685100-20CC-4DBE-816F-86CBC80BCA09}" dt="2023-01-19T18:09:48.119" v="134" actId="14826"/>
          <ac:picMkLst>
            <pc:docMk/>
            <pc:sldMk cId="596980194" sldId="278"/>
            <ac:picMk id="1026" creationId="{DA911BB8-2AEE-ACAD-E6C5-2594499F2E6A}"/>
          </ac:picMkLst>
        </pc:picChg>
      </pc:sldChg>
      <pc:sldChg chg="addSp modSp add del mod">
        <pc:chgData name="Del Manso Martina" userId="513a9d34-6994-41b9-901c-f28dde9905db" providerId="ADAL" clId="{AA685100-20CC-4DBE-816F-86CBC80BCA09}" dt="2023-01-20T09:47:23.669" v="355" actId="20577"/>
        <pc:sldMkLst>
          <pc:docMk/>
          <pc:sldMk cId="37481646" sldId="279"/>
        </pc:sldMkLst>
        <pc:spChg chg="add mod">
          <ac:chgData name="Del Manso Martina" userId="513a9d34-6994-41b9-901c-f28dde9905db" providerId="ADAL" clId="{AA685100-20CC-4DBE-816F-86CBC80BCA09}" dt="2023-01-20T09:47:23.669" v="355" actId="20577"/>
          <ac:spMkLst>
            <pc:docMk/>
            <pc:sldMk cId="37481646" sldId="279"/>
            <ac:spMk id="2" creationId="{2146F3F2-A4F3-1AB7-7420-D0FDA73CF691}"/>
          </ac:spMkLst>
        </pc:spChg>
        <pc:spChg chg="mod">
          <ac:chgData name="Del Manso Martina" userId="513a9d34-6994-41b9-901c-f28dde9905db" providerId="ADAL" clId="{AA685100-20CC-4DBE-816F-86CBC80BCA09}" dt="2023-01-20T09:47:05.611" v="351" actId="1076"/>
          <ac:spMkLst>
            <pc:docMk/>
            <pc:sldMk cId="37481646" sldId="279"/>
            <ac:spMk id="4" creationId="{E9952D40-FF21-677D-53B9-FB718C7BE9C7}"/>
          </ac:spMkLst>
        </pc:spChg>
        <pc:spChg chg="mod">
          <ac:chgData name="Del Manso Martina" userId="513a9d34-6994-41b9-901c-f28dde9905db" providerId="ADAL" clId="{AA685100-20CC-4DBE-816F-86CBC80BCA09}" dt="2023-01-19T19:51:20.072" v="315" actId="13926"/>
          <ac:spMkLst>
            <pc:docMk/>
            <pc:sldMk cId="37481646" sldId="279"/>
            <ac:spMk id="6" creationId="{E661DEED-FC1E-7A08-3EC4-2541953D5BEE}"/>
          </ac:spMkLst>
        </pc:spChg>
        <pc:spChg chg="mod">
          <ac:chgData name="Del Manso Martina" userId="513a9d34-6994-41b9-901c-f28dde9905db" providerId="ADAL" clId="{AA685100-20CC-4DBE-816F-86CBC80BCA09}" dt="2023-01-20T09:47:09.618" v="352" actId="14100"/>
          <ac:spMkLst>
            <pc:docMk/>
            <pc:sldMk cId="37481646" sldId="279"/>
            <ac:spMk id="7" creationId="{DE0F5A75-5FBE-DB58-5B7C-C4655E6B239F}"/>
          </ac:spMkLst>
        </pc:spChg>
        <pc:grpChg chg="mod">
          <ac:chgData name="Del Manso Martina" userId="513a9d34-6994-41b9-901c-f28dde9905db" providerId="ADAL" clId="{AA685100-20CC-4DBE-816F-86CBC80BCA09}" dt="2023-01-20T09:47:03.213" v="350" actId="1076"/>
          <ac:grpSpMkLst>
            <pc:docMk/>
            <pc:sldMk cId="37481646" sldId="279"/>
            <ac:grpSpMk id="8" creationId="{00000000-0000-0000-0000-000000000000}"/>
          </ac:grpSpMkLst>
        </pc:grpChg>
      </pc:sldChg>
      <pc:sldChg chg="modSp mod">
        <pc:chgData name="Del Manso Martina" userId="513a9d34-6994-41b9-901c-f28dde9905db" providerId="ADAL" clId="{AA685100-20CC-4DBE-816F-86CBC80BCA09}" dt="2023-01-19T19:14:57.922" v="219" actId="20577"/>
        <pc:sldMkLst>
          <pc:docMk/>
          <pc:sldMk cId="3284697636" sldId="1278"/>
        </pc:sldMkLst>
        <pc:spChg chg="mod">
          <ac:chgData name="Del Manso Martina" userId="513a9d34-6994-41b9-901c-f28dde9905db" providerId="ADAL" clId="{AA685100-20CC-4DBE-816F-86CBC80BCA09}" dt="2023-01-19T19:14:57.922" v="219" actId="20577"/>
          <ac:spMkLst>
            <pc:docMk/>
            <pc:sldMk cId="3284697636" sldId="1278"/>
            <ac:spMk id="2" creationId="{71B7A1A9-40FC-4B1A-BC71-6C2C2DFC8700}"/>
          </ac:spMkLst>
        </pc:spChg>
      </pc:sldChg>
      <pc:sldChg chg="modSp mod">
        <pc:chgData name="Del Manso Martina" userId="513a9d34-6994-41b9-901c-f28dde9905db" providerId="ADAL" clId="{AA685100-20CC-4DBE-816F-86CBC80BCA09}" dt="2023-01-19T08:34:08.574" v="1" actId="20577"/>
        <pc:sldMkLst>
          <pc:docMk/>
          <pc:sldMk cId="638701303" sldId="1418"/>
        </pc:sldMkLst>
        <pc:spChg chg="mod">
          <ac:chgData name="Del Manso Martina" userId="513a9d34-6994-41b9-901c-f28dde9905db" providerId="ADAL" clId="{AA685100-20CC-4DBE-816F-86CBC80BCA09}" dt="2023-01-19T08:34:08.574" v="1" actId="20577"/>
          <ac:spMkLst>
            <pc:docMk/>
            <pc:sldMk cId="638701303" sldId="1418"/>
            <ac:spMk id="9" creationId="{02D42140-243D-4064-9F67-4AB0E0B3DB7E}"/>
          </ac:spMkLst>
        </pc:spChg>
      </pc:sldChg>
      <pc:sldChg chg="addSp delSp modSp mod">
        <pc:chgData name="Del Manso Martina" userId="513a9d34-6994-41b9-901c-f28dde9905db" providerId="ADAL" clId="{AA685100-20CC-4DBE-816F-86CBC80BCA09}" dt="2023-01-20T09:46:39.898" v="343" actId="22"/>
        <pc:sldMkLst>
          <pc:docMk/>
          <pc:sldMk cId="1363598916" sldId="1436"/>
        </pc:sldMkLst>
        <pc:spChg chg="mod">
          <ac:chgData name="Del Manso Martina" userId="513a9d34-6994-41b9-901c-f28dde9905db" providerId="ADAL" clId="{AA685100-20CC-4DBE-816F-86CBC80BCA09}" dt="2023-01-19T19:14:46.430" v="217" actId="20577"/>
          <ac:spMkLst>
            <pc:docMk/>
            <pc:sldMk cId="1363598916" sldId="1436"/>
            <ac:spMk id="2" creationId="{8BF82B57-AAD8-1EEF-574E-5BAF68B60329}"/>
          </ac:spMkLst>
        </pc:spChg>
        <pc:spChg chg="mod">
          <ac:chgData name="Del Manso Martina" userId="513a9d34-6994-41b9-901c-f28dde9905db" providerId="ADAL" clId="{AA685100-20CC-4DBE-816F-86CBC80BCA09}" dt="2023-01-19T17:54:56.666" v="26"/>
          <ac:spMkLst>
            <pc:docMk/>
            <pc:sldMk cId="1363598916" sldId="1436"/>
            <ac:spMk id="4" creationId="{C436C9B4-0598-4BC7-8D20-3BCE1F1E349C}"/>
          </ac:spMkLst>
        </pc:spChg>
        <pc:spChg chg="add del">
          <ac:chgData name="Del Manso Martina" userId="513a9d34-6994-41b9-901c-f28dde9905db" providerId="ADAL" clId="{AA685100-20CC-4DBE-816F-86CBC80BCA09}" dt="2023-01-20T09:46:39.898" v="343" actId="22"/>
          <ac:spMkLst>
            <pc:docMk/>
            <pc:sldMk cId="1363598916" sldId="1436"/>
            <ac:spMk id="8" creationId="{FA64CB53-BA88-FA3C-1F95-883F41B2F0E2}"/>
          </ac:spMkLst>
        </pc:spChg>
        <pc:picChg chg="mod">
          <ac:chgData name="Del Manso Martina" userId="513a9d34-6994-41b9-901c-f28dde9905db" providerId="ADAL" clId="{AA685100-20CC-4DBE-816F-86CBC80BCA09}" dt="2023-01-19T19:14:40.791" v="213" actId="14826"/>
          <ac:picMkLst>
            <pc:docMk/>
            <pc:sldMk cId="1363598916" sldId="1436"/>
            <ac:picMk id="5" creationId="{BD632AA6-298D-4EAF-AE5F-2CEA1D7FEB5A}"/>
          </ac:picMkLst>
        </pc:picChg>
      </pc:sldChg>
      <pc:sldChg chg="modSp mod">
        <pc:chgData name="Del Manso Martina" userId="513a9d34-6994-41b9-901c-f28dde9905db" providerId="ADAL" clId="{AA685100-20CC-4DBE-816F-86CBC80BCA09}" dt="2023-01-19T18:34:40.917" v="143" actId="20577"/>
        <pc:sldMkLst>
          <pc:docMk/>
          <pc:sldMk cId="3024650233" sldId="1443"/>
        </pc:sldMkLst>
        <pc:spChg chg="mod">
          <ac:chgData name="Del Manso Martina" userId="513a9d34-6994-41b9-901c-f28dde9905db" providerId="ADAL" clId="{AA685100-20CC-4DBE-816F-86CBC80BCA09}" dt="2023-01-19T18:34:15.448" v="139" actId="20577"/>
          <ac:spMkLst>
            <pc:docMk/>
            <pc:sldMk cId="3024650233" sldId="1443"/>
            <ac:spMk id="2" creationId="{AD8B7316-7A59-4F04-A5C4-B4F4AAD794FF}"/>
          </ac:spMkLst>
        </pc:spChg>
        <pc:spChg chg="mod">
          <ac:chgData name="Del Manso Martina" userId="513a9d34-6994-41b9-901c-f28dde9905db" providerId="ADAL" clId="{AA685100-20CC-4DBE-816F-86CBC80BCA09}" dt="2023-01-19T18:34:40.917" v="143" actId="20577"/>
          <ac:spMkLst>
            <pc:docMk/>
            <pc:sldMk cId="3024650233" sldId="1443"/>
            <ac:spMk id="9" creationId="{853EB532-9503-48AE-8364-7F7C9B64A96B}"/>
          </ac:spMkLst>
        </pc:spChg>
        <pc:spChg chg="mod">
          <ac:chgData name="Del Manso Martina" userId="513a9d34-6994-41b9-901c-f28dde9905db" providerId="ADAL" clId="{AA685100-20CC-4DBE-816F-86CBC80BCA09}" dt="2023-01-19T18:34:30.994" v="141" actId="20577"/>
          <ac:spMkLst>
            <pc:docMk/>
            <pc:sldMk cId="3024650233" sldId="1443"/>
            <ac:spMk id="11" creationId="{14DFEC8D-29E6-4B94-89E1-521383F14EE5}"/>
          </ac:spMkLst>
        </pc:spChg>
        <pc:spChg chg="mod">
          <ac:chgData name="Del Manso Martina" userId="513a9d34-6994-41b9-901c-f28dde9905db" providerId="ADAL" clId="{AA685100-20CC-4DBE-816F-86CBC80BCA09}" dt="2023-01-19T17:54:56.666" v="26"/>
          <ac:spMkLst>
            <pc:docMk/>
            <pc:sldMk cId="3024650233" sldId="1443"/>
            <ac:spMk id="13" creationId="{E7776058-B94D-432C-A9E8-125AE28A6B8A}"/>
          </ac:spMkLst>
        </pc:spChg>
        <pc:picChg chg="mod">
          <ac:chgData name="Del Manso Martina" userId="513a9d34-6994-41b9-901c-f28dde9905db" providerId="ADAL" clId="{AA685100-20CC-4DBE-816F-86CBC80BCA09}" dt="2023-01-19T18:33:53.539" v="137" actId="14826"/>
          <ac:picMkLst>
            <pc:docMk/>
            <pc:sldMk cId="3024650233" sldId="1443"/>
            <ac:picMk id="6146" creationId="{3B2467D0-95AB-4349-9144-A9BBBC34A0C4}"/>
          </ac:picMkLst>
        </pc:picChg>
      </pc:sldChg>
      <pc:sldChg chg="modSp mod">
        <pc:chgData name="Del Manso Martina" userId="513a9d34-6994-41b9-901c-f28dde9905db" providerId="ADAL" clId="{AA685100-20CC-4DBE-816F-86CBC80BCA09}" dt="2023-01-20T09:01:47.107" v="338" actId="13926"/>
        <pc:sldMkLst>
          <pc:docMk/>
          <pc:sldMk cId="2705140051" sldId="1461"/>
        </pc:sldMkLst>
        <pc:spChg chg="mod">
          <ac:chgData name="Del Manso Martina" userId="513a9d34-6994-41b9-901c-f28dde9905db" providerId="ADAL" clId="{AA685100-20CC-4DBE-816F-86CBC80BCA09}" dt="2023-01-20T09:01:47.107" v="338" actId="13926"/>
          <ac:spMkLst>
            <pc:docMk/>
            <pc:sldMk cId="2705140051" sldId="1461"/>
            <ac:spMk id="2" creationId="{97E7B292-9F5A-9049-8903-1BFA5568045D}"/>
          </ac:spMkLst>
        </pc:spChg>
        <pc:spChg chg="mod">
          <ac:chgData name="Del Manso Martina" userId="513a9d34-6994-41b9-901c-f28dde9905db" providerId="ADAL" clId="{AA685100-20CC-4DBE-816F-86CBC80BCA09}" dt="2023-01-19T19:11:47.499" v="164" actId="20577"/>
          <ac:spMkLst>
            <pc:docMk/>
            <pc:sldMk cId="2705140051" sldId="1461"/>
            <ac:spMk id="3" creationId="{9AE7991F-227C-4D1D-963F-5DF7512E9B72}"/>
          </ac:spMkLst>
        </pc:spChg>
        <pc:spChg chg="mod">
          <ac:chgData name="Del Manso Martina" userId="513a9d34-6994-41b9-901c-f28dde9905db" providerId="ADAL" clId="{AA685100-20CC-4DBE-816F-86CBC80BCA09}" dt="2023-01-20T09:01:47.107" v="338" actId="13926"/>
          <ac:spMkLst>
            <pc:docMk/>
            <pc:sldMk cId="2705140051" sldId="1461"/>
            <ac:spMk id="6" creationId="{C0E3834D-83F4-4161-9CFE-5070D55D5F1B}"/>
          </ac:spMkLst>
        </pc:spChg>
      </pc:sldChg>
      <pc:sldChg chg="addSp delSp modSp mod">
        <pc:chgData name="Del Manso Martina" userId="513a9d34-6994-41b9-901c-f28dde9905db" providerId="ADAL" clId="{AA685100-20CC-4DBE-816F-86CBC80BCA09}" dt="2023-01-19T19:37:24.678" v="308" actId="20577"/>
        <pc:sldMkLst>
          <pc:docMk/>
          <pc:sldMk cId="549617493" sldId="1464"/>
        </pc:sldMkLst>
        <pc:spChg chg="mod">
          <ac:chgData name="Del Manso Martina" userId="513a9d34-6994-41b9-901c-f28dde9905db" providerId="ADAL" clId="{AA685100-20CC-4DBE-816F-86CBC80BCA09}" dt="2023-01-19T17:54:56.666" v="26"/>
          <ac:spMkLst>
            <pc:docMk/>
            <pc:sldMk cId="549617493" sldId="1464"/>
            <ac:spMk id="6" creationId="{23167014-F99B-4102-9FDF-70714DE9EB3C}"/>
          </ac:spMkLst>
        </pc:spChg>
        <pc:spChg chg="mod">
          <ac:chgData name="Del Manso Martina" userId="513a9d34-6994-41b9-901c-f28dde9905db" providerId="ADAL" clId="{AA685100-20CC-4DBE-816F-86CBC80BCA09}" dt="2023-01-19T19:16:11.351" v="238" actId="113"/>
          <ac:spMkLst>
            <pc:docMk/>
            <pc:sldMk cId="549617493" sldId="1464"/>
            <ac:spMk id="7" creationId="{521C454B-F5E8-4456-B826-7D75278D9657}"/>
          </ac:spMkLst>
        </pc:spChg>
        <pc:spChg chg="mod">
          <ac:chgData name="Del Manso Martina" userId="513a9d34-6994-41b9-901c-f28dde9905db" providerId="ADAL" clId="{AA685100-20CC-4DBE-816F-86CBC80BCA09}" dt="2023-01-19T19:16:43.206" v="248" actId="20577"/>
          <ac:spMkLst>
            <pc:docMk/>
            <pc:sldMk cId="549617493" sldId="1464"/>
            <ac:spMk id="12" creationId="{C38C7F7B-BB50-4EF1-B675-C18FAB25E91D}"/>
          </ac:spMkLst>
        </pc:spChg>
        <pc:spChg chg="mod">
          <ac:chgData name="Del Manso Martina" userId="513a9d34-6994-41b9-901c-f28dde9905db" providerId="ADAL" clId="{AA685100-20CC-4DBE-816F-86CBC80BCA09}" dt="2023-01-19T19:16:35.993" v="244" actId="20577"/>
          <ac:spMkLst>
            <pc:docMk/>
            <pc:sldMk cId="549617493" sldId="1464"/>
            <ac:spMk id="20" creationId="{16455BC2-3EEC-465F-BFC7-69E0D30CE390}"/>
          </ac:spMkLst>
        </pc:spChg>
        <pc:spChg chg="mod">
          <ac:chgData name="Del Manso Martina" userId="513a9d34-6994-41b9-901c-f28dde9905db" providerId="ADAL" clId="{AA685100-20CC-4DBE-816F-86CBC80BCA09}" dt="2023-01-19T19:17:18.907" v="268" actId="20577"/>
          <ac:spMkLst>
            <pc:docMk/>
            <pc:sldMk cId="549617493" sldId="1464"/>
            <ac:spMk id="23" creationId="{1916299F-6F0B-41A0-B266-329199B98D1D}"/>
          </ac:spMkLst>
        </pc:spChg>
        <pc:spChg chg="mod">
          <ac:chgData name="Del Manso Martina" userId="513a9d34-6994-41b9-901c-f28dde9905db" providerId="ADAL" clId="{AA685100-20CC-4DBE-816F-86CBC80BCA09}" dt="2023-01-19T19:17:09.453" v="256" actId="20577"/>
          <ac:spMkLst>
            <pc:docMk/>
            <pc:sldMk cId="549617493" sldId="1464"/>
            <ac:spMk id="24" creationId="{E74C75E4-D3C3-4199-B3B7-E5CE64741945}"/>
          </ac:spMkLst>
        </pc:spChg>
        <pc:spChg chg="mod">
          <ac:chgData name="Del Manso Martina" userId="513a9d34-6994-41b9-901c-f28dde9905db" providerId="ADAL" clId="{AA685100-20CC-4DBE-816F-86CBC80BCA09}" dt="2023-01-19T19:23:18.871" v="274" actId="20577"/>
          <ac:spMkLst>
            <pc:docMk/>
            <pc:sldMk cId="549617493" sldId="1464"/>
            <ac:spMk id="25" creationId="{2A50A42D-7861-4F67-ABF7-B56D3E1416D8}"/>
          </ac:spMkLst>
        </pc:spChg>
        <pc:spChg chg="mod">
          <ac:chgData name="Del Manso Martina" userId="513a9d34-6994-41b9-901c-f28dde9905db" providerId="ADAL" clId="{AA685100-20CC-4DBE-816F-86CBC80BCA09}" dt="2023-01-19T19:36:53.496" v="288" actId="20577"/>
          <ac:spMkLst>
            <pc:docMk/>
            <pc:sldMk cId="549617493" sldId="1464"/>
            <ac:spMk id="26" creationId="{17B8BD54-C49A-4DF1-BBE2-6315E6CC2BD6}"/>
          </ac:spMkLst>
        </pc:spChg>
        <pc:spChg chg="mod">
          <ac:chgData name="Del Manso Martina" userId="513a9d34-6994-41b9-901c-f28dde9905db" providerId="ADAL" clId="{AA685100-20CC-4DBE-816F-86CBC80BCA09}" dt="2023-01-19T19:35:27.769" v="282" actId="20577"/>
          <ac:spMkLst>
            <pc:docMk/>
            <pc:sldMk cId="549617493" sldId="1464"/>
            <ac:spMk id="27" creationId="{3D620C99-C7B9-49E6-9F1F-B55959BD649D}"/>
          </ac:spMkLst>
        </pc:spChg>
        <pc:spChg chg="mod">
          <ac:chgData name="Del Manso Martina" userId="513a9d34-6994-41b9-901c-f28dde9905db" providerId="ADAL" clId="{AA685100-20CC-4DBE-816F-86CBC80BCA09}" dt="2023-01-19T19:37:24.678" v="308" actId="20577"/>
          <ac:spMkLst>
            <pc:docMk/>
            <pc:sldMk cId="549617493" sldId="1464"/>
            <ac:spMk id="28" creationId="{E84D0256-A48B-432B-B8ED-89AB73710437}"/>
          </ac:spMkLst>
        </pc:spChg>
        <pc:spChg chg="mod">
          <ac:chgData name="Del Manso Martina" userId="513a9d34-6994-41b9-901c-f28dde9905db" providerId="ADAL" clId="{AA685100-20CC-4DBE-816F-86CBC80BCA09}" dt="2023-01-19T19:37:15.705" v="302" actId="20577"/>
          <ac:spMkLst>
            <pc:docMk/>
            <pc:sldMk cId="549617493" sldId="1464"/>
            <ac:spMk id="29" creationId="{6B0B2A4C-42BF-4626-B2DA-6BCBB944F7F9}"/>
          </ac:spMkLst>
        </pc:spChg>
        <pc:picChg chg="add mod">
          <ac:chgData name="Del Manso Martina" userId="513a9d34-6994-41b9-901c-f28dde9905db" providerId="ADAL" clId="{AA685100-20CC-4DBE-816F-86CBC80BCA09}" dt="2023-01-19T19:15:29.770" v="224" actId="167"/>
          <ac:picMkLst>
            <pc:docMk/>
            <pc:sldMk cId="549617493" sldId="1464"/>
            <ac:picMk id="1026" creationId="{59E34630-5362-1929-983B-28DDCB0D3A8D}"/>
          </ac:picMkLst>
        </pc:picChg>
        <pc:picChg chg="del">
          <ac:chgData name="Del Manso Martina" userId="513a9d34-6994-41b9-901c-f28dde9905db" providerId="ADAL" clId="{AA685100-20CC-4DBE-816F-86CBC80BCA09}" dt="2023-01-19T19:15:15.997" v="220" actId="478"/>
          <ac:picMkLst>
            <pc:docMk/>
            <pc:sldMk cId="549617493" sldId="1464"/>
            <ac:picMk id="2050" creationId="{CF54C4F0-4771-4EF4-0191-2B21602D467C}"/>
          </ac:picMkLst>
        </pc:picChg>
      </pc:sldChg>
      <pc:sldChg chg="addSp delSp modSp mod">
        <pc:chgData name="Del Manso Martina" userId="513a9d34-6994-41b9-901c-f28dde9905db" providerId="ADAL" clId="{AA685100-20CC-4DBE-816F-86CBC80BCA09}" dt="2023-01-20T08:48:41.275" v="323" actId="1076"/>
        <pc:sldMkLst>
          <pc:docMk/>
          <pc:sldMk cId="2704211798" sldId="1465"/>
        </pc:sldMkLst>
        <pc:picChg chg="add mod">
          <ac:chgData name="Del Manso Martina" userId="513a9d34-6994-41b9-901c-f28dde9905db" providerId="ADAL" clId="{AA685100-20CC-4DBE-816F-86CBC80BCA09}" dt="2023-01-20T08:48:41.275" v="323" actId="1076"/>
          <ac:picMkLst>
            <pc:docMk/>
            <pc:sldMk cId="2704211798" sldId="1465"/>
            <ac:picMk id="4" creationId="{E9BB12B8-06F3-2D7A-045B-3DC1A31ACCB6}"/>
          </ac:picMkLst>
        </pc:picChg>
        <pc:picChg chg="del">
          <ac:chgData name="Del Manso Martina" userId="513a9d34-6994-41b9-901c-f28dde9905db" providerId="ADAL" clId="{AA685100-20CC-4DBE-816F-86CBC80BCA09}" dt="2023-01-19T19:51:01.853" v="309" actId="478"/>
          <ac:picMkLst>
            <pc:docMk/>
            <pc:sldMk cId="2704211798" sldId="1465"/>
            <ac:picMk id="5" creationId="{C5C07304-B43E-35F3-EFB4-B711CA6F0886}"/>
          </ac:picMkLst>
        </pc:picChg>
      </pc:sldChg>
      <pc:sldChg chg="modSp mod">
        <pc:chgData name="Del Manso Martina" userId="513a9d34-6994-41b9-901c-f28dde9905db" providerId="ADAL" clId="{AA685100-20CC-4DBE-816F-86CBC80BCA09}" dt="2023-01-19T18:39:49.964" v="162" actId="20577"/>
        <pc:sldMkLst>
          <pc:docMk/>
          <pc:sldMk cId="3941613085" sldId="1466"/>
        </pc:sldMkLst>
        <pc:spChg chg="mod">
          <ac:chgData name="Del Manso Martina" userId="513a9d34-6994-41b9-901c-f28dde9905db" providerId="ADAL" clId="{AA685100-20CC-4DBE-816F-86CBC80BCA09}" dt="2023-01-19T18:39:49.964" v="162" actId="20577"/>
          <ac:spMkLst>
            <pc:docMk/>
            <pc:sldMk cId="3941613085" sldId="1466"/>
            <ac:spMk id="5" creationId="{DF970081-94DA-4076-80A9-CF7BC0ABB794}"/>
          </ac:spMkLst>
        </pc:spChg>
        <pc:graphicFrameChg chg="mod modGraphic">
          <ac:chgData name="Del Manso Martina" userId="513a9d34-6994-41b9-901c-f28dde9905db" providerId="ADAL" clId="{AA685100-20CC-4DBE-816F-86CBC80BCA09}" dt="2023-01-19T18:39:41.502" v="160" actId="207"/>
          <ac:graphicFrameMkLst>
            <pc:docMk/>
            <pc:sldMk cId="3941613085" sldId="1466"/>
            <ac:graphicFrameMk id="8" creationId="{E95F98A3-5C61-F934-D9AB-63B169D1530C}"/>
          </ac:graphicFrameMkLst>
        </pc:graphicFrameChg>
      </pc:sldChg>
      <pc:sldChg chg="modSp del mod ord">
        <pc:chgData name="Del Manso Martina" userId="513a9d34-6994-41b9-901c-f28dde9905db" providerId="ADAL" clId="{AA685100-20CC-4DBE-816F-86CBC80BCA09}" dt="2023-01-20T08:45:05.642" v="317" actId="47"/>
        <pc:sldMkLst>
          <pc:docMk/>
          <pc:sldMk cId="934099472" sldId="1467"/>
        </pc:sldMkLst>
        <pc:spChg chg="mod">
          <ac:chgData name="Del Manso Martina" userId="513a9d34-6994-41b9-901c-f28dde9905db" providerId="ADAL" clId="{AA685100-20CC-4DBE-816F-86CBC80BCA09}" dt="2023-01-19T19:51:26.670" v="316" actId="13926"/>
          <ac:spMkLst>
            <pc:docMk/>
            <pc:sldMk cId="934099472" sldId="1467"/>
            <ac:spMk id="8" creationId="{C408E8AE-100E-E6E5-069D-691A95BACC32}"/>
          </ac:spMkLst>
        </pc:spChg>
      </pc:sldChg>
      <pc:sldMasterChg chg="del delSldLayout">
        <pc:chgData name="Del Manso Martina" userId="513a9d34-6994-41b9-901c-f28dde9905db" providerId="ADAL" clId="{AA685100-20CC-4DBE-816F-86CBC80BCA09}" dt="2023-01-20T08:45:05.642" v="317" actId="47"/>
        <pc:sldMasterMkLst>
          <pc:docMk/>
          <pc:sldMasterMk cId="124881825" sldId="2147483680"/>
        </pc:sldMasterMkLst>
        <pc:sldLayoutChg chg="del">
          <pc:chgData name="Del Manso Martina" userId="513a9d34-6994-41b9-901c-f28dde9905db" providerId="ADAL" clId="{AA685100-20CC-4DBE-816F-86CBC80BCA09}" dt="2023-01-20T08:45:05.642" v="317" actId="47"/>
          <pc:sldLayoutMkLst>
            <pc:docMk/>
            <pc:sldMasterMk cId="124881825" sldId="2147483680"/>
            <pc:sldLayoutMk cId="2768401311" sldId="2147483681"/>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1654972029" sldId="2147483682"/>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1670430746" sldId="2147483683"/>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777215665" sldId="2147483684"/>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401206151" sldId="2147483685"/>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1958602662" sldId="2147483686"/>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571759087" sldId="2147483687"/>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2809146583" sldId="2147483688"/>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3893073267" sldId="2147483689"/>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1159090818" sldId="2147483690"/>
          </pc:sldLayoutMkLst>
        </pc:sldLayoutChg>
        <pc:sldLayoutChg chg="del">
          <pc:chgData name="Del Manso Martina" userId="513a9d34-6994-41b9-901c-f28dde9905db" providerId="ADAL" clId="{AA685100-20CC-4DBE-816F-86CBC80BCA09}" dt="2023-01-20T08:45:05.642" v="317" actId="47"/>
          <pc:sldLayoutMkLst>
            <pc:docMk/>
            <pc:sldMasterMk cId="124881825" sldId="2147483680"/>
            <pc:sldLayoutMk cId="852859807" sldId="2147483691"/>
          </pc:sldLayoutMkLst>
        </pc:sldLayoutChg>
      </pc:sldMasterChg>
    </pc:docChg>
  </pc:docChgLst>
  <pc:docChgLst>
    <pc:chgData name="Mellace Flavio" userId="3cb0e413-4919-4334-8c21-b88d061bcad3" providerId="ADAL" clId="{AA3B2EBC-6F3F-4EC3-B555-7A054B277708}"/>
    <pc:docChg chg="undo custSel addSld delSld modSld">
      <pc:chgData name="Mellace Flavio" userId="3cb0e413-4919-4334-8c21-b88d061bcad3" providerId="ADAL" clId="{AA3B2EBC-6F3F-4EC3-B555-7A054B277708}" dt="2022-08-19T09:57:04.711" v="67" actId="47"/>
      <pc:docMkLst>
        <pc:docMk/>
      </pc:docMkLst>
      <pc:sldChg chg="modSp del mod">
        <pc:chgData name="Mellace Flavio" userId="3cb0e413-4919-4334-8c21-b88d061bcad3" providerId="ADAL" clId="{AA3B2EBC-6F3F-4EC3-B555-7A054B277708}" dt="2022-08-19T09:56:54.798" v="65" actId="47"/>
        <pc:sldMkLst>
          <pc:docMk/>
          <pc:sldMk cId="748224445" sldId="256"/>
        </pc:sldMkLst>
        <pc:spChg chg="mod">
          <ac:chgData name="Mellace Flavio" userId="3cb0e413-4919-4334-8c21-b88d061bcad3" providerId="ADAL" clId="{AA3B2EBC-6F3F-4EC3-B555-7A054B277708}" dt="2022-08-18T09:17:41.568" v="2" actId="13926"/>
          <ac:spMkLst>
            <pc:docMk/>
            <pc:sldMk cId="748224445" sldId="256"/>
            <ac:spMk id="3" creationId="{00000000-0000-0000-0000-000000000000}"/>
          </ac:spMkLst>
        </pc:spChg>
      </pc:sldChg>
      <pc:sldChg chg="modSp mod">
        <pc:chgData name="Mellace Flavio" userId="3cb0e413-4919-4334-8c21-b88d061bcad3" providerId="ADAL" clId="{AA3B2EBC-6F3F-4EC3-B555-7A054B277708}" dt="2022-08-19T08:52:23.707" v="11" actId="13926"/>
        <pc:sldMkLst>
          <pc:docMk/>
          <pc:sldMk cId="558278552" sldId="259"/>
        </pc:sldMkLst>
        <pc:spChg chg="mod">
          <ac:chgData name="Mellace Flavio" userId="3cb0e413-4919-4334-8c21-b88d061bcad3" providerId="ADAL" clId="{AA3B2EBC-6F3F-4EC3-B555-7A054B277708}" dt="2022-08-19T08:52:23.707" v="11" actId="13926"/>
          <ac:spMkLst>
            <pc:docMk/>
            <pc:sldMk cId="558278552" sldId="259"/>
            <ac:spMk id="8" creationId="{30D2BD75-176A-45F8-A3B1-71B284903107}"/>
          </ac:spMkLst>
        </pc:spChg>
        <pc:picChg chg="mod">
          <ac:chgData name="Mellace Flavio" userId="3cb0e413-4919-4334-8c21-b88d061bcad3" providerId="ADAL" clId="{AA3B2EBC-6F3F-4EC3-B555-7A054B277708}" dt="2022-08-19T08:52:12.062" v="10" actId="14826"/>
          <ac:picMkLst>
            <pc:docMk/>
            <pc:sldMk cId="558278552" sldId="259"/>
            <ac:picMk id="2050" creationId="{67B47942-7F7D-413F-8EBB-BD98F62C7903}"/>
          </ac:picMkLst>
        </pc:picChg>
      </pc:sldChg>
      <pc:sldChg chg="modSp del mod">
        <pc:chgData name="Mellace Flavio" userId="3cb0e413-4919-4334-8c21-b88d061bcad3" providerId="ADAL" clId="{AA3B2EBC-6F3F-4EC3-B555-7A054B277708}" dt="2022-08-19T09:56:58.323" v="66" actId="47"/>
        <pc:sldMkLst>
          <pc:docMk/>
          <pc:sldMk cId="2255041253" sldId="274"/>
        </pc:sldMkLst>
        <pc:spChg chg="mod">
          <ac:chgData name="Mellace Flavio" userId="3cb0e413-4919-4334-8c21-b88d061bcad3" providerId="ADAL" clId="{AA3B2EBC-6F3F-4EC3-B555-7A054B277708}" dt="2022-08-18T09:18:01.003" v="3" actId="13926"/>
          <ac:spMkLst>
            <pc:docMk/>
            <pc:sldMk cId="2255041253" sldId="274"/>
            <ac:spMk id="5" creationId="{00000000-0000-0000-0000-000000000000}"/>
          </ac:spMkLst>
        </pc:spChg>
      </pc:sldChg>
      <pc:sldChg chg="modSp add del mod">
        <pc:chgData name="Mellace Flavio" userId="3cb0e413-4919-4334-8c21-b88d061bcad3" providerId="ADAL" clId="{AA3B2EBC-6F3F-4EC3-B555-7A054B277708}" dt="2022-08-18T14:00:59.917" v="9" actId="47"/>
        <pc:sldMkLst>
          <pc:docMk/>
          <pc:sldMk cId="2853855811" sldId="277"/>
        </pc:sldMkLst>
        <pc:spChg chg="mod">
          <ac:chgData name="Mellace Flavio" userId="3cb0e413-4919-4334-8c21-b88d061bcad3" providerId="ADAL" clId="{AA3B2EBC-6F3F-4EC3-B555-7A054B277708}" dt="2022-08-18T13:06:28.055" v="6" actId="13926"/>
          <ac:spMkLst>
            <pc:docMk/>
            <pc:sldMk cId="2853855811" sldId="277"/>
            <ac:spMk id="6" creationId="{E661DEED-FC1E-7A08-3EC4-2541953D5BEE}"/>
          </ac:spMkLst>
        </pc:spChg>
      </pc:sldChg>
      <pc:sldChg chg="modSp mod">
        <pc:chgData name="Mellace Flavio" userId="3cb0e413-4919-4334-8c21-b88d061bcad3" providerId="ADAL" clId="{AA3B2EBC-6F3F-4EC3-B555-7A054B277708}" dt="2022-08-18T09:17:24.143" v="1" actId="20577"/>
        <pc:sldMkLst>
          <pc:docMk/>
          <pc:sldMk cId="638701303" sldId="1418"/>
        </pc:sldMkLst>
        <pc:spChg chg="mod">
          <ac:chgData name="Mellace Flavio" userId="3cb0e413-4919-4334-8c21-b88d061bcad3" providerId="ADAL" clId="{AA3B2EBC-6F3F-4EC3-B555-7A054B277708}" dt="2022-08-18T09:17:24.143" v="1" actId="20577"/>
          <ac:spMkLst>
            <pc:docMk/>
            <pc:sldMk cId="638701303" sldId="1418"/>
            <ac:spMk id="9" creationId="{02D42140-243D-4064-9F67-4AB0E0B3DB7E}"/>
          </ac:spMkLst>
        </pc:spChg>
      </pc:sldChg>
      <pc:sldChg chg="modSp mod">
        <pc:chgData name="Mellace Flavio" userId="3cb0e413-4919-4334-8c21-b88d061bcad3" providerId="ADAL" clId="{AA3B2EBC-6F3F-4EC3-B555-7A054B277708}" dt="2022-08-19T09:05:14.394" v="64" actId="13926"/>
        <pc:sldMkLst>
          <pc:docMk/>
          <pc:sldMk cId="1503337822" sldId="1430"/>
        </pc:sldMkLst>
        <pc:spChg chg="mod">
          <ac:chgData name="Mellace Flavio" userId="3cb0e413-4919-4334-8c21-b88d061bcad3" providerId="ADAL" clId="{AA3B2EBC-6F3F-4EC3-B555-7A054B277708}" dt="2022-08-19T09:05:14.394" v="64" actId="13926"/>
          <ac:spMkLst>
            <pc:docMk/>
            <pc:sldMk cId="1503337822" sldId="1430"/>
            <ac:spMk id="5" creationId="{B178C63C-B970-4C15-BCC0-282233919EFC}"/>
          </ac:spMkLst>
        </pc:spChg>
        <pc:spChg chg="mod">
          <ac:chgData name="Mellace Flavio" userId="3cb0e413-4919-4334-8c21-b88d061bcad3" providerId="ADAL" clId="{AA3B2EBC-6F3F-4EC3-B555-7A054B277708}" dt="2022-08-19T08:57:41.290" v="23" actId="20577"/>
          <ac:spMkLst>
            <pc:docMk/>
            <pc:sldMk cId="1503337822" sldId="1430"/>
            <ac:spMk id="12" creationId="{C38C7F7B-BB50-4EF1-B675-C18FAB25E91D}"/>
          </ac:spMkLst>
        </pc:spChg>
        <pc:spChg chg="mod">
          <ac:chgData name="Mellace Flavio" userId="3cb0e413-4919-4334-8c21-b88d061bcad3" providerId="ADAL" clId="{AA3B2EBC-6F3F-4EC3-B555-7A054B277708}" dt="2022-08-19T08:57:27.371" v="19" actId="6549"/>
          <ac:spMkLst>
            <pc:docMk/>
            <pc:sldMk cId="1503337822" sldId="1430"/>
            <ac:spMk id="20" creationId="{16455BC2-3EEC-465F-BFC7-69E0D30CE390}"/>
          </ac:spMkLst>
        </pc:spChg>
        <pc:spChg chg="mod">
          <ac:chgData name="Mellace Flavio" userId="3cb0e413-4919-4334-8c21-b88d061bcad3" providerId="ADAL" clId="{AA3B2EBC-6F3F-4EC3-B555-7A054B277708}" dt="2022-08-19T08:58:01.097" v="33" actId="6549"/>
          <ac:spMkLst>
            <pc:docMk/>
            <pc:sldMk cId="1503337822" sldId="1430"/>
            <ac:spMk id="23" creationId="{1916299F-6F0B-41A0-B266-329199B98D1D}"/>
          </ac:spMkLst>
        </pc:spChg>
        <pc:spChg chg="mod">
          <ac:chgData name="Mellace Flavio" userId="3cb0e413-4919-4334-8c21-b88d061bcad3" providerId="ADAL" clId="{AA3B2EBC-6F3F-4EC3-B555-7A054B277708}" dt="2022-08-19T08:57:51.921" v="29" actId="20577"/>
          <ac:spMkLst>
            <pc:docMk/>
            <pc:sldMk cId="1503337822" sldId="1430"/>
            <ac:spMk id="24" creationId="{E74C75E4-D3C3-4199-B3B7-E5CE64741945}"/>
          </ac:spMkLst>
        </pc:spChg>
        <pc:spChg chg="mod">
          <ac:chgData name="Mellace Flavio" userId="3cb0e413-4919-4334-8c21-b88d061bcad3" providerId="ADAL" clId="{AA3B2EBC-6F3F-4EC3-B555-7A054B277708}" dt="2022-08-19T08:58:12.388" v="39" actId="6549"/>
          <ac:spMkLst>
            <pc:docMk/>
            <pc:sldMk cId="1503337822" sldId="1430"/>
            <ac:spMk id="25" creationId="{2A50A42D-7861-4F67-ABF7-B56D3E1416D8}"/>
          </ac:spMkLst>
        </pc:spChg>
        <pc:spChg chg="mod">
          <ac:chgData name="Mellace Flavio" userId="3cb0e413-4919-4334-8c21-b88d061bcad3" providerId="ADAL" clId="{AA3B2EBC-6F3F-4EC3-B555-7A054B277708}" dt="2022-08-19T08:58:31.843" v="45" actId="20577"/>
          <ac:spMkLst>
            <pc:docMk/>
            <pc:sldMk cId="1503337822" sldId="1430"/>
            <ac:spMk id="26" creationId="{17B8BD54-C49A-4DF1-BBE2-6315E6CC2BD6}"/>
          </ac:spMkLst>
        </pc:spChg>
        <pc:spChg chg="mod">
          <ac:chgData name="Mellace Flavio" userId="3cb0e413-4919-4334-8c21-b88d061bcad3" providerId="ADAL" clId="{AA3B2EBC-6F3F-4EC3-B555-7A054B277708}" dt="2022-08-19T08:58:22.256" v="43" actId="20577"/>
          <ac:spMkLst>
            <pc:docMk/>
            <pc:sldMk cId="1503337822" sldId="1430"/>
            <ac:spMk id="27" creationId="{3D620C99-C7B9-49E6-9F1F-B55959BD649D}"/>
          </ac:spMkLst>
        </pc:spChg>
        <pc:spChg chg="mod">
          <ac:chgData name="Mellace Flavio" userId="3cb0e413-4919-4334-8c21-b88d061bcad3" providerId="ADAL" clId="{AA3B2EBC-6F3F-4EC3-B555-7A054B277708}" dt="2022-08-19T08:58:54.504" v="55" actId="6549"/>
          <ac:spMkLst>
            <pc:docMk/>
            <pc:sldMk cId="1503337822" sldId="1430"/>
            <ac:spMk id="28" creationId="{E84D0256-A48B-432B-B8ED-89AB73710437}"/>
          </ac:spMkLst>
        </pc:spChg>
        <pc:spChg chg="mod">
          <ac:chgData name="Mellace Flavio" userId="3cb0e413-4919-4334-8c21-b88d061bcad3" providerId="ADAL" clId="{AA3B2EBC-6F3F-4EC3-B555-7A054B277708}" dt="2022-08-19T08:58:43.615" v="51" actId="6549"/>
          <ac:spMkLst>
            <pc:docMk/>
            <pc:sldMk cId="1503337822" sldId="1430"/>
            <ac:spMk id="29" creationId="{6B0B2A4C-42BF-4626-B2DA-6BCBB944F7F9}"/>
          </ac:spMkLst>
        </pc:spChg>
        <pc:picChg chg="mod modCrop">
          <ac:chgData name="Mellace Flavio" userId="3cb0e413-4919-4334-8c21-b88d061bcad3" providerId="ADAL" clId="{AA3B2EBC-6F3F-4EC3-B555-7A054B277708}" dt="2022-08-19T09:00:25.137" v="63" actId="1076"/>
          <ac:picMkLst>
            <pc:docMk/>
            <pc:sldMk cId="1503337822" sldId="1430"/>
            <ac:picMk id="2" creationId="{C6A5A578-A758-463F-A53D-4A8E52960DED}"/>
          </ac:picMkLst>
        </pc:picChg>
      </pc:sldChg>
      <pc:sldChg chg="modSp mod">
        <pc:chgData name="Mellace Flavio" userId="3cb0e413-4919-4334-8c21-b88d061bcad3" providerId="ADAL" clId="{AA3B2EBC-6F3F-4EC3-B555-7A054B277708}" dt="2022-08-19T08:56:10.114" v="13" actId="13926"/>
        <pc:sldMkLst>
          <pc:docMk/>
          <pc:sldMk cId="3024650233" sldId="1443"/>
        </pc:sldMkLst>
        <pc:spChg chg="mod">
          <ac:chgData name="Mellace Flavio" userId="3cb0e413-4919-4334-8c21-b88d061bcad3" providerId="ADAL" clId="{AA3B2EBC-6F3F-4EC3-B555-7A054B277708}" dt="2022-08-19T08:56:10.114" v="13" actId="13926"/>
          <ac:spMkLst>
            <pc:docMk/>
            <pc:sldMk cId="3024650233" sldId="1443"/>
            <ac:spMk id="8" creationId="{30D2BD75-176A-45F8-A3B1-71B284903107}"/>
          </ac:spMkLst>
        </pc:spChg>
        <pc:picChg chg="mod">
          <ac:chgData name="Mellace Flavio" userId="3cb0e413-4919-4334-8c21-b88d061bcad3" providerId="ADAL" clId="{AA3B2EBC-6F3F-4EC3-B555-7A054B277708}" dt="2022-08-19T08:56:02.620" v="12" actId="14826"/>
          <ac:picMkLst>
            <pc:docMk/>
            <pc:sldMk cId="3024650233" sldId="1443"/>
            <ac:picMk id="6146" creationId="{3B2467D0-95AB-4349-9144-A9BBBC34A0C4}"/>
          </ac:picMkLst>
        </pc:picChg>
      </pc:sldChg>
      <pc:sldChg chg="modSp del mod">
        <pc:chgData name="Mellace Flavio" userId="3cb0e413-4919-4334-8c21-b88d061bcad3" providerId="ADAL" clId="{AA3B2EBC-6F3F-4EC3-B555-7A054B277708}" dt="2022-08-19T09:57:04.711" v="67" actId="47"/>
        <pc:sldMkLst>
          <pc:docMk/>
          <pc:sldMk cId="2534449462" sldId="1464"/>
        </pc:sldMkLst>
        <pc:spChg chg="mod">
          <ac:chgData name="Mellace Flavio" userId="3cb0e413-4919-4334-8c21-b88d061bcad3" providerId="ADAL" clId="{AA3B2EBC-6F3F-4EC3-B555-7A054B277708}" dt="2022-08-18T09:18:07.473" v="4" actId="13926"/>
          <ac:spMkLst>
            <pc:docMk/>
            <pc:sldMk cId="2534449462" sldId="1464"/>
            <ac:spMk id="9" creationId="{00000000-0000-0000-0000-000000000000}"/>
          </ac:spMkLst>
        </pc:spChg>
      </pc:sldChg>
    </pc:docChg>
  </pc:docChgLst>
  <pc:docChgLst>
    <pc:chgData name="Del Manso Martina" userId="513a9d34-6994-41b9-901c-f28dde9905db" providerId="ADAL" clId="{565879A6-0EBA-4D67-9648-E478CD76265E}"/>
    <pc:docChg chg="undo custSel addSld modSld">
      <pc:chgData name="Del Manso Martina" userId="513a9d34-6994-41b9-901c-f28dde9905db" providerId="ADAL" clId="{565879A6-0EBA-4D67-9648-E478CD76265E}" dt="2023-02-10T09:28:35.099" v="244" actId="1076"/>
      <pc:docMkLst>
        <pc:docMk/>
      </pc:docMkLst>
      <pc:sldChg chg="modSp mod">
        <pc:chgData name="Del Manso Martina" userId="513a9d34-6994-41b9-901c-f28dde9905db" providerId="ADAL" clId="{565879A6-0EBA-4D67-9648-E478CD76265E}" dt="2023-02-09T16:39:30.441" v="146" actId="20577"/>
        <pc:sldMkLst>
          <pc:docMk/>
          <pc:sldMk cId="558278552" sldId="259"/>
        </pc:sldMkLst>
        <pc:spChg chg="mod">
          <ac:chgData name="Del Manso Martina" userId="513a9d34-6994-41b9-901c-f28dde9905db" providerId="ADAL" clId="{565879A6-0EBA-4D67-9648-E478CD76265E}" dt="2023-02-09T16:39:30.441" v="146" actId="20577"/>
          <ac:spMkLst>
            <pc:docMk/>
            <pc:sldMk cId="558278552" sldId="259"/>
            <ac:spMk id="8" creationId="{30D2BD75-176A-45F8-A3B1-71B284903107}"/>
          </ac:spMkLst>
        </pc:spChg>
        <pc:spChg chg="mod">
          <ac:chgData name="Del Manso Martina" userId="513a9d34-6994-41b9-901c-f28dde9905db" providerId="ADAL" clId="{565879A6-0EBA-4D67-9648-E478CD76265E}" dt="2023-02-09T16:38:58.341" v="139"/>
          <ac:spMkLst>
            <pc:docMk/>
            <pc:sldMk cId="558278552" sldId="259"/>
            <ac:spMk id="9" creationId="{9062F9CD-CE96-4997-888D-12FBC44B69AD}"/>
          </ac:spMkLst>
        </pc:spChg>
        <pc:spChg chg="mod">
          <ac:chgData name="Del Manso Martina" userId="513a9d34-6994-41b9-901c-f28dde9905db" providerId="ADAL" clId="{565879A6-0EBA-4D67-9648-E478CD76265E}" dt="2023-02-09T16:36:57.137" v="74"/>
          <ac:spMkLst>
            <pc:docMk/>
            <pc:sldMk cId="558278552" sldId="259"/>
            <ac:spMk id="13" creationId="{E7776058-B94D-432C-A9E8-125AE28A6B8A}"/>
          </ac:spMkLst>
        </pc:spChg>
        <pc:picChg chg="mod">
          <ac:chgData name="Del Manso Martina" userId="513a9d34-6994-41b9-901c-f28dde9905db" providerId="ADAL" clId="{565879A6-0EBA-4D67-9648-E478CD76265E}" dt="2023-02-09T16:39:21.300" v="140" actId="14826"/>
          <ac:picMkLst>
            <pc:docMk/>
            <pc:sldMk cId="558278552" sldId="259"/>
            <ac:picMk id="1026" creationId="{46F22350-067A-2ACD-7608-7432BEEE1852}"/>
          </ac:picMkLst>
        </pc:picChg>
      </pc:sldChg>
      <pc:sldChg chg="modSp mod">
        <pc:chgData name="Del Manso Martina" userId="513a9d34-6994-41b9-901c-f28dde9905db" providerId="ADAL" clId="{565879A6-0EBA-4D67-9648-E478CD76265E}" dt="2023-02-09T16:36:57.137" v="74"/>
        <pc:sldMkLst>
          <pc:docMk/>
          <pc:sldMk cId="3310883101" sldId="261"/>
        </pc:sldMkLst>
        <pc:spChg chg="mod">
          <ac:chgData name="Del Manso Martina" userId="513a9d34-6994-41b9-901c-f28dde9905db" providerId="ADAL" clId="{565879A6-0EBA-4D67-9648-E478CD76265E}" dt="2023-02-09T16:36:57.137" v="74"/>
          <ac:spMkLst>
            <pc:docMk/>
            <pc:sldMk cId="3310883101" sldId="261"/>
            <ac:spMk id="5" creationId="{A5BE4D16-0C7B-441B-894E-231233E4FE0D}"/>
          </ac:spMkLst>
        </pc:spChg>
        <pc:spChg chg="mod">
          <ac:chgData name="Del Manso Martina" userId="513a9d34-6994-41b9-901c-f28dde9905db" providerId="ADAL" clId="{565879A6-0EBA-4D67-9648-E478CD76265E}" dt="2023-02-09T16:35:49.209" v="57" actId="20577"/>
          <ac:spMkLst>
            <pc:docMk/>
            <pc:sldMk cId="3310883101" sldId="261"/>
            <ac:spMk id="6" creationId="{FDD407F9-D97C-40C4-9D32-E19852D92C02}"/>
          </ac:spMkLst>
        </pc:spChg>
        <pc:spChg chg="mod">
          <ac:chgData name="Del Manso Martina" userId="513a9d34-6994-41b9-901c-f28dde9905db" providerId="ADAL" clId="{565879A6-0EBA-4D67-9648-E478CD76265E}" dt="2023-02-09T16:36:27.767" v="73" actId="20577"/>
          <ac:spMkLst>
            <pc:docMk/>
            <pc:sldMk cId="3310883101" sldId="261"/>
            <ac:spMk id="8" creationId="{49C5373A-585E-420D-9426-FA7A20EA58D9}"/>
          </ac:spMkLst>
        </pc:spChg>
        <pc:spChg chg="mod">
          <ac:chgData name="Del Manso Martina" userId="513a9d34-6994-41b9-901c-f28dde9905db" providerId="ADAL" clId="{565879A6-0EBA-4D67-9648-E478CD76265E}" dt="2023-02-09T16:35:24.700" v="41" actId="20577"/>
          <ac:spMkLst>
            <pc:docMk/>
            <pc:sldMk cId="3310883101" sldId="261"/>
            <ac:spMk id="10" creationId="{A0168411-B05F-4E38-B014-86F92D6456B7}"/>
          </ac:spMkLst>
        </pc:spChg>
        <pc:spChg chg="mod">
          <ac:chgData name="Del Manso Martina" userId="513a9d34-6994-41b9-901c-f28dde9905db" providerId="ADAL" clId="{565879A6-0EBA-4D67-9648-E478CD76265E}" dt="2023-02-09T16:34:02.783" v="24" actId="20577"/>
          <ac:spMkLst>
            <pc:docMk/>
            <pc:sldMk cId="3310883101" sldId="261"/>
            <ac:spMk id="170" creationId="{9F928B8A-3EB1-4DF1-BFCE-1A2F9A1160CD}"/>
          </ac:spMkLst>
        </pc:spChg>
        <pc:picChg chg="mod">
          <ac:chgData name="Del Manso Martina" userId="513a9d34-6994-41b9-901c-f28dde9905db" providerId="ADAL" clId="{565879A6-0EBA-4D67-9648-E478CD76265E}" dt="2023-02-09T16:34:17.872" v="25" actId="14826"/>
          <ac:picMkLst>
            <pc:docMk/>
            <pc:sldMk cId="3310883101" sldId="261"/>
            <ac:picMk id="1026" creationId="{91622F3B-016C-F6AB-025F-DA240E8B0961}"/>
          </ac:picMkLst>
        </pc:picChg>
      </pc:sldChg>
      <pc:sldChg chg="modSp mod">
        <pc:chgData name="Del Manso Martina" userId="513a9d34-6994-41b9-901c-f28dde9905db" providerId="ADAL" clId="{565879A6-0EBA-4D67-9648-E478CD76265E}" dt="2023-02-10T09:28:35.099" v="244" actId="1076"/>
        <pc:sldMkLst>
          <pc:docMk/>
          <pc:sldMk cId="1175944865" sldId="263"/>
        </pc:sldMkLst>
        <pc:spChg chg="mod">
          <ac:chgData name="Del Manso Martina" userId="513a9d34-6994-41b9-901c-f28dde9905db" providerId="ADAL" clId="{565879A6-0EBA-4D67-9648-E478CD76265E}" dt="2023-02-09T16:36:57.137" v="74"/>
          <ac:spMkLst>
            <pc:docMk/>
            <pc:sldMk cId="1175944865" sldId="263"/>
            <ac:spMk id="4" creationId="{00000000-0000-0000-0000-000000000000}"/>
          </ac:spMkLst>
        </pc:spChg>
        <pc:spChg chg="mod">
          <ac:chgData name="Del Manso Martina" userId="513a9d34-6994-41b9-901c-f28dde9905db" providerId="ADAL" clId="{565879A6-0EBA-4D67-9648-E478CD76265E}" dt="2023-02-10T09:10:19.576" v="213" actId="20577"/>
          <ac:spMkLst>
            <pc:docMk/>
            <pc:sldMk cId="1175944865" sldId="263"/>
            <ac:spMk id="8" creationId="{88ED138C-29C0-410A-8A6C-FC0EE87430DF}"/>
          </ac:spMkLst>
        </pc:spChg>
        <pc:picChg chg="mod">
          <ac:chgData name="Del Manso Martina" userId="513a9d34-6994-41b9-901c-f28dde9905db" providerId="ADAL" clId="{565879A6-0EBA-4D67-9648-E478CD76265E}" dt="2023-02-10T09:28:35.099" v="244" actId="1076"/>
          <ac:picMkLst>
            <pc:docMk/>
            <pc:sldMk cId="1175944865" sldId="263"/>
            <ac:picMk id="5" creationId="{B5ED2C2C-1304-0207-7BA3-5468B5CFF6C6}"/>
          </ac:picMkLst>
        </pc:picChg>
        <pc:picChg chg="mod">
          <ac:chgData name="Del Manso Martina" userId="513a9d34-6994-41b9-901c-f28dde9905db" providerId="ADAL" clId="{565879A6-0EBA-4D67-9648-E478CD76265E}" dt="2023-02-10T09:10:42.710" v="214" actId="14826"/>
          <ac:picMkLst>
            <pc:docMk/>
            <pc:sldMk cId="1175944865" sldId="263"/>
            <ac:picMk id="10" creationId="{C5BB7BEC-B517-08A8-187E-7C6169EEB903}"/>
          </ac:picMkLst>
        </pc:picChg>
      </pc:sldChg>
      <pc:sldChg chg="modSp mod">
        <pc:chgData name="Del Manso Martina" userId="513a9d34-6994-41b9-901c-f28dde9905db" providerId="ADAL" clId="{565879A6-0EBA-4D67-9648-E478CD76265E}" dt="2023-02-10T09:21:18.069" v="234"/>
        <pc:sldMkLst>
          <pc:docMk/>
          <pc:sldMk cId="1393109582" sldId="276"/>
        </pc:sldMkLst>
        <pc:spChg chg="mod">
          <ac:chgData name="Del Manso Martina" userId="513a9d34-6994-41b9-901c-f28dde9905db" providerId="ADAL" clId="{565879A6-0EBA-4D67-9648-E478CD76265E}" dt="2023-02-10T09:21:18.069" v="234"/>
          <ac:spMkLst>
            <pc:docMk/>
            <pc:sldMk cId="1393109582" sldId="276"/>
            <ac:spMk id="2" creationId="{E6ADB4E8-56B0-3FA5-A79B-B603D2CC0480}"/>
          </ac:spMkLst>
        </pc:spChg>
        <pc:spChg chg="mod">
          <ac:chgData name="Del Manso Martina" userId="513a9d34-6994-41b9-901c-f28dde9905db" providerId="ADAL" clId="{565879A6-0EBA-4D67-9648-E478CD76265E}" dt="2023-02-09T16:42:05.924" v="166" actId="20577"/>
          <ac:spMkLst>
            <pc:docMk/>
            <pc:sldMk cId="1393109582" sldId="276"/>
            <ac:spMk id="3" creationId="{46B1FEDA-143A-4056-8586-6BEC18D7A754}"/>
          </ac:spMkLst>
        </pc:spChg>
      </pc:sldChg>
      <pc:sldChg chg="modSp mod">
        <pc:chgData name="Del Manso Martina" userId="513a9d34-6994-41b9-901c-f28dde9905db" providerId="ADAL" clId="{565879A6-0EBA-4D67-9648-E478CD76265E}" dt="2023-02-09T16:38:42.638" v="138" actId="20577"/>
        <pc:sldMkLst>
          <pc:docMk/>
          <pc:sldMk cId="596980194" sldId="278"/>
        </pc:sldMkLst>
        <pc:spChg chg="mod">
          <ac:chgData name="Del Manso Martina" userId="513a9d34-6994-41b9-901c-f28dde9905db" providerId="ADAL" clId="{565879A6-0EBA-4D67-9648-E478CD76265E}" dt="2023-02-09T16:38:42.638" v="138" actId="20577"/>
          <ac:spMkLst>
            <pc:docMk/>
            <pc:sldMk cId="596980194" sldId="278"/>
            <ac:spMk id="9" creationId="{9062F9CD-CE96-4997-888D-12FBC44B69AD}"/>
          </ac:spMkLst>
        </pc:spChg>
        <pc:spChg chg="mod">
          <ac:chgData name="Del Manso Martina" userId="513a9d34-6994-41b9-901c-f28dde9905db" providerId="ADAL" clId="{565879A6-0EBA-4D67-9648-E478CD76265E}" dt="2023-02-09T16:36:57.137" v="74"/>
          <ac:spMkLst>
            <pc:docMk/>
            <pc:sldMk cId="596980194" sldId="278"/>
            <ac:spMk id="17" creationId="{462B6211-349A-4E55-9BA6-1003FB842C0A}"/>
          </ac:spMkLst>
        </pc:spChg>
        <pc:picChg chg="mod">
          <ac:chgData name="Del Manso Martina" userId="513a9d34-6994-41b9-901c-f28dde9905db" providerId="ADAL" clId="{565879A6-0EBA-4D67-9648-E478CD76265E}" dt="2023-02-09T16:38:06.867" v="76" actId="14826"/>
          <ac:picMkLst>
            <pc:docMk/>
            <pc:sldMk cId="596980194" sldId="278"/>
            <ac:picMk id="2" creationId="{AF82171E-FAE6-40F0-802E-C1CBFED00980}"/>
          </ac:picMkLst>
        </pc:picChg>
        <pc:picChg chg="mod">
          <ac:chgData name="Del Manso Martina" userId="513a9d34-6994-41b9-901c-f28dde9905db" providerId="ADAL" clId="{565879A6-0EBA-4D67-9648-E478CD76265E}" dt="2023-02-09T16:37:46.326" v="75" actId="14826"/>
          <ac:picMkLst>
            <pc:docMk/>
            <pc:sldMk cId="596980194" sldId="278"/>
            <ac:picMk id="1026" creationId="{DA911BB8-2AEE-ACAD-E6C5-2594499F2E6A}"/>
          </ac:picMkLst>
        </pc:picChg>
      </pc:sldChg>
      <pc:sldChg chg="modSp add mod">
        <pc:chgData name="Del Manso Martina" userId="513a9d34-6994-41b9-901c-f28dde9905db" providerId="ADAL" clId="{565879A6-0EBA-4D67-9648-E478CD76265E}" dt="2023-02-09T16:50:14.853" v="189" actId="20577"/>
        <pc:sldMkLst>
          <pc:docMk/>
          <pc:sldMk cId="37481646" sldId="279"/>
        </pc:sldMkLst>
        <pc:spChg chg="mod">
          <ac:chgData name="Del Manso Martina" userId="513a9d34-6994-41b9-901c-f28dde9905db" providerId="ADAL" clId="{565879A6-0EBA-4D67-9648-E478CD76265E}" dt="2023-02-09T16:50:14.853" v="189" actId="20577"/>
          <ac:spMkLst>
            <pc:docMk/>
            <pc:sldMk cId="37481646" sldId="279"/>
            <ac:spMk id="7" creationId="{DE0F5A75-5FBE-DB58-5B7C-C4655E6B239F}"/>
          </ac:spMkLst>
        </pc:spChg>
      </pc:sldChg>
      <pc:sldChg chg="modSp mod">
        <pc:chgData name="Del Manso Martina" userId="513a9d34-6994-41b9-901c-f28dde9905db" providerId="ADAL" clId="{565879A6-0EBA-4D67-9648-E478CD76265E}" dt="2023-02-09T16:18:52.307" v="2" actId="20577"/>
        <pc:sldMkLst>
          <pc:docMk/>
          <pc:sldMk cId="638701303" sldId="1418"/>
        </pc:sldMkLst>
        <pc:spChg chg="mod">
          <ac:chgData name="Del Manso Martina" userId="513a9d34-6994-41b9-901c-f28dde9905db" providerId="ADAL" clId="{565879A6-0EBA-4D67-9648-E478CD76265E}" dt="2023-02-09T16:18:52.307" v="2" actId="20577"/>
          <ac:spMkLst>
            <pc:docMk/>
            <pc:sldMk cId="638701303" sldId="1418"/>
            <ac:spMk id="9" creationId="{02D42140-243D-4064-9F67-4AB0E0B3DB7E}"/>
          </ac:spMkLst>
        </pc:spChg>
      </pc:sldChg>
      <pc:sldChg chg="modSp">
        <pc:chgData name="Del Manso Martina" userId="513a9d34-6994-41b9-901c-f28dde9905db" providerId="ADAL" clId="{565879A6-0EBA-4D67-9648-E478CD76265E}" dt="2023-02-09T16:41:46.559" v="161" actId="14826"/>
        <pc:sldMkLst>
          <pc:docMk/>
          <pc:sldMk cId="1363598916" sldId="1436"/>
        </pc:sldMkLst>
        <pc:spChg chg="mod">
          <ac:chgData name="Del Manso Martina" userId="513a9d34-6994-41b9-901c-f28dde9905db" providerId="ADAL" clId="{565879A6-0EBA-4D67-9648-E478CD76265E}" dt="2023-02-09T16:36:57.137" v="74"/>
          <ac:spMkLst>
            <pc:docMk/>
            <pc:sldMk cId="1363598916" sldId="1436"/>
            <ac:spMk id="4" creationId="{C436C9B4-0598-4BC7-8D20-3BCE1F1E349C}"/>
          </ac:spMkLst>
        </pc:spChg>
        <pc:picChg chg="mod">
          <ac:chgData name="Del Manso Martina" userId="513a9d34-6994-41b9-901c-f28dde9905db" providerId="ADAL" clId="{565879A6-0EBA-4D67-9648-E478CD76265E}" dt="2023-02-09T16:41:46.559" v="161" actId="14826"/>
          <ac:picMkLst>
            <pc:docMk/>
            <pc:sldMk cId="1363598916" sldId="1436"/>
            <ac:picMk id="5" creationId="{BD632AA6-298D-4EAF-AE5F-2CEA1D7FEB5A}"/>
          </ac:picMkLst>
        </pc:picChg>
      </pc:sldChg>
      <pc:sldChg chg="modSp mod">
        <pc:chgData name="Del Manso Martina" userId="513a9d34-6994-41b9-901c-f28dde9905db" providerId="ADAL" clId="{565879A6-0EBA-4D67-9648-E478CD76265E}" dt="2023-02-09T16:41:10.136" v="156" actId="20577"/>
        <pc:sldMkLst>
          <pc:docMk/>
          <pc:sldMk cId="3024650233" sldId="1443"/>
        </pc:sldMkLst>
        <pc:spChg chg="mod">
          <ac:chgData name="Del Manso Martina" userId="513a9d34-6994-41b9-901c-f28dde9905db" providerId="ADAL" clId="{565879A6-0EBA-4D67-9648-E478CD76265E}" dt="2023-02-09T16:40:50.159" v="149" actId="20577"/>
          <ac:spMkLst>
            <pc:docMk/>
            <pc:sldMk cId="3024650233" sldId="1443"/>
            <ac:spMk id="2" creationId="{AD8B7316-7A59-4F04-A5C4-B4F4AAD794FF}"/>
          </ac:spMkLst>
        </pc:spChg>
        <pc:spChg chg="mod">
          <ac:chgData name="Del Manso Martina" userId="513a9d34-6994-41b9-901c-f28dde9905db" providerId="ADAL" clId="{565879A6-0EBA-4D67-9648-E478CD76265E}" dt="2023-02-09T16:41:10.136" v="156" actId="20577"/>
          <ac:spMkLst>
            <pc:docMk/>
            <pc:sldMk cId="3024650233" sldId="1443"/>
            <ac:spMk id="9" creationId="{853EB532-9503-48AE-8364-7F7C9B64A96B}"/>
          </ac:spMkLst>
        </pc:spChg>
        <pc:spChg chg="mod">
          <ac:chgData name="Del Manso Martina" userId="513a9d34-6994-41b9-901c-f28dde9905db" providerId="ADAL" clId="{565879A6-0EBA-4D67-9648-E478CD76265E}" dt="2023-02-09T16:40:59.188" v="154" actId="14100"/>
          <ac:spMkLst>
            <pc:docMk/>
            <pc:sldMk cId="3024650233" sldId="1443"/>
            <ac:spMk id="10" creationId="{0BD037C3-7E0E-4F44-9B42-DA601C69B26E}"/>
          </ac:spMkLst>
        </pc:spChg>
        <pc:spChg chg="mod">
          <ac:chgData name="Del Manso Martina" userId="513a9d34-6994-41b9-901c-f28dde9905db" providerId="ADAL" clId="{565879A6-0EBA-4D67-9648-E478CD76265E}" dt="2023-02-09T16:36:57.137" v="74"/>
          <ac:spMkLst>
            <pc:docMk/>
            <pc:sldMk cId="3024650233" sldId="1443"/>
            <ac:spMk id="13" creationId="{E7776058-B94D-432C-A9E8-125AE28A6B8A}"/>
          </ac:spMkLst>
        </pc:spChg>
        <pc:picChg chg="mod">
          <ac:chgData name="Del Manso Martina" userId="513a9d34-6994-41b9-901c-f28dde9905db" providerId="ADAL" clId="{565879A6-0EBA-4D67-9648-E478CD76265E}" dt="2023-02-09T16:40:37.051" v="147" actId="14826"/>
          <ac:picMkLst>
            <pc:docMk/>
            <pc:sldMk cId="3024650233" sldId="1443"/>
            <ac:picMk id="6146" creationId="{3B2467D0-95AB-4349-9144-A9BBBC34A0C4}"/>
          </ac:picMkLst>
        </pc:picChg>
      </pc:sldChg>
      <pc:sldChg chg="modSp mod">
        <pc:chgData name="Del Manso Martina" userId="513a9d34-6994-41b9-901c-f28dde9905db" providerId="ADAL" clId="{565879A6-0EBA-4D67-9648-E478CD76265E}" dt="2023-02-10T09:14:37.200" v="233" actId="20577"/>
        <pc:sldMkLst>
          <pc:docMk/>
          <pc:sldMk cId="2705140051" sldId="1461"/>
        </pc:sldMkLst>
        <pc:spChg chg="mod">
          <ac:chgData name="Del Manso Martina" userId="513a9d34-6994-41b9-901c-f28dde9905db" providerId="ADAL" clId="{565879A6-0EBA-4D67-9648-E478CD76265E}" dt="2023-02-10T09:14:26.216" v="230" actId="20577"/>
          <ac:spMkLst>
            <pc:docMk/>
            <pc:sldMk cId="2705140051" sldId="1461"/>
            <ac:spMk id="2" creationId="{97E7B292-9F5A-9049-8903-1BFA5568045D}"/>
          </ac:spMkLst>
        </pc:spChg>
        <pc:spChg chg="mod">
          <ac:chgData name="Del Manso Martina" userId="513a9d34-6994-41b9-901c-f28dde9905db" providerId="ADAL" clId="{565879A6-0EBA-4D67-9648-E478CD76265E}" dt="2023-02-10T09:13:57.587" v="226" actId="13926"/>
          <ac:spMkLst>
            <pc:docMk/>
            <pc:sldMk cId="2705140051" sldId="1461"/>
            <ac:spMk id="3" creationId="{9AE7991F-227C-4D1D-963F-5DF7512E9B72}"/>
          </ac:spMkLst>
        </pc:spChg>
        <pc:spChg chg="mod">
          <ac:chgData name="Del Manso Martina" userId="513a9d34-6994-41b9-901c-f28dde9905db" providerId="ADAL" clId="{565879A6-0EBA-4D67-9648-E478CD76265E}" dt="2023-02-10T09:14:37.200" v="233" actId="20577"/>
          <ac:spMkLst>
            <pc:docMk/>
            <pc:sldMk cId="2705140051" sldId="1461"/>
            <ac:spMk id="6" creationId="{C0E3834D-83F4-4161-9CFE-5070D55D5F1B}"/>
          </ac:spMkLst>
        </pc:spChg>
      </pc:sldChg>
      <pc:sldChg chg="addSp delSp modSp mod">
        <pc:chgData name="Del Manso Martina" userId="513a9d34-6994-41b9-901c-f28dde9905db" providerId="ADAL" clId="{565879A6-0EBA-4D67-9648-E478CD76265E}" dt="2023-02-10T09:23:45.413" v="241" actId="14100"/>
        <pc:sldMkLst>
          <pc:docMk/>
          <pc:sldMk cId="2704211798" sldId="1465"/>
        </pc:sldMkLst>
        <pc:spChg chg="mod">
          <ac:chgData name="Del Manso Martina" userId="513a9d34-6994-41b9-901c-f28dde9905db" providerId="ADAL" clId="{565879A6-0EBA-4D67-9648-E478CD76265E}" dt="2023-02-10T09:23:40.818" v="240" actId="14100"/>
          <ac:spMkLst>
            <pc:docMk/>
            <pc:sldMk cId="2704211798" sldId="1465"/>
            <ac:spMk id="3" creationId="{0AF22AC7-5F59-9A11-D3BA-C4BBF28333D0}"/>
          </ac:spMkLst>
        </pc:spChg>
        <pc:spChg chg="del">
          <ac:chgData name="Del Manso Martina" userId="513a9d34-6994-41b9-901c-f28dde9905db" providerId="ADAL" clId="{565879A6-0EBA-4D67-9648-E478CD76265E}" dt="2023-02-09T16:42:12.659" v="168" actId="478"/>
          <ac:spMkLst>
            <pc:docMk/>
            <pc:sldMk cId="2704211798" sldId="1465"/>
            <ac:spMk id="8" creationId="{2500CDBC-21C5-986B-C369-19F2C0ED33E6}"/>
          </ac:spMkLst>
        </pc:spChg>
        <pc:picChg chg="del">
          <ac:chgData name="Del Manso Martina" userId="513a9d34-6994-41b9-901c-f28dde9905db" providerId="ADAL" clId="{565879A6-0EBA-4D67-9648-E478CD76265E}" dt="2023-02-09T16:42:10.221" v="167" actId="478"/>
          <ac:picMkLst>
            <pc:docMk/>
            <pc:sldMk cId="2704211798" sldId="1465"/>
            <ac:picMk id="4" creationId="{B6286B07-6718-CEA9-F5D4-F1D2AF980B1C}"/>
          </ac:picMkLst>
        </pc:picChg>
        <pc:picChg chg="add mod">
          <ac:chgData name="Del Manso Martina" userId="513a9d34-6994-41b9-901c-f28dde9905db" providerId="ADAL" clId="{565879A6-0EBA-4D67-9648-E478CD76265E}" dt="2023-02-10T09:23:45.413" v="241" actId="14100"/>
          <ac:picMkLst>
            <pc:docMk/>
            <pc:sldMk cId="2704211798" sldId="1465"/>
            <ac:picMk id="5" creationId="{D7EC77D6-EA74-A981-5E11-E0DD52F32709}"/>
          </ac:picMkLst>
        </pc:picChg>
      </pc:sldChg>
      <pc:sldChg chg="modSp mod">
        <pc:chgData name="Del Manso Martina" userId="513a9d34-6994-41b9-901c-f28dde9905db" providerId="ADAL" clId="{565879A6-0EBA-4D67-9648-E478CD76265E}" dt="2023-02-10T09:10:12" v="212" actId="13926"/>
        <pc:sldMkLst>
          <pc:docMk/>
          <pc:sldMk cId="3941613085" sldId="1466"/>
        </pc:sldMkLst>
        <pc:spChg chg="mod">
          <ac:chgData name="Del Manso Martina" userId="513a9d34-6994-41b9-901c-f28dde9905db" providerId="ADAL" clId="{565879A6-0EBA-4D67-9648-E478CD76265E}" dt="2023-02-10T09:10:12" v="212" actId="13926"/>
          <ac:spMkLst>
            <pc:docMk/>
            <pc:sldMk cId="3941613085" sldId="1466"/>
            <ac:spMk id="5" creationId="{DF970081-94DA-4076-80A9-CF7BC0ABB794}"/>
          </ac:spMkLst>
        </pc:spChg>
        <pc:graphicFrameChg chg="mod modGraphic">
          <ac:chgData name="Del Manso Martina" userId="513a9d34-6994-41b9-901c-f28dde9905db" providerId="ADAL" clId="{565879A6-0EBA-4D67-9648-E478CD76265E}" dt="2023-02-10T09:10:01.997" v="211" actId="2062"/>
          <ac:graphicFrameMkLst>
            <pc:docMk/>
            <pc:sldMk cId="3941613085" sldId="1466"/>
            <ac:graphicFrameMk id="8" creationId="{E95F98A3-5C61-F934-D9AB-63B169D1530C}"/>
          </ac:graphicFrameMkLst>
        </pc:graphicFrameChg>
      </pc:sldChg>
    </pc:docChg>
  </pc:docChgLst>
  <pc:docChgLst>
    <pc:chgData name="Aurea" userId="af74b725-3165-4767-958c-eff26af3797f" providerId="ADAL" clId="{EBC309C5-77FC-4169-BFC4-682183D80652}"/>
    <pc:docChg chg="custSel addSld delSld modSld">
      <pc:chgData name="Aurea" userId="af74b725-3165-4767-958c-eff26af3797f" providerId="ADAL" clId="{EBC309C5-77FC-4169-BFC4-682183D80652}" dt="2022-09-30T08:00:38.537" v="95" actId="13926"/>
      <pc:docMkLst>
        <pc:docMk/>
      </pc:docMkLst>
      <pc:sldChg chg="delCm">
        <pc:chgData name="Aurea" userId="af74b725-3165-4767-958c-eff26af3797f" providerId="ADAL" clId="{EBC309C5-77FC-4169-BFC4-682183D80652}" dt="2022-09-29T12:50:36.467" v="0" actId="1592"/>
        <pc:sldMkLst>
          <pc:docMk/>
          <pc:sldMk cId="3310883101" sldId="261"/>
        </pc:sldMkLst>
      </pc:sldChg>
      <pc:sldChg chg="modSp mod">
        <pc:chgData name="Aurea" userId="af74b725-3165-4767-958c-eff26af3797f" providerId="ADAL" clId="{EBC309C5-77FC-4169-BFC4-682183D80652}" dt="2022-09-29T14:35:19.328" v="69" actId="13926"/>
        <pc:sldMkLst>
          <pc:docMk/>
          <pc:sldMk cId="1175944865" sldId="263"/>
        </pc:sldMkLst>
        <pc:spChg chg="mod">
          <ac:chgData name="Aurea" userId="af74b725-3165-4767-958c-eff26af3797f" providerId="ADAL" clId="{EBC309C5-77FC-4169-BFC4-682183D80652}" dt="2022-09-29T14:35:19.328" v="69" actId="13926"/>
          <ac:spMkLst>
            <pc:docMk/>
            <pc:sldMk cId="1175944865" sldId="263"/>
            <ac:spMk id="2" creationId="{911FAC7D-D035-4629-A122-3DDA6E630666}"/>
          </ac:spMkLst>
        </pc:spChg>
        <pc:spChg chg="mod">
          <ac:chgData name="Aurea" userId="af74b725-3165-4767-958c-eff26af3797f" providerId="ADAL" clId="{EBC309C5-77FC-4169-BFC4-682183D80652}" dt="2022-09-29T14:33:52.475" v="66" actId="20577"/>
          <ac:spMkLst>
            <pc:docMk/>
            <pc:sldMk cId="1175944865" sldId="263"/>
            <ac:spMk id="8" creationId="{88ED138C-29C0-410A-8A6C-FC0EE87430DF}"/>
          </ac:spMkLst>
        </pc:spChg>
        <pc:picChg chg="mod">
          <ac:chgData name="Aurea" userId="af74b725-3165-4767-958c-eff26af3797f" providerId="ADAL" clId="{EBC309C5-77FC-4169-BFC4-682183D80652}" dt="2022-09-29T14:35:08.902" v="68" actId="1076"/>
          <ac:picMkLst>
            <pc:docMk/>
            <pc:sldMk cId="1175944865" sldId="263"/>
            <ac:picMk id="10" creationId="{C5BB7BEC-B517-08A8-187E-7C6169EEB903}"/>
          </ac:picMkLst>
        </pc:picChg>
      </pc:sldChg>
      <pc:sldChg chg="del">
        <pc:chgData name="Aurea" userId="af74b725-3165-4767-958c-eff26af3797f" providerId="ADAL" clId="{EBC309C5-77FC-4169-BFC4-682183D80652}" dt="2022-09-29T13:20:02.531" v="56" actId="2696"/>
        <pc:sldMkLst>
          <pc:docMk/>
          <pc:sldMk cId="1055586143" sldId="265"/>
        </pc:sldMkLst>
      </pc:sldChg>
      <pc:sldChg chg="modSp mod">
        <pc:chgData name="Aurea" userId="af74b725-3165-4767-958c-eff26af3797f" providerId="ADAL" clId="{EBC309C5-77FC-4169-BFC4-682183D80652}" dt="2022-09-30T08:00:38.537" v="95" actId="13926"/>
        <pc:sldMkLst>
          <pc:docMk/>
          <pc:sldMk cId="1393109582" sldId="276"/>
        </pc:sldMkLst>
        <pc:spChg chg="mod">
          <ac:chgData name="Aurea" userId="af74b725-3165-4767-958c-eff26af3797f" providerId="ADAL" clId="{EBC309C5-77FC-4169-BFC4-682183D80652}" dt="2022-09-30T08:00:38.537" v="95" actId="13926"/>
          <ac:spMkLst>
            <pc:docMk/>
            <pc:sldMk cId="1393109582" sldId="276"/>
            <ac:spMk id="3" creationId="{46B1FEDA-143A-4056-8586-6BEC18D7A754}"/>
          </ac:spMkLst>
        </pc:spChg>
        <pc:spChg chg="mod">
          <ac:chgData name="Aurea" userId="af74b725-3165-4767-958c-eff26af3797f" providerId="ADAL" clId="{EBC309C5-77FC-4169-BFC4-682183D80652}" dt="2022-09-30T07:53:00.954" v="88" actId="20577"/>
          <ac:spMkLst>
            <pc:docMk/>
            <pc:sldMk cId="1393109582" sldId="276"/>
            <ac:spMk id="6" creationId="{AAE37481-9F71-4A84-85F9-605D50E8F62B}"/>
          </ac:spMkLst>
        </pc:spChg>
      </pc:sldChg>
      <pc:sldChg chg="del">
        <pc:chgData name="Aurea" userId="af74b725-3165-4767-958c-eff26af3797f" providerId="ADAL" clId="{EBC309C5-77FC-4169-BFC4-682183D80652}" dt="2022-09-29T12:59:56.391" v="17" actId="2696"/>
        <pc:sldMkLst>
          <pc:docMk/>
          <pc:sldMk cId="2853855811" sldId="277"/>
        </pc:sldMkLst>
      </pc:sldChg>
      <pc:sldChg chg="modSp mod">
        <pc:chgData name="Aurea" userId="af74b725-3165-4767-958c-eff26af3797f" providerId="ADAL" clId="{EBC309C5-77FC-4169-BFC4-682183D80652}" dt="2022-09-29T13:00:13.843" v="18" actId="20577"/>
        <pc:sldMkLst>
          <pc:docMk/>
          <pc:sldMk cId="37481646" sldId="279"/>
        </pc:sldMkLst>
        <pc:spChg chg="mod">
          <ac:chgData name="Aurea" userId="af74b725-3165-4767-958c-eff26af3797f" providerId="ADAL" clId="{EBC309C5-77FC-4169-BFC4-682183D80652}" dt="2022-09-29T13:00:13.843" v="18" actId="20577"/>
          <ac:spMkLst>
            <pc:docMk/>
            <pc:sldMk cId="37481646" sldId="279"/>
            <ac:spMk id="7" creationId="{DE0F5A75-5FBE-DB58-5B7C-C4655E6B239F}"/>
          </ac:spMkLst>
        </pc:spChg>
      </pc:sldChg>
      <pc:sldChg chg="del">
        <pc:chgData name="Aurea" userId="af74b725-3165-4767-958c-eff26af3797f" providerId="ADAL" clId="{EBC309C5-77FC-4169-BFC4-682183D80652}" dt="2022-09-29T14:50:44.251" v="81" actId="2696"/>
        <pc:sldMkLst>
          <pc:docMk/>
          <pc:sldMk cId="2366445357" sldId="1308"/>
        </pc:sldMkLst>
      </pc:sldChg>
      <pc:sldChg chg="addSp delSp modSp mod">
        <pc:chgData name="Aurea" userId="af74b725-3165-4767-958c-eff26af3797f" providerId="ADAL" clId="{EBC309C5-77FC-4169-BFC4-682183D80652}" dt="2022-09-29T12:59:21.019" v="16" actId="13926"/>
        <pc:sldMkLst>
          <pc:docMk/>
          <pc:sldMk cId="1363598916" sldId="1436"/>
        </pc:sldMkLst>
        <pc:spChg chg="mod">
          <ac:chgData name="Aurea" userId="af74b725-3165-4767-958c-eff26af3797f" providerId="ADAL" clId="{EBC309C5-77FC-4169-BFC4-682183D80652}" dt="2022-09-29T12:59:15.391" v="15" actId="20577"/>
          <ac:spMkLst>
            <pc:docMk/>
            <pc:sldMk cId="1363598916" sldId="1436"/>
            <ac:spMk id="2" creationId="{8BF82B57-AAD8-1EEF-574E-5BAF68B60329}"/>
          </ac:spMkLst>
        </pc:spChg>
        <pc:spChg chg="mod">
          <ac:chgData name="Aurea" userId="af74b725-3165-4767-958c-eff26af3797f" providerId="ADAL" clId="{EBC309C5-77FC-4169-BFC4-682183D80652}" dt="2022-09-29T12:59:21.019" v="16" actId="13926"/>
          <ac:spMkLst>
            <pc:docMk/>
            <pc:sldMk cId="1363598916" sldId="1436"/>
            <ac:spMk id="3" creationId="{3CE4702D-0AB5-4E67-AD7C-079C3B347205}"/>
          </ac:spMkLst>
        </pc:spChg>
        <pc:picChg chg="add mod">
          <ac:chgData name="Aurea" userId="af74b725-3165-4767-958c-eff26af3797f" providerId="ADAL" clId="{EBC309C5-77FC-4169-BFC4-682183D80652}" dt="2022-09-29T12:59:07.432" v="13" actId="167"/>
          <ac:picMkLst>
            <pc:docMk/>
            <pc:sldMk cId="1363598916" sldId="1436"/>
            <ac:picMk id="5" creationId="{BD632AA6-298D-4EAF-AE5F-2CEA1D7FEB5A}"/>
          </ac:picMkLst>
        </pc:picChg>
        <pc:picChg chg="del">
          <ac:chgData name="Aurea" userId="af74b725-3165-4767-958c-eff26af3797f" providerId="ADAL" clId="{EBC309C5-77FC-4169-BFC4-682183D80652}" dt="2022-09-29T12:58:48.593" v="9" actId="478"/>
          <ac:picMkLst>
            <pc:docMk/>
            <pc:sldMk cId="1363598916" sldId="1436"/>
            <ac:picMk id="1026" creationId="{32B3213B-D8BE-432B-90FE-A047AFD3C020}"/>
          </ac:picMkLst>
        </pc:picChg>
      </pc:sldChg>
      <pc:sldChg chg="modSp mod">
        <pc:chgData name="Aurea" userId="af74b725-3165-4767-958c-eff26af3797f" providerId="ADAL" clId="{EBC309C5-77FC-4169-BFC4-682183D80652}" dt="2022-09-29T13:04:19.600" v="51" actId="20577"/>
        <pc:sldMkLst>
          <pc:docMk/>
          <pc:sldMk cId="2705140051" sldId="1461"/>
        </pc:sldMkLst>
        <pc:spChg chg="mod">
          <ac:chgData name="Aurea" userId="af74b725-3165-4767-958c-eff26af3797f" providerId="ADAL" clId="{EBC309C5-77FC-4169-BFC4-682183D80652}" dt="2022-09-29T13:04:19.600" v="51" actId="20577"/>
          <ac:spMkLst>
            <pc:docMk/>
            <pc:sldMk cId="2705140051" sldId="1461"/>
            <ac:spMk id="6" creationId="{C0E3834D-83F4-4161-9CFE-5070D55D5F1B}"/>
          </ac:spMkLst>
        </pc:spChg>
      </pc:sldChg>
      <pc:sldChg chg="modSp mod">
        <pc:chgData name="Aurea" userId="af74b725-3165-4767-958c-eff26af3797f" providerId="ADAL" clId="{EBC309C5-77FC-4169-BFC4-682183D80652}" dt="2022-09-29T12:55:25.724" v="8" actId="20577"/>
        <pc:sldMkLst>
          <pc:docMk/>
          <pc:sldMk cId="549617493" sldId="1464"/>
        </pc:sldMkLst>
        <pc:spChg chg="mod">
          <ac:chgData name="Aurea" userId="af74b725-3165-4767-958c-eff26af3797f" providerId="ADAL" clId="{EBC309C5-77FC-4169-BFC4-682183D80652}" dt="2022-09-29T12:55:25.724" v="8" actId="20577"/>
          <ac:spMkLst>
            <pc:docMk/>
            <pc:sldMk cId="549617493" sldId="1464"/>
            <ac:spMk id="7" creationId="{521C454B-F5E8-4456-B826-7D75278D9657}"/>
          </ac:spMkLst>
        </pc:spChg>
      </pc:sldChg>
      <pc:sldChg chg="addSp modSp add mod">
        <pc:chgData name="Aurea" userId="af74b725-3165-4767-958c-eff26af3797f" providerId="ADAL" clId="{EBC309C5-77FC-4169-BFC4-682183D80652}" dt="2022-09-30T08:00:22.952" v="94" actId="1076"/>
        <pc:sldMkLst>
          <pc:docMk/>
          <pc:sldMk cId="2704211798" sldId="1465"/>
        </pc:sldMkLst>
        <pc:spChg chg="mod">
          <ac:chgData name="Aurea" userId="af74b725-3165-4767-958c-eff26af3797f" providerId="ADAL" clId="{EBC309C5-77FC-4169-BFC4-682183D80652}" dt="2022-09-29T13:19:41.197" v="55" actId="13926"/>
          <ac:spMkLst>
            <pc:docMk/>
            <pc:sldMk cId="2704211798" sldId="1465"/>
            <ac:spMk id="6" creationId="{18B3654A-7DA2-42C6-9E9B-3690B637422E}"/>
          </ac:spMkLst>
        </pc:spChg>
        <pc:picChg chg="mod">
          <ac:chgData name="Aurea" userId="af74b725-3165-4767-958c-eff26af3797f" providerId="ADAL" clId="{EBC309C5-77FC-4169-BFC4-682183D80652}" dt="2022-09-29T13:19:20.047" v="53" actId="14826"/>
          <ac:picMkLst>
            <pc:docMk/>
            <pc:sldMk cId="2704211798" sldId="1465"/>
            <ac:picMk id="4" creationId="{5511C9E4-2901-1B6C-D16E-D375C8F95A1A}"/>
          </ac:picMkLst>
        </pc:picChg>
        <pc:picChg chg="add mod">
          <ac:chgData name="Aurea" userId="af74b725-3165-4767-958c-eff26af3797f" providerId="ADAL" clId="{EBC309C5-77FC-4169-BFC4-682183D80652}" dt="2022-09-30T08:00:22.952" v="94" actId="1076"/>
          <ac:picMkLst>
            <pc:docMk/>
            <pc:sldMk cId="2704211798" sldId="1465"/>
            <ac:picMk id="4" creationId="{CB276C52-6FB5-4D05-925F-F3C251360EFA}"/>
          </ac:picMkLst>
        </pc:picChg>
      </pc:sldChg>
      <pc:sldChg chg="modSp add mod">
        <pc:chgData name="Aurea" userId="af74b725-3165-4767-958c-eff26af3797f" providerId="ADAL" clId="{EBC309C5-77FC-4169-BFC4-682183D80652}" dt="2022-09-29T14:50:50.503" v="82" actId="13926"/>
        <pc:sldMkLst>
          <pc:docMk/>
          <pc:sldMk cId="3941613085" sldId="1466"/>
        </pc:sldMkLst>
        <pc:spChg chg="mod">
          <ac:chgData name="Aurea" userId="af74b725-3165-4767-958c-eff26af3797f" providerId="ADAL" clId="{EBC309C5-77FC-4169-BFC4-682183D80652}" dt="2022-09-29T14:50:50.503" v="82" actId="13926"/>
          <ac:spMkLst>
            <pc:docMk/>
            <pc:sldMk cId="3941613085" sldId="1466"/>
            <ac:spMk id="5" creationId="{DF970081-94DA-4076-80A9-CF7BC0ABB794}"/>
          </ac:spMkLst>
        </pc:spChg>
        <pc:graphicFrameChg chg="mod modGraphic">
          <ac:chgData name="Aurea" userId="af74b725-3165-4767-958c-eff26af3797f" providerId="ADAL" clId="{EBC309C5-77FC-4169-BFC4-682183D80652}" dt="2022-09-29T14:50:28.410" v="80"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22E3AA65-B78D-4388-95AF-04821514B1EE}"/>
    <pc:docChg chg="undo custSel addSld delSld modSld">
      <pc:chgData name="Del Manso Martina" userId="513a9d34-6994-41b9-901c-f28dde9905db" providerId="ADAL" clId="{22E3AA65-B78D-4388-95AF-04821514B1EE}" dt="2022-10-21T08:10:19.160" v="420" actId="1076"/>
      <pc:docMkLst>
        <pc:docMk/>
      </pc:docMkLst>
      <pc:sldChg chg="del">
        <pc:chgData name="Del Manso Martina" userId="513a9d34-6994-41b9-901c-f28dde9905db" providerId="ADAL" clId="{22E3AA65-B78D-4388-95AF-04821514B1EE}" dt="2022-10-20T21:38:49.728" v="309" actId="47"/>
        <pc:sldMkLst>
          <pc:docMk/>
          <pc:sldMk cId="748224445" sldId="256"/>
        </pc:sldMkLst>
      </pc:sldChg>
      <pc:sldChg chg="modSp mod">
        <pc:chgData name="Del Manso Martina" userId="513a9d34-6994-41b9-901c-f28dde9905db" providerId="ADAL" clId="{22E3AA65-B78D-4388-95AF-04821514B1EE}" dt="2022-10-21T08:09:27.732" v="419"/>
        <pc:sldMkLst>
          <pc:docMk/>
          <pc:sldMk cId="558278552" sldId="259"/>
        </pc:sldMkLst>
        <pc:spChg chg="mod">
          <ac:chgData name="Del Manso Martina" userId="513a9d34-6994-41b9-901c-f28dde9905db" providerId="ADAL" clId="{22E3AA65-B78D-4388-95AF-04821514B1EE}" dt="2022-10-20T21:27:25.675" v="171" actId="20577"/>
          <ac:spMkLst>
            <pc:docMk/>
            <pc:sldMk cId="558278552" sldId="259"/>
            <ac:spMk id="8" creationId="{30D2BD75-176A-45F8-A3B1-71B284903107}"/>
          </ac:spMkLst>
        </pc:spChg>
        <pc:spChg chg="mod">
          <ac:chgData name="Del Manso Martina" userId="513a9d34-6994-41b9-901c-f28dde9905db" providerId="ADAL" clId="{22E3AA65-B78D-4388-95AF-04821514B1EE}" dt="2022-10-20T21:25:26.597" v="145" actId="20577"/>
          <ac:spMkLst>
            <pc:docMk/>
            <pc:sldMk cId="558278552" sldId="259"/>
            <ac:spMk id="9" creationId="{9062F9CD-CE96-4997-888D-12FBC44B69AD}"/>
          </ac:spMkLst>
        </pc:spChg>
        <pc:spChg chg="mod">
          <ac:chgData name="Del Manso Martina" userId="513a9d34-6994-41b9-901c-f28dde9905db" providerId="ADAL" clId="{22E3AA65-B78D-4388-95AF-04821514B1EE}" dt="2022-10-21T08:09:27.732" v="419"/>
          <ac:spMkLst>
            <pc:docMk/>
            <pc:sldMk cId="558278552" sldId="259"/>
            <ac:spMk id="13" creationId="{E7776058-B94D-432C-A9E8-125AE28A6B8A}"/>
          </ac:spMkLst>
        </pc:spChg>
        <pc:picChg chg="mod">
          <ac:chgData name="Del Manso Martina" userId="513a9d34-6994-41b9-901c-f28dde9905db" providerId="ADAL" clId="{22E3AA65-B78D-4388-95AF-04821514B1EE}" dt="2022-10-20T21:24:53.540" v="135" actId="14826"/>
          <ac:picMkLst>
            <pc:docMk/>
            <pc:sldMk cId="558278552" sldId="259"/>
            <ac:picMk id="1026" creationId="{46F22350-067A-2ACD-7608-7432BEEE1852}"/>
          </ac:picMkLst>
        </pc:picChg>
      </pc:sldChg>
      <pc:sldChg chg="modSp mod">
        <pc:chgData name="Del Manso Martina" userId="513a9d34-6994-41b9-901c-f28dde9905db" providerId="ADAL" clId="{22E3AA65-B78D-4388-95AF-04821514B1EE}" dt="2022-10-21T08:09:27.732" v="419"/>
        <pc:sldMkLst>
          <pc:docMk/>
          <pc:sldMk cId="3310883101" sldId="261"/>
        </pc:sldMkLst>
        <pc:spChg chg="mod">
          <ac:chgData name="Del Manso Martina" userId="513a9d34-6994-41b9-901c-f28dde9905db" providerId="ADAL" clId="{22E3AA65-B78D-4388-95AF-04821514B1EE}" dt="2022-10-21T08:09:27.732" v="419"/>
          <ac:spMkLst>
            <pc:docMk/>
            <pc:sldMk cId="3310883101" sldId="261"/>
            <ac:spMk id="5" creationId="{A5BE4D16-0C7B-441B-894E-231233E4FE0D}"/>
          </ac:spMkLst>
        </pc:spChg>
        <pc:spChg chg="mod">
          <ac:chgData name="Del Manso Martina" userId="513a9d34-6994-41b9-901c-f28dde9905db" providerId="ADAL" clId="{22E3AA65-B78D-4388-95AF-04821514B1EE}" dt="2022-10-20T21:22:14.172" v="100" actId="20577"/>
          <ac:spMkLst>
            <pc:docMk/>
            <pc:sldMk cId="3310883101" sldId="261"/>
            <ac:spMk id="6" creationId="{FDD407F9-D97C-40C4-9D32-E19852D92C02}"/>
          </ac:spMkLst>
        </pc:spChg>
        <pc:spChg chg="mod">
          <ac:chgData name="Del Manso Martina" userId="513a9d34-6994-41b9-901c-f28dde9905db" providerId="ADAL" clId="{22E3AA65-B78D-4388-95AF-04821514B1EE}" dt="2022-10-20T21:21:51.683" v="83" actId="20577"/>
          <ac:spMkLst>
            <pc:docMk/>
            <pc:sldMk cId="3310883101" sldId="261"/>
            <ac:spMk id="8" creationId="{49C5373A-585E-420D-9426-FA7A20EA58D9}"/>
          </ac:spMkLst>
        </pc:spChg>
        <pc:spChg chg="mod">
          <ac:chgData name="Del Manso Martina" userId="513a9d34-6994-41b9-901c-f28dde9905db" providerId="ADAL" clId="{22E3AA65-B78D-4388-95AF-04821514B1EE}" dt="2022-10-20T21:22:41.964" v="133" actId="6549"/>
          <ac:spMkLst>
            <pc:docMk/>
            <pc:sldMk cId="3310883101" sldId="261"/>
            <ac:spMk id="10" creationId="{A0168411-B05F-4E38-B014-86F92D6456B7}"/>
          </ac:spMkLst>
        </pc:spChg>
        <pc:spChg chg="mod">
          <ac:chgData name="Del Manso Martina" userId="513a9d34-6994-41b9-901c-f28dde9905db" providerId="ADAL" clId="{22E3AA65-B78D-4388-95AF-04821514B1EE}" dt="2022-10-20T21:20:13.057" v="69" actId="20577"/>
          <ac:spMkLst>
            <pc:docMk/>
            <pc:sldMk cId="3310883101" sldId="261"/>
            <ac:spMk id="170" creationId="{9F928B8A-3EB1-4DF1-BFCE-1A2F9A1160CD}"/>
          </ac:spMkLst>
        </pc:spChg>
        <pc:picChg chg="mod">
          <ac:chgData name="Del Manso Martina" userId="513a9d34-6994-41b9-901c-f28dde9905db" providerId="ADAL" clId="{22E3AA65-B78D-4388-95AF-04821514B1EE}" dt="2022-10-20T21:19:50.841" v="56" actId="14826"/>
          <ac:picMkLst>
            <pc:docMk/>
            <pc:sldMk cId="3310883101" sldId="261"/>
            <ac:picMk id="14" creationId="{4DF9D44A-7885-B413-DC11-987D19E6DCDD}"/>
          </ac:picMkLst>
        </pc:picChg>
      </pc:sldChg>
      <pc:sldChg chg="modSp mod delCm">
        <pc:chgData name="Del Manso Martina" userId="513a9d34-6994-41b9-901c-f28dde9905db" providerId="ADAL" clId="{22E3AA65-B78D-4388-95AF-04821514B1EE}" dt="2022-10-21T08:09:27.732" v="419"/>
        <pc:sldMkLst>
          <pc:docMk/>
          <pc:sldMk cId="1175944865" sldId="263"/>
        </pc:sldMkLst>
        <pc:spChg chg="mod">
          <ac:chgData name="Del Manso Martina" userId="513a9d34-6994-41b9-901c-f28dde9905db" providerId="ADAL" clId="{22E3AA65-B78D-4388-95AF-04821514B1EE}" dt="2022-10-21T08:09:27.732" v="419"/>
          <ac:spMkLst>
            <pc:docMk/>
            <pc:sldMk cId="1175944865" sldId="263"/>
            <ac:spMk id="4" creationId="{00000000-0000-0000-0000-000000000000}"/>
          </ac:spMkLst>
        </pc:spChg>
        <pc:spChg chg="mod">
          <ac:chgData name="Del Manso Martina" userId="513a9d34-6994-41b9-901c-f28dde9905db" providerId="ADAL" clId="{22E3AA65-B78D-4388-95AF-04821514B1EE}" dt="2022-10-20T21:19:30.410" v="55" actId="1035"/>
          <ac:spMkLst>
            <pc:docMk/>
            <pc:sldMk cId="1175944865" sldId="263"/>
            <ac:spMk id="8" creationId="{88ED138C-29C0-410A-8A6C-FC0EE87430DF}"/>
          </ac:spMkLst>
        </pc:spChg>
        <pc:picChg chg="mod">
          <ac:chgData name="Del Manso Martina" userId="513a9d34-6994-41b9-901c-f28dde9905db" providerId="ADAL" clId="{22E3AA65-B78D-4388-95AF-04821514B1EE}" dt="2022-10-20T21:19:30.410" v="55" actId="1035"/>
          <ac:picMkLst>
            <pc:docMk/>
            <pc:sldMk cId="1175944865" sldId="263"/>
            <ac:picMk id="5" creationId="{D5F8126D-6649-A63F-25B8-8C8653793280}"/>
          </ac:picMkLst>
        </pc:picChg>
        <pc:picChg chg="mod">
          <ac:chgData name="Del Manso Martina" userId="513a9d34-6994-41b9-901c-f28dde9905db" providerId="ADAL" clId="{22E3AA65-B78D-4388-95AF-04821514B1EE}" dt="2022-10-20T21:19:30.410" v="55" actId="1035"/>
          <ac:picMkLst>
            <pc:docMk/>
            <pc:sldMk cId="1175944865" sldId="263"/>
            <ac:picMk id="10" creationId="{C5BB7BEC-B517-08A8-187E-7C6169EEB903}"/>
          </ac:picMkLst>
        </pc:picChg>
      </pc:sldChg>
      <pc:sldChg chg="addSp delSp modSp mod">
        <pc:chgData name="Del Manso Martina" userId="513a9d34-6994-41b9-901c-f28dde9905db" providerId="ADAL" clId="{22E3AA65-B78D-4388-95AF-04821514B1EE}" dt="2022-10-20T21:31:40.665" v="236" actId="20577"/>
        <pc:sldMkLst>
          <pc:docMk/>
          <pc:sldMk cId="937019017" sldId="267"/>
        </pc:sldMkLst>
        <pc:spChg chg="mod">
          <ac:chgData name="Del Manso Martina" userId="513a9d34-6994-41b9-901c-f28dde9905db" providerId="ADAL" clId="{22E3AA65-B78D-4388-95AF-04821514B1EE}" dt="2022-10-20T21:31:40.665" v="236" actId="20577"/>
          <ac:spMkLst>
            <pc:docMk/>
            <pc:sldMk cId="937019017" sldId="267"/>
            <ac:spMk id="8" creationId="{120FA03F-51ED-409D-B36B-F721E225D251}"/>
          </ac:spMkLst>
        </pc:spChg>
        <pc:picChg chg="add">
          <ac:chgData name="Del Manso Martina" userId="513a9d34-6994-41b9-901c-f28dde9905db" providerId="ADAL" clId="{22E3AA65-B78D-4388-95AF-04821514B1EE}" dt="2022-10-20T21:31:05.805" v="231"/>
          <ac:picMkLst>
            <pc:docMk/>
            <pc:sldMk cId="937019017" sldId="267"/>
            <ac:picMk id="3" creationId="{65E45E25-0FE7-C8F1-0110-FBB081BD25A2}"/>
          </ac:picMkLst>
        </pc:picChg>
        <pc:picChg chg="del">
          <ac:chgData name="Del Manso Martina" userId="513a9d34-6994-41b9-901c-f28dde9905db" providerId="ADAL" clId="{22E3AA65-B78D-4388-95AF-04821514B1EE}" dt="2022-10-20T21:31:04.764" v="230" actId="478"/>
          <ac:picMkLst>
            <pc:docMk/>
            <pc:sldMk cId="937019017" sldId="267"/>
            <ac:picMk id="1026" creationId="{5792F092-A625-B09D-90BC-887D289FDB28}"/>
          </ac:picMkLst>
        </pc:picChg>
      </pc:sldChg>
      <pc:sldChg chg="del">
        <pc:chgData name="Del Manso Martina" userId="513a9d34-6994-41b9-901c-f28dde9905db" providerId="ADAL" clId="{22E3AA65-B78D-4388-95AF-04821514B1EE}" dt="2022-10-20T21:38:49.728" v="309" actId="47"/>
        <pc:sldMkLst>
          <pc:docMk/>
          <pc:sldMk cId="0" sldId="274"/>
        </pc:sldMkLst>
      </pc:sldChg>
      <pc:sldChg chg="modSp mod">
        <pc:chgData name="Del Manso Martina" userId="513a9d34-6994-41b9-901c-f28dde9905db" providerId="ADAL" clId="{22E3AA65-B78D-4388-95AF-04821514B1EE}" dt="2022-10-21T08:05:38.304" v="414" actId="20577"/>
        <pc:sldMkLst>
          <pc:docMk/>
          <pc:sldMk cId="1393109582" sldId="276"/>
        </pc:sldMkLst>
        <pc:spChg chg="mod">
          <ac:chgData name="Del Manso Martina" userId="513a9d34-6994-41b9-901c-f28dde9905db" providerId="ADAL" clId="{22E3AA65-B78D-4388-95AF-04821514B1EE}" dt="2022-10-20T21:43:26.894" v="409" actId="20577"/>
          <ac:spMkLst>
            <pc:docMk/>
            <pc:sldMk cId="1393109582" sldId="276"/>
            <ac:spMk id="3" creationId="{46B1FEDA-143A-4056-8586-6BEC18D7A754}"/>
          </ac:spMkLst>
        </pc:spChg>
        <pc:spChg chg="mod">
          <ac:chgData name="Del Manso Martina" userId="513a9d34-6994-41b9-901c-f28dde9905db" providerId="ADAL" clId="{22E3AA65-B78D-4388-95AF-04821514B1EE}" dt="2022-10-21T08:05:38.304" v="414" actId="20577"/>
          <ac:spMkLst>
            <pc:docMk/>
            <pc:sldMk cId="1393109582" sldId="276"/>
            <ac:spMk id="5" creationId="{5F26179B-384E-4627-BB7A-4C2502F0CF78}"/>
          </ac:spMkLst>
        </pc:spChg>
      </pc:sldChg>
      <pc:sldChg chg="addSp delSp modSp mod">
        <pc:chgData name="Del Manso Martina" userId="513a9d34-6994-41b9-901c-f28dde9905db" providerId="ADAL" clId="{22E3AA65-B78D-4388-95AF-04821514B1EE}" dt="2022-10-21T08:09:27.732" v="419"/>
        <pc:sldMkLst>
          <pc:docMk/>
          <pc:sldMk cId="596980194" sldId="278"/>
        </pc:sldMkLst>
        <pc:spChg chg="mod">
          <ac:chgData name="Del Manso Martina" userId="513a9d34-6994-41b9-901c-f28dde9905db" providerId="ADAL" clId="{22E3AA65-B78D-4388-95AF-04821514B1EE}" dt="2022-10-20T21:25:43.649" v="146"/>
          <ac:spMkLst>
            <pc:docMk/>
            <pc:sldMk cId="596980194" sldId="278"/>
            <ac:spMk id="9" creationId="{9062F9CD-CE96-4997-888D-12FBC44B69AD}"/>
          </ac:spMkLst>
        </pc:spChg>
        <pc:spChg chg="mod">
          <ac:chgData name="Del Manso Martina" userId="513a9d34-6994-41b9-901c-f28dde9905db" providerId="ADAL" clId="{22E3AA65-B78D-4388-95AF-04821514B1EE}" dt="2022-10-20T21:27:59.331" v="206" actId="6549"/>
          <ac:spMkLst>
            <pc:docMk/>
            <pc:sldMk cId="596980194" sldId="278"/>
            <ac:spMk id="16" creationId="{9AAAB8FB-18B2-4010-8B19-390F6A5A5F0A}"/>
          </ac:spMkLst>
        </pc:spChg>
        <pc:spChg chg="mod">
          <ac:chgData name="Del Manso Martina" userId="513a9d34-6994-41b9-901c-f28dde9905db" providerId="ADAL" clId="{22E3AA65-B78D-4388-95AF-04821514B1EE}" dt="2022-10-21T08:09:27.732" v="419"/>
          <ac:spMkLst>
            <pc:docMk/>
            <pc:sldMk cId="596980194" sldId="278"/>
            <ac:spMk id="17" creationId="{462B6211-349A-4E55-9BA6-1003FB842C0A}"/>
          </ac:spMkLst>
        </pc:spChg>
        <pc:picChg chg="mod">
          <ac:chgData name="Del Manso Martina" userId="513a9d34-6994-41b9-901c-f28dde9905db" providerId="ADAL" clId="{22E3AA65-B78D-4388-95AF-04821514B1EE}" dt="2022-10-20T21:26:00.517" v="147" actId="14826"/>
          <ac:picMkLst>
            <pc:docMk/>
            <pc:sldMk cId="596980194" sldId="278"/>
            <ac:picMk id="2" creationId="{AF82171E-FAE6-40F0-802E-C1CBFED00980}"/>
          </ac:picMkLst>
        </pc:picChg>
        <pc:picChg chg="add mod">
          <ac:chgData name="Del Manso Martina" userId="513a9d34-6994-41b9-901c-f28dde9905db" providerId="ADAL" clId="{22E3AA65-B78D-4388-95AF-04821514B1EE}" dt="2022-10-20T21:27:13.721" v="165" actId="1036"/>
          <ac:picMkLst>
            <pc:docMk/>
            <pc:sldMk cId="596980194" sldId="278"/>
            <ac:picMk id="1026" creationId="{DA911BB8-2AEE-ACAD-E6C5-2594499F2E6A}"/>
          </ac:picMkLst>
        </pc:picChg>
        <pc:picChg chg="del mod">
          <ac:chgData name="Del Manso Martina" userId="513a9d34-6994-41b9-901c-f28dde9905db" providerId="ADAL" clId="{22E3AA65-B78D-4388-95AF-04821514B1EE}" dt="2022-10-20T21:26:33.168" v="149" actId="478"/>
          <ac:picMkLst>
            <pc:docMk/>
            <pc:sldMk cId="596980194" sldId="278"/>
            <ac:picMk id="3074" creationId="{03185AA9-3A06-49A9-668C-0ED0F97217A5}"/>
          </ac:picMkLst>
        </pc:picChg>
      </pc:sldChg>
      <pc:sldChg chg="modSp add mod">
        <pc:chgData name="Del Manso Martina" userId="513a9d34-6994-41b9-901c-f28dde9905db" providerId="ADAL" clId="{22E3AA65-B78D-4388-95AF-04821514B1EE}" dt="2022-10-20T21:40:06.122" v="333" actId="20577"/>
        <pc:sldMkLst>
          <pc:docMk/>
          <pc:sldMk cId="37481646" sldId="279"/>
        </pc:sldMkLst>
        <pc:spChg chg="mod">
          <ac:chgData name="Del Manso Martina" userId="513a9d34-6994-41b9-901c-f28dde9905db" providerId="ADAL" clId="{22E3AA65-B78D-4388-95AF-04821514B1EE}" dt="2022-10-20T21:40:06.122" v="333" actId="20577"/>
          <ac:spMkLst>
            <pc:docMk/>
            <pc:sldMk cId="37481646" sldId="279"/>
            <ac:spMk id="7" creationId="{DE0F5A75-5FBE-DB58-5B7C-C4655E6B239F}"/>
          </ac:spMkLst>
        </pc:spChg>
      </pc:sldChg>
      <pc:sldChg chg="modSp mod">
        <pc:chgData name="Del Manso Martina" userId="513a9d34-6994-41b9-901c-f28dde9905db" providerId="ADAL" clId="{22E3AA65-B78D-4388-95AF-04821514B1EE}" dt="2022-10-20T21:40:22.018" v="335" actId="20577"/>
        <pc:sldMkLst>
          <pc:docMk/>
          <pc:sldMk cId="3284697636" sldId="1278"/>
        </pc:sldMkLst>
        <pc:spChg chg="mod">
          <ac:chgData name="Del Manso Martina" userId="513a9d34-6994-41b9-901c-f28dde9905db" providerId="ADAL" clId="{22E3AA65-B78D-4388-95AF-04821514B1EE}" dt="2022-10-20T21:40:22.018" v="335" actId="20577"/>
          <ac:spMkLst>
            <pc:docMk/>
            <pc:sldMk cId="3284697636" sldId="1278"/>
            <ac:spMk id="2" creationId="{71B7A1A9-40FC-4B1A-BC71-6C2C2DFC8700}"/>
          </ac:spMkLst>
        </pc:spChg>
      </pc:sldChg>
      <pc:sldChg chg="modSp mod">
        <pc:chgData name="Del Manso Martina" userId="513a9d34-6994-41b9-901c-f28dde9905db" providerId="ADAL" clId="{22E3AA65-B78D-4388-95AF-04821514B1EE}" dt="2022-10-20T21:11:27.639" v="7" actId="20577"/>
        <pc:sldMkLst>
          <pc:docMk/>
          <pc:sldMk cId="638701303" sldId="1418"/>
        </pc:sldMkLst>
        <pc:spChg chg="mod">
          <ac:chgData name="Del Manso Martina" userId="513a9d34-6994-41b9-901c-f28dde9905db" providerId="ADAL" clId="{22E3AA65-B78D-4388-95AF-04821514B1EE}" dt="2022-10-20T21:11:27.639" v="7" actId="20577"/>
          <ac:spMkLst>
            <pc:docMk/>
            <pc:sldMk cId="638701303" sldId="1418"/>
            <ac:spMk id="9" creationId="{02D42140-243D-4064-9F67-4AB0E0B3DB7E}"/>
          </ac:spMkLst>
        </pc:spChg>
      </pc:sldChg>
      <pc:sldChg chg="modSp mod">
        <pc:chgData name="Del Manso Martina" userId="513a9d34-6994-41b9-901c-f28dde9905db" providerId="ADAL" clId="{22E3AA65-B78D-4388-95AF-04821514B1EE}" dt="2022-10-21T08:09:27.732" v="419"/>
        <pc:sldMkLst>
          <pc:docMk/>
          <pc:sldMk cId="1363598916" sldId="1436"/>
        </pc:sldMkLst>
        <pc:spChg chg="mod">
          <ac:chgData name="Del Manso Martina" userId="513a9d34-6994-41b9-901c-f28dde9905db" providerId="ADAL" clId="{22E3AA65-B78D-4388-95AF-04821514B1EE}" dt="2022-10-20T21:38:41.841" v="308" actId="20577"/>
          <ac:spMkLst>
            <pc:docMk/>
            <pc:sldMk cId="1363598916" sldId="1436"/>
            <ac:spMk id="2" creationId="{8BF82B57-AAD8-1EEF-574E-5BAF68B60329}"/>
          </ac:spMkLst>
        </pc:spChg>
        <pc:spChg chg="mod">
          <ac:chgData name="Del Manso Martina" userId="513a9d34-6994-41b9-901c-f28dde9905db" providerId="ADAL" clId="{22E3AA65-B78D-4388-95AF-04821514B1EE}" dt="2022-10-21T08:09:27.732" v="419"/>
          <ac:spMkLst>
            <pc:docMk/>
            <pc:sldMk cId="1363598916" sldId="1436"/>
            <ac:spMk id="4" creationId="{C436C9B4-0598-4BC7-8D20-3BCE1F1E349C}"/>
          </ac:spMkLst>
        </pc:spChg>
        <pc:picChg chg="mod">
          <ac:chgData name="Del Manso Martina" userId="513a9d34-6994-41b9-901c-f28dde9905db" providerId="ADAL" clId="{22E3AA65-B78D-4388-95AF-04821514B1EE}" dt="2022-10-20T21:38:23.928" v="304" actId="14826"/>
          <ac:picMkLst>
            <pc:docMk/>
            <pc:sldMk cId="1363598916" sldId="1436"/>
            <ac:picMk id="5" creationId="{BD632AA6-298D-4EAF-AE5F-2CEA1D7FEB5A}"/>
          </ac:picMkLst>
        </pc:picChg>
      </pc:sldChg>
      <pc:sldChg chg="modSp mod">
        <pc:chgData name="Del Manso Martina" userId="513a9d34-6994-41b9-901c-f28dde9905db" providerId="ADAL" clId="{22E3AA65-B78D-4388-95AF-04821514B1EE}" dt="2022-10-21T08:09:27.732" v="419"/>
        <pc:sldMkLst>
          <pc:docMk/>
          <pc:sldMk cId="3024650233" sldId="1443"/>
        </pc:sldMkLst>
        <pc:spChg chg="mod">
          <ac:chgData name="Del Manso Martina" userId="513a9d34-6994-41b9-901c-f28dde9905db" providerId="ADAL" clId="{22E3AA65-B78D-4388-95AF-04821514B1EE}" dt="2022-10-20T21:28:41.770" v="209" actId="20577"/>
          <ac:spMkLst>
            <pc:docMk/>
            <pc:sldMk cId="3024650233" sldId="1443"/>
            <ac:spMk id="2" creationId="{AD8B7316-7A59-4F04-A5C4-B4F4AAD794FF}"/>
          </ac:spMkLst>
        </pc:spChg>
        <pc:spChg chg="mod">
          <ac:chgData name="Del Manso Martina" userId="513a9d34-6994-41b9-901c-f28dde9905db" providerId="ADAL" clId="{22E3AA65-B78D-4388-95AF-04821514B1EE}" dt="2022-10-20T21:28:48.315" v="211" actId="20577"/>
          <ac:spMkLst>
            <pc:docMk/>
            <pc:sldMk cId="3024650233" sldId="1443"/>
            <ac:spMk id="9" creationId="{853EB532-9503-48AE-8364-7F7C9B64A96B}"/>
          </ac:spMkLst>
        </pc:spChg>
        <pc:spChg chg="mod">
          <ac:chgData name="Del Manso Martina" userId="513a9d34-6994-41b9-901c-f28dde9905db" providerId="ADAL" clId="{22E3AA65-B78D-4388-95AF-04821514B1EE}" dt="2022-10-21T08:09:27.732" v="419"/>
          <ac:spMkLst>
            <pc:docMk/>
            <pc:sldMk cId="3024650233" sldId="1443"/>
            <ac:spMk id="13" creationId="{E7776058-B94D-432C-A9E8-125AE28A6B8A}"/>
          </ac:spMkLst>
        </pc:spChg>
        <pc:picChg chg="mod">
          <ac:chgData name="Del Manso Martina" userId="513a9d34-6994-41b9-901c-f28dde9905db" providerId="ADAL" clId="{22E3AA65-B78D-4388-95AF-04821514B1EE}" dt="2022-10-20T21:28:33.629" v="207" actId="14826"/>
          <ac:picMkLst>
            <pc:docMk/>
            <pc:sldMk cId="3024650233" sldId="1443"/>
            <ac:picMk id="6146" creationId="{3B2467D0-95AB-4349-9144-A9BBBC34A0C4}"/>
          </ac:picMkLst>
        </pc:picChg>
      </pc:sldChg>
      <pc:sldChg chg="modSp mod">
        <pc:chgData name="Del Manso Martina" userId="513a9d34-6994-41b9-901c-f28dde9905db" providerId="ADAL" clId="{22E3AA65-B78D-4388-95AF-04821514B1EE}" dt="2022-10-20T21:37:53.928" v="303" actId="20577"/>
        <pc:sldMkLst>
          <pc:docMk/>
          <pc:sldMk cId="2705140051" sldId="1461"/>
        </pc:sldMkLst>
        <pc:spChg chg="mod">
          <ac:chgData name="Del Manso Martina" userId="513a9d34-6994-41b9-901c-f28dde9905db" providerId="ADAL" clId="{22E3AA65-B78D-4388-95AF-04821514B1EE}" dt="2022-10-20T21:37:41.887" v="302" actId="20577"/>
          <ac:spMkLst>
            <pc:docMk/>
            <pc:sldMk cId="2705140051" sldId="1461"/>
            <ac:spMk id="2" creationId="{97E7B292-9F5A-9049-8903-1BFA5568045D}"/>
          </ac:spMkLst>
        </pc:spChg>
        <pc:spChg chg="mod">
          <ac:chgData name="Del Manso Martina" userId="513a9d34-6994-41b9-901c-f28dde9905db" providerId="ADAL" clId="{22E3AA65-B78D-4388-95AF-04821514B1EE}" dt="2022-10-20T21:37:53.928" v="303" actId="20577"/>
          <ac:spMkLst>
            <pc:docMk/>
            <pc:sldMk cId="2705140051" sldId="1461"/>
            <ac:spMk id="3" creationId="{9AE7991F-227C-4D1D-963F-5DF7512E9B72}"/>
          </ac:spMkLst>
        </pc:spChg>
        <pc:spChg chg="mod">
          <ac:chgData name="Del Manso Martina" userId="513a9d34-6994-41b9-901c-f28dde9905db" providerId="ADAL" clId="{22E3AA65-B78D-4388-95AF-04821514B1EE}" dt="2022-10-20T21:37:13.533" v="292" actId="20577"/>
          <ac:spMkLst>
            <pc:docMk/>
            <pc:sldMk cId="2705140051" sldId="1461"/>
            <ac:spMk id="6" creationId="{C0E3834D-83F4-4161-9CFE-5070D55D5F1B}"/>
          </ac:spMkLst>
        </pc:spChg>
      </pc:sldChg>
      <pc:sldChg chg="addSp delSp modSp mod">
        <pc:chgData name="Del Manso Martina" userId="513a9d34-6994-41b9-901c-f28dde9905db" providerId="ADAL" clId="{22E3AA65-B78D-4388-95AF-04821514B1EE}" dt="2022-10-21T08:10:19.160" v="420" actId="1076"/>
        <pc:sldMkLst>
          <pc:docMk/>
          <pc:sldMk cId="549617493" sldId="1464"/>
        </pc:sldMkLst>
        <pc:spChg chg="mod">
          <ac:chgData name="Del Manso Martina" userId="513a9d34-6994-41b9-901c-f28dde9905db" providerId="ADAL" clId="{22E3AA65-B78D-4388-95AF-04821514B1EE}" dt="2022-10-21T08:09:27.732" v="419"/>
          <ac:spMkLst>
            <pc:docMk/>
            <pc:sldMk cId="549617493" sldId="1464"/>
            <ac:spMk id="6" creationId="{23167014-F99B-4102-9FDF-70714DE9EB3C}"/>
          </ac:spMkLst>
        </pc:spChg>
        <pc:spChg chg="mod">
          <ac:chgData name="Del Manso Martina" userId="513a9d34-6994-41b9-901c-f28dde9905db" providerId="ADAL" clId="{22E3AA65-B78D-4388-95AF-04821514B1EE}" dt="2022-10-21T08:10:19.160" v="420" actId="1076"/>
          <ac:spMkLst>
            <pc:docMk/>
            <pc:sldMk cId="549617493" sldId="1464"/>
            <ac:spMk id="7" creationId="{521C454B-F5E8-4456-B826-7D75278D9657}"/>
          </ac:spMkLst>
        </pc:spChg>
        <pc:spChg chg="mod">
          <ac:chgData name="Del Manso Martina" userId="513a9d34-6994-41b9-901c-f28dde9905db" providerId="ADAL" clId="{22E3AA65-B78D-4388-95AF-04821514B1EE}" dt="2022-10-20T21:42:01.194" v="355" actId="20577"/>
          <ac:spMkLst>
            <pc:docMk/>
            <pc:sldMk cId="549617493" sldId="1464"/>
            <ac:spMk id="12" creationId="{C38C7F7B-BB50-4EF1-B675-C18FAB25E91D}"/>
          </ac:spMkLst>
        </pc:spChg>
        <pc:spChg chg="mod">
          <ac:chgData name="Del Manso Martina" userId="513a9d34-6994-41b9-901c-f28dde9905db" providerId="ADAL" clId="{22E3AA65-B78D-4388-95AF-04821514B1EE}" dt="2022-10-20T21:41:55.389" v="349" actId="20577"/>
          <ac:spMkLst>
            <pc:docMk/>
            <pc:sldMk cId="549617493" sldId="1464"/>
            <ac:spMk id="20" creationId="{16455BC2-3EEC-465F-BFC7-69E0D30CE390}"/>
          </ac:spMkLst>
        </pc:spChg>
        <pc:spChg chg="mod">
          <ac:chgData name="Del Manso Martina" userId="513a9d34-6994-41b9-901c-f28dde9905db" providerId="ADAL" clId="{22E3AA65-B78D-4388-95AF-04821514B1EE}" dt="2022-10-20T21:42:15.321" v="367" actId="20577"/>
          <ac:spMkLst>
            <pc:docMk/>
            <pc:sldMk cId="549617493" sldId="1464"/>
            <ac:spMk id="23" creationId="{1916299F-6F0B-41A0-B266-329199B98D1D}"/>
          </ac:spMkLst>
        </pc:spChg>
        <pc:spChg chg="mod">
          <ac:chgData name="Del Manso Martina" userId="513a9d34-6994-41b9-901c-f28dde9905db" providerId="ADAL" clId="{22E3AA65-B78D-4388-95AF-04821514B1EE}" dt="2022-10-20T21:42:09.120" v="361" actId="20577"/>
          <ac:spMkLst>
            <pc:docMk/>
            <pc:sldMk cId="549617493" sldId="1464"/>
            <ac:spMk id="24" creationId="{E74C75E4-D3C3-4199-B3B7-E5CE64741945}"/>
          </ac:spMkLst>
        </pc:spChg>
        <pc:spChg chg="mod">
          <ac:chgData name="Del Manso Martina" userId="513a9d34-6994-41b9-901c-f28dde9905db" providerId="ADAL" clId="{22E3AA65-B78D-4388-95AF-04821514B1EE}" dt="2022-10-20T21:42:25.911" v="373" actId="20577"/>
          <ac:spMkLst>
            <pc:docMk/>
            <pc:sldMk cId="549617493" sldId="1464"/>
            <ac:spMk id="25" creationId="{2A50A42D-7861-4F67-ABF7-B56D3E1416D8}"/>
          </ac:spMkLst>
        </pc:spChg>
        <pc:spChg chg="mod">
          <ac:chgData name="Del Manso Martina" userId="513a9d34-6994-41b9-901c-f28dde9905db" providerId="ADAL" clId="{22E3AA65-B78D-4388-95AF-04821514B1EE}" dt="2022-10-20T21:42:47.556" v="389" actId="20577"/>
          <ac:spMkLst>
            <pc:docMk/>
            <pc:sldMk cId="549617493" sldId="1464"/>
            <ac:spMk id="26" creationId="{17B8BD54-C49A-4DF1-BBE2-6315E6CC2BD6}"/>
          </ac:spMkLst>
        </pc:spChg>
        <pc:spChg chg="mod">
          <ac:chgData name="Del Manso Martina" userId="513a9d34-6994-41b9-901c-f28dde9905db" providerId="ADAL" clId="{22E3AA65-B78D-4388-95AF-04821514B1EE}" dt="2022-10-20T21:42:37.670" v="383" actId="20577"/>
          <ac:spMkLst>
            <pc:docMk/>
            <pc:sldMk cId="549617493" sldId="1464"/>
            <ac:spMk id="27" creationId="{3D620C99-C7B9-49E6-9F1F-B55959BD649D}"/>
          </ac:spMkLst>
        </pc:spChg>
        <pc:spChg chg="mod">
          <ac:chgData name="Del Manso Martina" userId="513a9d34-6994-41b9-901c-f28dde9905db" providerId="ADAL" clId="{22E3AA65-B78D-4388-95AF-04821514B1EE}" dt="2022-10-20T21:43:01.512" v="401" actId="20577"/>
          <ac:spMkLst>
            <pc:docMk/>
            <pc:sldMk cId="549617493" sldId="1464"/>
            <ac:spMk id="28" creationId="{E84D0256-A48B-432B-B8ED-89AB73710437}"/>
          </ac:spMkLst>
        </pc:spChg>
        <pc:spChg chg="mod">
          <ac:chgData name="Del Manso Martina" userId="513a9d34-6994-41b9-901c-f28dde9905db" providerId="ADAL" clId="{22E3AA65-B78D-4388-95AF-04821514B1EE}" dt="2022-10-20T21:42:54.690" v="395" actId="20577"/>
          <ac:spMkLst>
            <pc:docMk/>
            <pc:sldMk cId="549617493" sldId="1464"/>
            <ac:spMk id="29" creationId="{6B0B2A4C-42BF-4626-B2DA-6BCBB944F7F9}"/>
          </ac:spMkLst>
        </pc:spChg>
        <pc:picChg chg="del">
          <ac:chgData name="Del Manso Martina" userId="513a9d34-6994-41b9-901c-f28dde9905db" providerId="ADAL" clId="{22E3AA65-B78D-4388-95AF-04821514B1EE}" dt="2022-10-20T21:40:26.527" v="336" actId="478"/>
          <ac:picMkLst>
            <pc:docMk/>
            <pc:sldMk cId="549617493" sldId="1464"/>
            <ac:picMk id="2" creationId="{A0BF508A-3C72-3480-FB33-C29C9DBD0108}"/>
          </ac:picMkLst>
        </pc:picChg>
        <pc:picChg chg="add mod ord modCrop">
          <ac:chgData name="Del Manso Martina" userId="513a9d34-6994-41b9-901c-f28dde9905db" providerId="ADAL" clId="{22E3AA65-B78D-4388-95AF-04821514B1EE}" dt="2022-10-20T21:41:09.605" v="339" actId="167"/>
          <ac:picMkLst>
            <pc:docMk/>
            <pc:sldMk cId="549617493" sldId="1464"/>
            <ac:picMk id="4" creationId="{975B6E27-4FCF-77EB-3FA4-1680D9221E33}"/>
          </ac:picMkLst>
        </pc:picChg>
      </pc:sldChg>
      <pc:sldChg chg="addSp delSp modSp mod">
        <pc:chgData name="Del Manso Martina" userId="513a9d34-6994-41b9-901c-f28dde9905db" providerId="ADAL" clId="{22E3AA65-B78D-4388-95AF-04821514B1EE}" dt="2022-10-21T08:08:52.276" v="418" actId="1076"/>
        <pc:sldMkLst>
          <pc:docMk/>
          <pc:sldMk cId="2704211798" sldId="1465"/>
        </pc:sldMkLst>
        <pc:picChg chg="add mod">
          <ac:chgData name="Del Manso Martina" userId="513a9d34-6994-41b9-901c-f28dde9905db" providerId="ADAL" clId="{22E3AA65-B78D-4388-95AF-04821514B1EE}" dt="2022-10-21T08:08:52.276" v="418" actId="1076"/>
          <ac:picMkLst>
            <pc:docMk/>
            <pc:sldMk cId="2704211798" sldId="1465"/>
            <ac:picMk id="4" creationId="{21DB50B5-4880-472E-B40F-7A31B95B10EA}"/>
          </ac:picMkLst>
        </pc:picChg>
        <pc:picChg chg="del">
          <ac:chgData name="Del Manso Martina" userId="513a9d34-6994-41b9-901c-f28dde9905db" providerId="ADAL" clId="{22E3AA65-B78D-4388-95AF-04821514B1EE}" dt="2022-10-20T21:43:06.479" v="402" actId="478"/>
          <ac:picMkLst>
            <pc:docMk/>
            <pc:sldMk cId="2704211798" sldId="1465"/>
            <ac:picMk id="4" creationId="{86C3198E-A8F9-018C-0634-E7EBC0D8341C}"/>
          </ac:picMkLst>
        </pc:picChg>
      </pc:sldChg>
      <pc:sldChg chg="modSp mod">
        <pc:chgData name="Del Manso Martina" userId="513a9d34-6994-41b9-901c-f28dde9905db" providerId="ADAL" clId="{22E3AA65-B78D-4388-95AF-04821514B1EE}" dt="2022-10-20T21:30:47.349" v="229" actId="207"/>
        <pc:sldMkLst>
          <pc:docMk/>
          <pc:sldMk cId="3941613085" sldId="1466"/>
        </pc:sldMkLst>
        <pc:spChg chg="mod">
          <ac:chgData name="Del Manso Martina" userId="513a9d34-6994-41b9-901c-f28dde9905db" providerId="ADAL" clId="{22E3AA65-B78D-4388-95AF-04821514B1EE}" dt="2022-10-20T21:29:01.289" v="219" actId="20577"/>
          <ac:spMkLst>
            <pc:docMk/>
            <pc:sldMk cId="3941613085" sldId="1466"/>
            <ac:spMk id="5" creationId="{DF970081-94DA-4076-80A9-CF7BC0ABB794}"/>
          </ac:spMkLst>
        </pc:spChg>
        <pc:graphicFrameChg chg="mod modGraphic">
          <ac:chgData name="Del Manso Martina" userId="513a9d34-6994-41b9-901c-f28dde9905db" providerId="ADAL" clId="{22E3AA65-B78D-4388-95AF-04821514B1EE}" dt="2022-10-20T21:30:47.349" v="229" actId="207"/>
          <ac:graphicFrameMkLst>
            <pc:docMk/>
            <pc:sldMk cId="3941613085" sldId="1466"/>
            <ac:graphicFrameMk id="8" creationId="{E95F98A3-5C61-F934-D9AB-63B169D1530C}"/>
          </ac:graphicFrameMkLst>
        </pc:graphicFrameChg>
      </pc:sldChg>
      <pc:sldChg chg="del">
        <pc:chgData name="Del Manso Martina" userId="513a9d34-6994-41b9-901c-f28dde9905db" providerId="ADAL" clId="{22E3AA65-B78D-4388-95AF-04821514B1EE}" dt="2022-10-20T21:38:49.728" v="309" actId="47"/>
        <pc:sldMkLst>
          <pc:docMk/>
          <pc:sldMk cId="3495891503" sldId="1467"/>
        </pc:sldMkLst>
      </pc:sldChg>
      <pc:sldChg chg="del">
        <pc:chgData name="Del Manso Martina" userId="513a9d34-6994-41b9-901c-f28dde9905db" providerId="ADAL" clId="{22E3AA65-B78D-4388-95AF-04821514B1EE}" dt="2022-10-20T21:38:49.728" v="309" actId="47"/>
        <pc:sldMkLst>
          <pc:docMk/>
          <pc:sldMk cId="2671216917" sldId="1468"/>
        </pc:sldMkLst>
      </pc:sldChg>
    </pc:docChg>
  </pc:docChgLst>
  <pc:docChgLst>
    <pc:chgData name="Del Manso Martina" userId="513a9d34-6994-41b9-901c-f28dde9905db" providerId="ADAL" clId="{05C91031-AC25-47CD-A9C6-14066BAF1893}"/>
    <pc:docChg chg="undo custSel addSld delSld modSld">
      <pc:chgData name="Del Manso Martina" userId="513a9d34-6994-41b9-901c-f28dde9905db" providerId="ADAL" clId="{05C91031-AC25-47CD-A9C6-14066BAF1893}" dt="2022-11-18T11:16:50.555" v="416"/>
      <pc:docMkLst>
        <pc:docMk/>
      </pc:docMkLst>
      <pc:sldChg chg="modSp add mod">
        <pc:chgData name="Del Manso Martina" userId="513a9d34-6994-41b9-901c-f28dde9905db" providerId="ADAL" clId="{05C91031-AC25-47CD-A9C6-14066BAF1893}" dt="2022-11-18T11:06:53.575" v="330" actId="1076"/>
        <pc:sldMkLst>
          <pc:docMk/>
          <pc:sldMk cId="748224445" sldId="256"/>
        </pc:sldMkLst>
        <pc:spChg chg="mod">
          <ac:chgData name="Del Manso Martina" userId="513a9d34-6994-41b9-901c-f28dde9905db" providerId="ADAL" clId="{05C91031-AC25-47CD-A9C6-14066BAF1893}" dt="2022-11-18T11:06:53.575" v="330" actId="1076"/>
          <ac:spMkLst>
            <pc:docMk/>
            <pc:sldMk cId="748224445" sldId="256"/>
            <ac:spMk id="3" creationId="{00000000-0000-0000-0000-000000000000}"/>
          </ac:spMkLst>
        </pc:spChg>
      </pc:sldChg>
      <pc:sldChg chg="modSp del mod">
        <pc:chgData name="Del Manso Martina" userId="513a9d34-6994-41b9-901c-f28dde9905db" providerId="ADAL" clId="{05C91031-AC25-47CD-A9C6-14066BAF1893}" dt="2022-11-18T11:06:43.315" v="328" actId="47"/>
        <pc:sldMkLst>
          <pc:docMk/>
          <pc:sldMk cId="1661877813" sldId="258"/>
        </pc:sldMkLst>
        <pc:spChg chg="mod">
          <ac:chgData name="Del Manso Martina" userId="513a9d34-6994-41b9-901c-f28dde9905db" providerId="ADAL" clId="{05C91031-AC25-47CD-A9C6-14066BAF1893}" dt="2022-11-17T22:38:26.281" v="282" actId="13926"/>
          <ac:spMkLst>
            <pc:docMk/>
            <pc:sldMk cId="1661877813" sldId="258"/>
            <ac:spMk id="2" creationId="{00000000-0000-0000-0000-000000000000}"/>
          </ac:spMkLst>
        </pc:spChg>
      </pc:sldChg>
      <pc:sldChg chg="modSp mod">
        <pc:chgData name="Del Manso Martina" userId="513a9d34-6994-41b9-901c-f28dde9905db" providerId="ADAL" clId="{05C91031-AC25-47CD-A9C6-14066BAF1893}" dt="2022-11-18T11:15:51.741" v="414" actId="20577"/>
        <pc:sldMkLst>
          <pc:docMk/>
          <pc:sldMk cId="558278552" sldId="259"/>
        </pc:sldMkLst>
        <pc:spChg chg="mod">
          <ac:chgData name="Del Manso Martina" userId="513a9d34-6994-41b9-901c-f28dde9905db" providerId="ADAL" clId="{05C91031-AC25-47CD-A9C6-14066BAF1893}" dt="2022-11-18T11:15:51.741" v="414" actId="20577"/>
          <ac:spMkLst>
            <pc:docMk/>
            <pc:sldMk cId="558278552" sldId="259"/>
            <ac:spMk id="8" creationId="{30D2BD75-176A-45F8-A3B1-71B284903107}"/>
          </ac:spMkLst>
        </pc:spChg>
        <pc:spChg chg="mod">
          <ac:chgData name="Del Manso Martina" userId="513a9d34-6994-41b9-901c-f28dde9905db" providerId="ADAL" clId="{05C91031-AC25-47CD-A9C6-14066BAF1893}" dt="2022-11-17T22:29:40.963" v="170"/>
          <ac:spMkLst>
            <pc:docMk/>
            <pc:sldMk cId="558278552" sldId="259"/>
            <ac:spMk id="9" creationId="{9062F9CD-CE96-4997-888D-12FBC44B69AD}"/>
          </ac:spMkLst>
        </pc:spChg>
        <pc:spChg chg="mod">
          <ac:chgData name="Del Manso Martina" userId="513a9d34-6994-41b9-901c-f28dde9905db" providerId="ADAL" clId="{05C91031-AC25-47CD-A9C6-14066BAF1893}" dt="2022-11-17T22:37:47.518" v="281"/>
          <ac:spMkLst>
            <pc:docMk/>
            <pc:sldMk cId="558278552" sldId="259"/>
            <ac:spMk id="13" creationId="{E7776058-B94D-432C-A9E8-125AE28A6B8A}"/>
          </ac:spMkLst>
        </pc:spChg>
        <pc:picChg chg="mod">
          <ac:chgData name="Del Manso Martina" userId="513a9d34-6994-41b9-901c-f28dde9905db" providerId="ADAL" clId="{05C91031-AC25-47CD-A9C6-14066BAF1893}" dt="2022-11-17T22:30:01.144" v="171" actId="14826"/>
          <ac:picMkLst>
            <pc:docMk/>
            <pc:sldMk cId="558278552" sldId="259"/>
            <ac:picMk id="1026" creationId="{46F22350-067A-2ACD-7608-7432BEEE1852}"/>
          </ac:picMkLst>
        </pc:picChg>
      </pc:sldChg>
      <pc:sldChg chg="addSp delSp modSp mod">
        <pc:chgData name="Del Manso Martina" userId="513a9d34-6994-41b9-901c-f28dde9905db" providerId="ADAL" clId="{05C91031-AC25-47CD-A9C6-14066BAF1893}" dt="2022-11-17T22:37:47.518" v="281"/>
        <pc:sldMkLst>
          <pc:docMk/>
          <pc:sldMk cId="3310883101" sldId="261"/>
        </pc:sldMkLst>
        <pc:spChg chg="mod">
          <ac:chgData name="Del Manso Martina" userId="513a9d34-6994-41b9-901c-f28dde9905db" providerId="ADAL" clId="{05C91031-AC25-47CD-A9C6-14066BAF1893}" dt="2022-11-17T22:37:47.518" v="281"/>
          <ac:spMkLst>
            <pc:docMk/>
            <pc:sldMk cId="3310883101" sldId="261"/>
            <ac:spMk id="5" creationId="{A5BE4D16-0C7B-441B-894E-231233E4FE0D}"/>
          </ac:spMkLst>
        </pc:spChg>
        <pc:spChg chg="mod">
          <ac:chgData name="Del Manso Martina" userId="513a9d34-6994-41b9-901c-f28dde9905db" providerId="ADAL" clId="{05C91031-AC25-47CD-A9C6-14066BAF1893}" dt="2022-11-17T22:26:58.517" v="101"/>
          <ac:spMkLst>
            <pc:docMk/>
            <pc:sldMk cId="3310883101" sldId="261"/>
            <ac:spMk id="6" creationId="{FDD407F9-D97C-40C4-9D32-E19852D92C02}"/>
          </ac:spMkLst>
        </pc:spChg>
        <pc:spChg chg="mod">
          <ac:chgData name="Del Manso Martina" userId="513a9d34-6994-41b9-901c-f28dde9905db" providerId="ADAL" clId="{05C91031-AC25-47CD-A9C6-14066BAF1893}" dt="2022-11-17T22:27:22.905" v="119" actId="20577"/>
          <ac:spMkLst>
            <pc:docMk/>
            <pc:sldMk cId="3310883101" sldId="261"/>
            <ac:spMk id="8" creationId="{49C5373A-585E-420D-9426-FA7A20EA58D9}"/>
          </ac:spMkLst>
        </pc:spChg>
        <pc:spChg chg="mod">
          <ac:chgData name="Del Manso Martina" userId="513a9d34-6994-41b9-901c-f28dde9905db" providerId="ADAL" clId="{05C91031-AC25-47CD-A9C6-14066BAF1893}" dt="2022-11-17T22:26:31.574" v="90" actId="20577"/>
          <ac:spMkLst>
            <pc:docMk/>
            <pc:sldMk cId="3310883101" sldId="261"/>
            <ac:spMk id="10" creationId="{A0168411-B05F-4E38-B014-86F92D6456B7}"/>
          </ac:spMkLst>
        </pc:spChg>
        <pc:spChg chg="mod">
          <ac:chgData name="Del Manso Martina" userId="513a9d34-6994-41b9-901c-f28dde9905db" providerId="ADAL" clId="{05C91031-AC25-47CD-A9C6-14066BAF1893}" dt="2022-11-17T22:25:39.413" v="60" actId="20577"/>
          <ac:spMkLst>
            <pc:docMk/>
            <pc:sldMk cId="3310883101" sldId="261"/>
            <ac:spMk id="170" creationId="{9F928B8A-3EB1-4DF1-BFCE-1A2F9A1160CD}"/>
          </ac:spMkLst>
        </pc:spChg>
        <pc:picChg chg="add del mod">
          <ac:chgData name="Del Manso Martina" userId="513a9d34-6994-41b9-901c-f28dde9905db" providerId="ADAL" clId="{05C91031-AC25-47CD-A9C6-14066BAF1893}" dt="2022-11-17T22:25:01.106" v="41"/>
          <ac:picMkLst>
            <pc:docMk/>
            <pc:sldMk cId="3310883101" sldId="261"/>
            <ac:picMk id="2" creationId="{0516957D-70B0-3B4A-37D8-9778006AB473}"/>
          </ac:picMkLst>
        </pc:picChg>
        <pc:picChg chg="mod">
          <ac:chgData name="Del Manso Martina" userId="513a9d34-6994-41b9-901c-f28dde9905db" providerId="ADAL" clId="{05C91031-AC25-47CD-A9C6-14066BAF1893}" dt="2022-11-17T22:25:05.909" v="42" actId="14826"/>
          <ac:picMkLst>
            <pc:docMk/>
            <pc:sldMk cId="3310883101" sldId="261"/>
            <ac:picMk id="14" creationId="{4DF9D44A-7885-B413-DC11-987D19E6DCDD}"/>
          </ac:picMkLst>
        </pc:picChg>
      </pc:sldChg>
      <pc:sldChg chg="addSp delSp modSp mod">
        <pc:chgData name="Del Manso Martina" userId="513a9d34-6994-41b9-901c-f28dde9905db" providerId="ADAL" clId="{05C91031-AC25-47CD-A9C6-14066BAF1893}" dt="2022-11-17T22:37:47.518" v="281"/>
        <pc:sldMkLst>
          <pc:docMk/>
          <pc:sldMk cId="1175944865" sldId="263"/>
        </pc:sldMkLst>
        <pc:spChg chg="mod">
          <ac:chgData name="Del Manso Martina" userId="513a9d34-6994-41b9-901c-f28dde9905db" providerId="ADAL" clId="{05C91031-AC25-47CD-A9C6-14066BAF1893}" dt="2022-11-17T22:37:47.518" v="281"/>
          <ac:spMkLst>
            <pc:docMk/>
            <pc:sldMk cId="1175944865" sldId="263"/>
            <ac:spMk id="4" creationId="{00000000-0000-0000-0000-000000000000}"/>
          </ac:spMkLst>
        </pc:spChg>
        <pc:spChg chg="mod ord">
          <ac:chgData name="Del Manso Martina" userId="513a9d34-6994-41b9-901c-f28dde9905db" providerId="ADAL" clId="{05C91031-AC25-47CD-A9C6-14066BAF1893}" dt="2022-11-17T22:24:41.605" v="37" actId="20577"/>
          <ac:spMkLst>
            <pc:docMk/>
            <pc:sldMk cId="1175944865" sldId="263"/>
            <ac:spMk id="8" creationId="{88ED138C-29C0-410A-8A6C-FC0EE87430DF}"/>
          </ac:spMkLst>
        </pc:spChg>
        <pc:picChg chg="del">
          <ac:chgData name="Del Manso Martina" userId="513a9d34-6994-41b9-901c-f28dde9905db" providerId="ADAL" clId="{05C91031-AC25-47CD-A9C6-14066BAF1893}" dt="2022-11-17T22:23:18.383" v="14" actId="478"/>
          <ac:picMkLst>
            <pc:docMk/>
            <pc:sldMk cId="1175944865" sldId="263"/>
            <ac:picMk id="5" creationId="{DD7C6152-346D-4C60-437A-E376FC71D580}"/>
          </ac:picMkLst>
        </pc:picChg>
        <pc:picChg chg="add mod ord">
          <ac:chgData name="Del Manso Martina" userId="513a9d34-6994-41b9-901c-f28dde9905db" providerId="ADAL" clId="{05C91031-AC25-47CD-A9C6-14066BAF1893}" dt="2022-11-17T22:23:40.869" v="20" actId="14100"/>
          <ac:picMkLst>
            <pc:docMk/>
            <pc:sldMk cId="1175944865" sldId="263"/>
            <ac:picMk id="6" creationId="{A8630CEA-1408-1DC7-CD1D-2AFB1036EC27}"/>
          </ac:picMkLst>
        </pc:picChg>
      </pc:sldChg>
      <pc:sldChg chg="addSp delSp modSp mod">
        <pc:chgData name="Del Manso Martina" userId="513a9d34-6994-41b9-901c-f28dde9905db" providerId="ADAL" clId="{05C91031-AC25-47CD-A9C6-14066BAF1893}" dt="2022-11-18T11:16:50.555" v="416"/>
        <pc:sldMkLst>
          <pc:docMk/>
          <pc:sldMk cId="937019017" sldId="267"/>
        </pc:sldMkLst>
        <pc:spChg chg="mod">
          <ac:chgData name="Del Manso Martina" userId="513a9d34-6994-41b9-901c-f28dde9905db" providerId="ADAL" clId="{05C91031-AC25-47CD-A9C6-14066BAF1893}" dt="2022-11-18T11:15:31.645" v="407" actId="20577"/>
          <ac:spMkLst>
            <pc:docMk/>
            <pc:sldMk cId="937019017" sldId="267"/>
            <ac:spMk id="8" creationId="{120FA03F-51ED-409D-B36B-F721E225D251}"/>
          </ac:spMkLst>
        </pc:spChg>
        <pc:picChg chg="add">
          <ac:chgData name="Del Manso Martina" userId="513a9d34-6994-41b9-901c-f28dde9905db" providerId="ADAL" clId="{05C91031-AC25-47CD-A9C6-14066BAF1893}" dt="2022-11-18T11:16:50.555" v="416"/>
          <ac:picMkLst>
            <pc:docMk/>
            <pc:sldMk cId="937019017" sldId="267"/>
            <ac:picMk id="1026" creationId="{B4DC2F59-6A5F-954E-0819-5D82B441F3A8}"/>
          </ac:picMkLst>
        </pc:picChg>
        <pc:picChg chg="del">
          <ac:chgData name="Del Manso Martina" userId="513a9d34-6994-41b9-901c-f28dde9905db" providerId="ADAL" clId="{05C91031-AC25-47CD-A9C6-14066BAF1893}" dt="2022-11-18T11:16:50.057" v="415" actId="478"/>
          <ac:picMkLst>
            <pc:docMk/>
            <pc:sldMk cId="937019017" sldId="267"/>
            <ac:picMk id="2050" creationId="{FD3E4BAA-E055-D2AE-1B6D-28C44E481CC9}"/>
          </ac:picMkLst>
        </pc:picChg>
      </pc:sldChg>
      <pc:sldChg chg="add">
        <pc:chgData name="Del Manso Martina" userId="513a9d34-6994-41b9-901c-f28dde9905db" providerId="ADAL" clId="{05C91031-AC25-47CD-A9C6-14066BAF1893}" dt="2022-11-18T11:06:46.835" v="329"/>
        <pc:sldMkLst>
          <pc:docMk/>
          <pc:sldMk cId="0" sldId="272"/>
        </pc:sldMkLst>
      </pc:sldChg>
      <pc:sldChg chg="add">
        <pc:chgData name="Del Manso Martina" userId="513a9d34-6994-41b9-901c-f28dde9905db" providerId="ADAL" clId="{05C91031-AC25-47CD-A9C6-14066BAF1893}" dt="2022-11-18T11:06:46.835" v="329"/>
        <pc:sldMkLst>
          <pc:docMk/>
          <pc:sldMk cId="0" sldId="273"/>
        </pc:sldMkLst>
      </pc:sldChg>
      <pc:sldChg chg="modSp add mod">
        <pc:chgData name="Del Manso Martina" userId="513a9d34-6994-41b9-901c-f28dde9905db" providerId="ADAL" clId="{05C91031-AC25-47CD-A9C6-14066BAF1893}" dt="2022-11-18T11:07:13.311" v="331" actId="14100"/>
        <pc:sldMkLst>
          <pc:docMk/>
          <pc:sldMk cId="0" sldId="274"/>
        </pc:sldMkLst>
        <pc:spChg chg="mod">
          <ac:chgData name="Del Manso Martina" userId="513a9d34-6994-41b9-901c-f28dde9905db" providerId="ADAL" clId="{05C91031-AC25-47CD-A9C6-14066BAF1893}" dt="2022-11-18T11:07:13.311" v="331" actId="14100"/>
          <ac:spMkLst>
            <pc:docMk/>
            <pc:sldMk cId="0" sldId="274"/>
            <ac:spMk id="5" creationId="{00000000-0000-0000-0000-000000000000}"/>
          </ac:spMkLst>
        </pc:spChg>
      </pc:sldChg>
      <pc:sldChg chg="modSp mod">
        <pc:chgData name="Del Manso Martina" userId="513a9d34-6994-41b9-901c-f28dde9905db" providerId="ADAL" clId="{05C91031-AC25-47CD-A9C6-14066BAF1893}" dt="2022-11-18T11:10:42.560" v="393" actId="13926"/>
        <pc:sldMkLst>
          <pc:docMk/>
          <pc:sldMk cId="1393109582" sldId="276"/>
        </pc:sldMkLst>
        <pc:spChg chg="mod">
          <ac:chgData name="Del Manso Martina" userId="513a9d34-6994-41b9-901c-f28dde9905db" providerId="ADAL" clId="{05C91031-AC25-47CD-A9C6-14066BAF1893}" dt="2022-11-18T11:10:42.560" v="393" actId="13926"/>
          <ac:spMkLst>
            <pc:docMk/>
            <pc:sldMk cId="1393109582" sldId="276"/>
            <ac:spMk id="3" creationId="{46B1FEDA-143A-4056-8586-6BEC18D7A754}"/>
          </ac:spMkLst>
        </pc:spChg>
        <pc:spChg chg="mod">
          <ac:chgData name="Del Manso Martina" userId="513a9d34-6994-41b9-901c-f28dde9905db" providerId="ADAL" clId="{05C91031-AC25-47CD-A9C6-14066BAF1893}" dt="2022-11-18T11:10:38.486" v="392"/>
          <ac:spMkLst>
            <pc:docMk/>
            <pc:sldMk cId="1393109582" sldId="276"/>
            <ac:spMk id="5" creationId="{5F26179B-384E-4627-BB7A-4C2502F0CF78}"/>
          </ac:spMkLst>
        </pc:spChg>
      </pc:sldChg>
      <pc:sldChg chg="modSp mod">
        <pc:chgData name="Del Manso Martina" userId="513a9d34-6994-41b9-901c-f28dde9905db" providerId="ADAL" clId="{05C91031-AC25-47CD-A9C6-14066BAF1893}" dt="2022-11-17T22:37:47.518" v="281"/>
        <pc:sldMkLst>
          <pc:docMk/>
          <pc:sldMk cId="596980194" sldId="278"/>
        </pc:sldMkLst>
        <pc:spChg chg="mod">
          <ac:chgData name="Del Manso Martina" userId="513a9d34-6994-41b9-901c-f28dde9905db" providerId="ADAL" clId="{05C91031-AC25-47CD-A9C6-14066BAF1893}" dt="2022-11-17T22:29:16.378" v="169" actId="20577"/>
          <ac:spMkLst>
            <pc:docMk/>
            <pc:sldMk cId="596980194" sldId="278"/>
            <ac:spMk id="9" creationId="{9062F9CD-CE96-4997-888D-12FBC44B69AD}"/>
          </ac:spMkLst>
        </pc:spChg>
        <pc:spChg chg="mod">
          <ac:chgData name="Del Manso Martina" userId="513a9d34-6994-41b9-901c-f28dde9905db" providerId="ADAL" clId="{05C91031-AC25-47CD-A9C6-14066BAF1893}" dt="2022-11-17T22:28:17.422" v="156" actId="20577"/>
          <ac:spMkLst>
            <pc:docMk/>
            <pc:sldMk cId="596980194" sldId="278"/>
            <ac:spMk id="16" creationId="{9AAAB8FB-18B2-4010-8B19-390F6A5A5F0A}"/>
          </ac:spMkLst>
        </pc:spChg>
        <pc:spChg chg="mod">
          <ac:chgData name="Del Manso Martina" userId="513a9d34-6994-41b9-901c-f28dde9905db" providerId="ADAL" clId="{05C91031-AC25-47CD-A9C6-14066BAF1893}" dt="2022-11-17T22:37:47.518" v="281"/>
          <ac:spMkLst>
            <pc:docMk/>
            <pc:sldMk cId="596980194" sldId="278"/>
            <ac:spMk id="17" creationId="{462B6211-349A-4E55-9BA6-1003FB842C0A}"/>
          </ac:spMkLst>
        </pc:spChg>
        <pc:picChg chg="mod">
          <ac:chgData name="Del Manso Martina" userId="513a9d34-6994-41b9-901c-f28dde9905db" providerId="ADAL" clId="{05C91031-AC25-47CD-A9C6-14066BAF1893}" dt="2022-11-17T22:27:58.069" v="120" actId="14826"/>
          <ac:picMkLst>
            <pc:docMk/>
            <pc:sldMk cId="596980194" sldId="278"/>
            <ac:picMk id="2" creationId="{AF82171E-FAE6-40F0-802E-C1CBFED00980}"/>
          </ac:picMkLst>
        </pc:picChg>
        <pc:picChg chg="mod">
          <ac:chgData name="Del Manso Martina" userId="513a9d34-6994-41b9-901c-f28dde9905db" providerId="ADAL" clId="{05C91031-AC25-47CD-A9C6-14066BAF1893}" dt="2022-11-17T22:28:31.606" v="157" actId="14826"/>
          <ac:picMkLst>
            <pc:docMk/>
            <pc:sldMk cId="596980194" sldId="278"/>
            <ac:picMk id="1026" creationId="{DA911BB8-2AEE-ACAD-E6C5-2594499F2E6A}"/>
          </ac:picMkLst>
        </pc:picChg>
      </pc:sldChg>
      <pc:sldChg chg="modSp mod">
        <pc:chgData name="Del Manso Martina" userId="513a9d34-6994-41b9-901c-f28dde9905db" providerId="ADAL" clId="{05C91031-AC25-47CD-A9C6-14066BAF1893}" dt="2022-11-17T22:38:30.059" v="285" actId="20577"/>
        <pc:sldMkLst>
          <pc:docMk/>
          <pc:sldMk cId="3284697636" sldId="1278"/>
        </pc:sldMkLst>
        <pc:spChg chg="mod">
          <ac:chgData name="Del Manso Martina" userId="513a9d34-6994-41b9-901c-f28dde9905db" providerId="ADAL" clId="{05C91031-AC25-47CD-A9C6-14066BAF1893}" dt="2022-11-17T22:38:30.059" v="285" actId="20577"/>
          <ac:spMkLst>
            <pc:docMk/>
            <pc:sldMk cId="3284697636" sldId="1278"/>
            <ac:spMk id="2" creationId="{71B7A1A9-40FC-4B1A-BC71-6C2C2DFC8700}"/>
          </ac:spMkLst>
        </pc:spChg>
      </pc:sldChg>
      <pc:sldChg chg="modSp mod">
        <pc:chgData name="Del Manso Martina" userId="513a9d34-6994-41b9-901c-f28dde9905db" providerId="ADAL" clId="{05C91031-AC25-47CD-A9C6-14066BAF1893}" dt="2022-11-17T22:15:59.996" v="2" actId="20577"/>
        <pc:sldMkLst>
          <pc:docMk/>
          <pc:sldMk cId="638701303" sldId="1418"/>
        </pc:sldMkLst>
        <pc:spChg chg="mod">
          <ac:chgData name="Del Manso Martina" userId="513a9d34-6994-41b9-901c-f28dde9905db" providerId="ADAL" clId="{05C91031-AC25-47CD-A9C6-14066BAF1893}" dt="2022-11-17T22:15:59.996" v="2" actId="20577"/>
          <ac:spMkLst>
            <pc:docMk/>
            <pc:sldMk cId="638701303" sldId="1418"/>
            <ac:spMk id="9" creationId="{02D42140-243D-4064-9F67-4AB0E0B3DB7E}"/>
          </ac:spMkLst>
        </pc:spChg>
      </pc:sldChg>
      <pc:sldChg chg="modSp mod">
        <pc:chgData name="Del Manso Martina" userId="513a9d34-6994-41b9-901c-f28dde9905db" providerId="ADAL" clId="{05C91031-AC25-47CD-A9C6-14066BAF1893}" dt="2022-11-17T22:37:47.518" v="281"/>
        <pc:sldMkLst>
          <pc:docMk/>
          <pc:sldMk cId="1363598916" sldId="1436"/>
        </pc:sldMkLst>
        <pc:spChg chg="mod">
          <ac:chgData name="Del Manso Martina" userId="513a9d34-6994-41b9-901c-f28dde9905db" providerId="ADAL" clId="{05C91031-AC25-47CD-A9C6-14066BAF1893}" dt="2022-11-17T22:37:06.222" v="280" actId="1076"/>
          <ac:spMkLst>
            <pc:docMk/>
            <pc:sldMk cId="1363598916" sldId="1436"/>
            <ac:spMk id="2" creationId="{8BF82B57-AAD8-1EEF-574E-5BAF68B60329}"/>
          </ac:spMkLst>
        </pc:spChg>
        <pc:spChg chg="mod">
          <ac:chgData name="Del Manso Martina" userId="513a9d34-6994-41b9-901c-f28dde9905db" providerId="ADAL" clId="{05C91031-AC25-47CD-A9C6-14066BAF1893}" dt="2022-11-17T22:37:47.518" v="281"/>
          <ac:spMkLst>
            <pc:docMk/>
            <pc:sldMk cId="1363598916" sldId="1436"/>
            <ac:spMk id="4" creationId="{C436C9B4-0598-4BC7-8D20-3BCE1F1E349C}"/>
          </ac:spMkLst>
        </pc:spChg>
        <pc:picChg chg="mod">
          <ac:chgData name="Del Manso Martina" userId="513a9d34-6994-41b9-901c-f28dde9905db" providerId="ADAL" clId="{05C91031-AC25-47CD-A9C6-14066BAF1893}" dt="2022-11-17T22:37:02.590" v="279" actId="1076"/>
          <ac:picMkLst>
            <pc:docMk/>
            <pc:sldMk cId="1363598916" sldId="1436"/>
            <ac:picMk id="5" creationId="{BD632AA6-298D-4EAF-AE5F-2CEA1D7FEB5A}"/>
          </ac:picMkLst>
        </pc:picChg>
      </pc:sldChg>
      <pc:sldChg chg="modSp mod">
        <pc:chgData name="Del Manso Martina" userId="513a9d34-6994-41b9-901c-f28dde9905db" providerId="ADAL" clId="{05C91031-AC25-47CD-A9C6-14066BAF1893}" dt="2022-11-17T22:37:47.518" v="281"/>
        <pc:sldMkLst>
          <pc:docMk/>
          <pc:sldMk cId="3024650233" sldId="1443"/>
        </pc:sldMkLst>
        <pc:spChg chg="mod">
          <ac:chgData name="Del Manso Martina" userId="513a9d34-6994-41b9-901c-f28dde9905db" providerId="ADAL" clId="{05C91031-AC25-47CD-A9C6-14066BAF1893}" dt="2022-11-17T22:30:36.300" v="174" actId="20577"/>
          <ac:spMkLst>
            <pc:docMk/>
            <pc:sldMk cId="3024650233" sldId="1443"/>
            <ac:spMk id="2" creationId="{AD8B7316-7A59-4F04-A5C4-B4F4AAD794FF}"/>
          </ac:spMkLst>
        </pc:spChg>
        <pc:spChg chg="mod">
          <ac:chgData name="Del Manso Martina" userId="513a9d34-6994-41b9-901c-f28dde9905db" providerId="ADAL" clId="{05C91031-AC25-47CD-A9C6-14066BAF1893}" dt="2022-11-17T22:30:47.388" v="178" actId="20577"/>
          <ac:spMkLst>
            <pc:docMk/>
            <pc:sldMk cId="3024650233" sldId="1443"/>
            <ac:spMk id="9" creationId="{853EB532-9503-48AE-8364-7F7C9B64A96B}"/>
          </ac:spMkLst>
        </pc:spChg>
        <pc:spChg chg="mod">
          <ac:chgData name="Del Manso Martina" userId="513a9d34-6994-41b9-901c-f28dde9905db" providerId="ADAL" clId="{05C91031-AC25-47CD-A9C6-14066BAF1893}" dt="2022-11-17T22:30:45.113" v="176" actId="20577"/>
          <ac:spMkLst>
            <pc:docMk/>
            <pc:sldMk cId="3024650233" sldId="1443"/>
            <ac:spMk id="10" creationId="{0BD037C3-7E0E-4F44-9B42-DA601C69B26E}"/>
          </ac:spMkLst>
        </pc:spChg>
        <pc:spChg chg="mod">
          <ac:chgData name="Del Manso Martina" userId="513a9d34-6994-41b9-901c-f28dde9905db" providerId="ADAL" clId="{05C91031-AC25-47CD-A9C6-14066BAF1893}" dt="2022-11-17T22:37:47.518" v="281"/>
          <ac:spMkLst>
            <pc:docMk/>
            <pc:sldMk cId="3024650233" sldId="1443"/>
            <ac:spMk id="13" creationId="{E7776058-B94D-432C-A9E8-125AE28A6B8A}"/>
          </ac:spMkLst>
        </pc:spChg>
        <pc:picChg chg="mod">
          <ac:chgData name="Del Manso Martina" userId="513a9d34-6994-41b9-901c-f28dde9905db" providerId="ADAL" clId="{05C91031-AC25-47CD-A9C6-14066BAF1893}" dt="2022-11-17T22:30:27.310" v="172" actId="14826"/>
          <ac:picMkLst>
            <pc:docMk/>
            <pc:sldMk cId="3024650233" sldId="1443"/>
            <ac:picMk id="6146" creationId="{3B2467D0-95AB-4349-9144-A9BBBC34A0C4}"/>
          </ac:picMkLst>
        </pc:picChg>
      </pc:sldChg>
      <pc:sldChg chg="modSp mod">
        <pc:chgData name="Del Manso Martina" userId="513a9d34-6994-41b9-901c-f28dde9905db" providerId="ADAL" clId="{05C91031-AC25-47CD-A9C6-14066BAF1893}" dt="2022-11-17T22:35:52.792" v="259" actId="20577"/>
        <pc:sldMkLst>
          <pc:docMk/>
          <pc:sldMk cId="2705140051" sldId="1461"/>
        </pc:sldMkLst>
        <pc:spChg chg="mod">
          <ac:chgData name="Del Manso Martina" userId="513a9d34-6994-41b9-901c-f28dde9905db" providerId="ADAL" clId="{05C91031-AC25-47CD-A9C6-14066BAF1893}" dt="2022-11-17T22:35:52.792" v="259" actId="20577"/>
          <ac:spMkLst>
            <pc:docMk/>
            <pc:sldMk cId="2705140051" sldId="1461"/>
            <ac:spMk id="2" creationId="{97E7B292-9F5A-9049-8903-1BFA5568045D}"/>
          </ac:spMkLst>
        </pc:spChg>
        <pc:spChg chg="mod">
          <ac:chgData name="Del Manso Martina" userId="513a9d34-6994-41b9-901c-f28dde9905db" providerId="ADAL" clId="{05C91031-AC25-47CD-A9C6-14066BAF1893}" dt="2022-11-17T22:31:03.809" v="180" actId="20577"/>
          <ac:spMkLst>
            <pc:docMk/>
            <pc:sldMk cId="2705140051" sldId="1461"/>
            <ac:spMk id="3" creationId="{9AE7991F-227C-4D1D-963F-5DF7512E9B72}"/>
          </ac:spMkLst>
        </pc:spChg>
        <pc:spChg chg="mod">
          <ac:chgData name="Del Manso Martina" userId="513a9d34-6994-41b9-901c-f28dde9905db" providerId="ADAL" clId="{05C91031-AC25-47CD-A9C6-14066BAF1893}" dt="2022-11-17T22:34:46.647" v="244" actId="20577"/>
          <ac:spMkLst>
            <pc:docMk/>
            <pc:sldMk cId="2705140051" sldId="1461"/>
            <ac:spMk id="6" creationId="{C0E3834D-83F4-4161-9CFE-5070D55D5F1B}"/>
          </ac:spMkLst>
        </pc:spChg>
      </pc:sldChg>
      <pc:sldChg chg="addSp delSp modSp mod">
        <pc:chgData name="Del Manso Martina" userId="513a9d34-6994-41b9-901c-f28dde9905db" providerId="ADAL" clId="{05C91031-AC25-47CD-A9C6-14066BAF1893}" dt="2022-11-18T11:09:41.746" v="390" actId="13926"/>
        <pc:sldMkLst>
          <pc:docMk/>
          <pc:sldMk cId="549617493" sldId="1464"/>
        </pc:sldMkLst>
        <pc:spChg chg="mod">
          <ac:chgData name="Del Manso Martina" userId="513a9d34-6994-41b9-901c-f28dde9905db" providerId="ADAL" clId="{05C91031-AC25-47CD-A9C6-14066BAF1893}" dt="2022-11-17T22:37:47.518" v="281"/>
          <ac:spMkLst>
            <pc:docMk/>
            <pc:sldMk cId="549617493" sldId="1464"/>
            <ac:spMk id="6" creationId="{23167014-F99B-4102-9FDF-70714DE9EB3C}"/>
          </ac:spMkLst>
        </pc:spChg>
        <pc:spChg chg="mod">
          <ac:chgData name="Del Manso Martina" userId="513a9d34-6994-41b9-901c-f28dde9905db" providerId="ADAL" clId="{05C91031-AC25-47CD-A9C6-14066BAF1893}" dt="2022-11-17T22:42:41.721" v="322" actId="20577"/>
          <ac:spMkLst>
            <pc:docMk/>
            <pc:sldMk cId="549617493" sldId="1464"/>
            <ac:spMk id="7" creationId="{521C454B-F5E8-4456-B826-7D75278D9657}"/>
          </ac:spMkLst>
        </pc:spChg>
        <pc:spChg chg="mod">
          <ac:chgData name="Del Manso Martina" userId="513a9d34-6994-41b9-901c-f28dde9905db" providerId="ADAL" clId="{05C91031-AC25-47CD-A9C6-14066BAF1893}" dt="2022-11-18T11:08:29.197" v="345" actId="20577"/>
          <ac:spMkLst>
            <pc:docMk/>
            <pc:sldMk cId="549617493" sldId="1464"/>
            <ac:spMk id="12" creationId="{C38C7F7B-BB50-4EF1-B675-C18FAB25E91D}"/>
          </ac:spMkLst>
        </pc:spChg>
        <pc:spChg chg="mod">
          <ac:chgData name="Del Manso Martina" userId="513a9d34-6994-41b9-901c-f28dde9905db" providerId="ADAL" clId="{05C91031-AC25-47CD-A9C6-14066BAF1893}" dt="2022-11-18T11:09:41.746" v="390" actId="13926"/>
          <ac:spMkLst>
            <pc:docMk/>
            <pc:sldMk cId="549617493" sldId="1464"/>
            <ac:spMk id="14" creationId="{FF00E296-1E0E-4583-8D03-84C3410D9996}"/>
          </ac:spMkLst>
        </pc:spChg>
        <pc:spChg chg="mod">
          <ac:chgData name="Del Manso Martina" userId="513a9d34-6994-41b9-901c-f28dde9905db" providerId="ADAL" clId="{05C91031-AC25-47CD-A9C6-14066BAF1893}" dt="2022-11-18T11:08:23.179" v="339" actId="20577"/>
          <ac:spMkLst>
            <pc:docMk/>
            <pc:sldMk cId="549617493" sldId="1464"/>
            <ac:spMk id="20" creationId="{16455BC2-3EEC-465F-BFC7-69E0D30CE390}"/>
          </ac:spMkLst>
        </pc:spChg>
        <pc:spChg chg="mod">
          <ac:chgData name="Del Manso Martina" userId="513a9d34-6994-41b9-901c-f28dde9905db" providerId="ADAL" clId="{05C91031-AC25-47CD-A9C6-14066BAF1893}" dt="2022-11-18T11:08:52.819" v="357" actId="20577"/>
          <ac:spMkLst>
            <pc:docMk/>
            <pc:sldMk cId="549617493" sldId="1464"/>
            <ac:spMk id="23" creationId="{1916299F-6F0B-41A0-B266-329199B98D1D}"/>
          </ac:spMkLst>
        </pc:spChg>
        <pc:spChg chg="mod">
          <ac:chgData name="Del Manso Martina" userId="513a9d34-6994-41b9-901c-f28dde9905db" providerId="ADAL" clId="{05C91031-AC25-47CD-A9C6-14066BAF1893}" dt="2022-11-18T11:08:38.583" v="352" actId="20577"/>
          <ac:spMkLst>
            <pc:docMk/>
            <pc:sldMk cId="549617493" sldId="1464"/>
            <ac:spMk id="24" creationId="{E74C75E4-D3C3-4199-B3B7-E5CE64741945}"/>
          </ac:spMkLst>
        </pc:spChg>
        <pc:spChg chg="mod">
          <ac:chgData name="Del Manso Martina" userId="513a9d34-6994-41b9-901c-f28dde9905db" providerId="ADAL" clId="{05C91031-AC25-47CD-A9C6-14066BAF1893}" dt="2022-11-18T11:09:01.309" v="363" actId="20577"/>
          <ac:spMkLst>
            <pc:docMk/>
            <pc:sldMk cId="549617493" sldId="1464"/>
            <ac:spMk id="25" creationId="{2A50A42D-7861-4F67-ABF7-B56D3E1416D8}"/>
          </ac:spMkLst>
        </pc:spChg>
        <pc:spChg chg="mod">
          <ac:chgData name="Del Manso Martina" userId="513a9d34-6994-41b9-901c-f28dde9905db" providerId="ADAL" clId="{05C91031-AC25-47CD-A9C6-14066BAF1893}" dt="2022-11-18T11:09:17.659" v="375" actId="20577"/>
          <ac:spMkLst>
            <pc:docMk/>
            <pc:sldMk cId="549617493" sldId="1464"/>
            <ac:spMk id="26" creationId="{17B8BD54-C49A-4DF1-BBE2-6315E6CC2BD6}"/>
          </ac:spMkLst>
        </pc:spChg>
        <pc:spChg chg="mod">
          <ac:chgData name="Del Manso Martina" userId="513a9d34-6994-41b9-901c-f28dde9905db" providerId="ADAL" clId="{05C91031-AC25-47CD-A9C6-14066BAF1893}" dt="2022-11-18T11:09:09.999" v="369" actId="20577"/>
          <ac:spMkLst>
            <pc:docMk/>
            <pc:sldMk cId="549617493" sldId="1464"/>
            <ac:spMk id="27" creationId="{3D620C99-C7B9-49E6-9F1F-B55959BD649D}"/>
          </ac:spMkLst>
        </pc:spChg>
        <pc:spChg chg="mod">
          <ac:chgData name="Del Manso Martina" userId="513a9d34-6994-41b9-901c-f28dde9905db" providerId="ADAL" clId="{05C91031-AC25-47CD-A9C6-14066BAF1893}" dt="2022-11-18T11:09:36.045" v="389" actId="20577"/>
          <ac:spMkLst>
            <pc:docMk/>
            <pc:sldMk cId="549617493" sldId="1464"/>
            <ac:spMk id="28" creationId="{E84D0256-A48B-432B-B8ED-89AB73710437}"/>
          </ac:spMkLst>
        </pc:spChg>
        <pc:spChg chg="mod">
          <ac:chgData name="Del Manso Martina" userId="513a9d34-6994-41b9-901c-f28dde9905db" providerId="ADAL" clId="{05C91031-AC25-47CD-A9C6-14066BAF1893}" dt="2022-11-18T11:09:25.117" v="381" actId="20577"/>
          <ac:spMkLst>
            <pc:docMk/>
            <pc:sldMk cId="549617493" sldId="1464"/>
            <ac:spMk id="29" creationId="{6B0B2A4C-42BF-4626-B2DA-6BCBB944F7F9}"/>
          </ac:spMkLst>
        </pc:spChg>
        <pc:picChg chg="add mod">
          <ac:chgData name="Del Manso Martina" userId="513a9d34-6994-41b9-901c-f28dde9905db" providerId="ADAL" clId="{05C91031-AC25-47CD-A9C6-14066BAF1893}" dt="2022-11-17T22:41:19.608" v="296" actId="1076"/>
          <ac:picMkLst>
            <pc:docMk/>
            <pc:sldMk cId="549617493" sldId="1464"/>
            <ac:picMk id="2" creationId="{507928D9-5CE8-1303-908D-2E59BEB5EF8C}"/>
          </ac:picMkLst>
        </pc:picChg>
        <pc:picChg chg="del">
          <ac:chgData name="Del Manso Martina" userId="513a9d34-6994-41b9-901c-f28dde9905db" providerId="ADAL" clId="{05C91031-AC25-47CD-A9C6-14066BAF1893}" dt="2022-11-17T22:40:05.342" v="286" actId="478"/>
          <ac:picMkLst>
            <pc:docMk/>
            <pc:sldMk cId="549617493" sldId="1464"/>
            <ac:picMk id="1026" creationId="{EB45033F-E6BB-A223-C645-76D351AA3F81}"/>
          </ac:picMkLst>
        </pc:picChg>
      </pc:sldChg>
      <pc:sldChg chg="addSp delSp modSp mod">
        <pc:chgData name="Del Manso Martina" userId="513a9d34-6994-41b9-901c-f28dde9905db" providerId="ADAL" clId="{05C91031-AC25-47CD-A9C6-14066BAF1893}" dt="2022-11-18T11:14:47.092" v="399" actId="1076"/>
        <pc:sldMkLst>
          <pc:docMk/>
          <pc:sldMk cId="2704211798" sldId="1465"/>
        </pc:sldMkLst>
        <pc:spChg chg="mod">
          <ac:chgData name="Del Manso Martina" userId="513a9d34-6994-41b9-901c-f28dde9905db" providerId="ADAL" clId="{05C91031-AC25-47CD-A9C6-14066BAF1893}" dt="2022-11-18T11:10:50.300" v="394" actId="13926"/>
          <ac:spMkLst>
            <pc:docMk/>
            <pc:sldMk cId="2704211798" sldId="1465"/>
            <ac:spMk id="6" creationId="{18B3654A-7DA2-42C6-9E9B-3690B637422E}"/>
          </ac:spMkLst>
        </pc:spChg>
        <pc:picChg chg="del">
          <ac:chgData name="Del Manso Martina" userId="513a9d34-6994-41b9-901c-f28dde9905db" providerId="ADAL" clId="{05C91031-AC25-47CD-A9C6-14066BAF1893}" dt="2022-11-18T11:14:14.034" v="395" actId="478"/>
          <ac:picMkLst>
            <pc:docMk/>
            <pc:sldMk cId="2704211798" sldId="1465"/>
            <ac:picMk id="4" creationId="{F74F22B7-1BA1-9A1D-DC59-52F159A61695}"/>
          </ac:picMkLst>
        </pc:picChg>
        <pc:picChg chg="add del">
          <ac:chgData name="Del Manso Martina" userId="513a9d34-6994-41b9-901c-f28dde9905db" providerId="ADAL" clId="{05C91031-AC25-47CD-A9C6-14066BAF1893}" dt="2022-11-18T11:14:44.082" v="397" actId="478"/>
          <ac:picMkLst>
            <pc:docMk/>
            <pc:sldMk cId="2704211798" sldId="1465"/>
            <ac:picMk id="5" creationId="{534A3CA9-C8B9-C625-12EF-1107D8B32773}"/>
          </ac:picMkLst>
        </pc:picChg>
        <pc:picChg chg="add mod">
          <ac:chgData name="Del Manso Martina" userId="513a9d34-6994-41b9-901c-f28dde9905db" providerId="ADAL" clId="{05C91031-AC25-47CD-A9C6-14066BAF1893}" dt="2022-11-18T11:14:47.092" v="399" actId="1076"/>
          <ac:picMkLst>
            <pc:docMk/>
            <pc:sldMk cId="2704211798" sldId="1465"/>
            <ac:picMk id="8" creationId="{1F2F1B0C-B4FC-8E69-BCC0-14F0C1A6E82C}"/>
          </ac:picMkLst>
        </pc:picChg>
      </pc:sldChg>
      <pc:sldChg chg="modSp mod">
        <pc:chgData name="Del Manso Martina" userId="513a9d34-6994-41b9-901c-f28dde9905db" providerId="ADAL" clId="{05C91031-AC25-47CD-A9C6-14066BAF1893}" dt="2022-11-17T22:21:47.248" v="13" actId="207"/>
        <pc:sldMkLst>
          <pc:docMk/>
          <pc:sldMk cId="3941613085" sldId="1466"/>
        </pc:sldMkLst>
        <pc:spChg chg="mod">
          <ac:chgData name="Del Manso Martina" userId="513a9d34-6994-41b9-901c-f28dde9905db" providerId="ADAL" clId="{05C91031-AC25-47CD-A9C6-14066BAF1893}" dt="2022-11-17T22:21:15.287" v="4" actId="20577"/>
          <ac:spMkLst>
            <pc:docMk/>
            <pc:sldMk cId="3941613085" sldId="1466"/>
            <ac:spMk id="5" creationId="{DF970081-94DA-4076-80A9-CF7BC0ABB794}"/>
          </ac:spMkLst>
        </pc:spChg>
        <pc:graphicFrameChg chg="mod modGraphic">
          <ac:chgData name="Del Manso Martina" userId="513a9d34-6994-41b9-901c-f28dde9905db" providerId="ADAL" clId="{05C91031-AC25-47CD-A9C6-14066BAF1893}" dt="2022-11-17T22:21:47.248" v="13" actId="207"/>
          <ac:graphicFrameMkLst>
            <pc:docMk/>
            <pc:sldMk cId="3941613085" sldId="1466"/>
            <ac:graphicFrameMk id="8" creationId="{E95F98A3-5C61-F934-D9AB-63B169D1530C}"/>
          </ac:graphicFrameMkLst>
        </pc:graphicFrameChg>
      </pc:sldChg>
      <pc:sldChg chg="add">
        <pc:chgData name="Del Manso Martina" userId="513a9d34-6994-41b9-901c-f28dde9905db" providerId="ADAL" clId="{05C91031-AC25-47CD-A9C6-14066BAF1893}" dt="2022-11-18T11:06:46.835" v="329"/>
        <pc:sldMkLst>
          <pc:docMk/>
          <pc:sldMk cId="934099472" sldId="1467"/>
        </pc:sldMkLst>
      </pc:sldChg>
    </pc:docChg>
  </pc:docChgLst>
  <pc:docChgLst>
    <pc:chgData name="Del Manso Martina" userId="513a9d34-6994-41b9-901c-f28dde9905db" providerId="ADAL" clId="{4F3F9FCB-69A8-42FB-9D3A-942EFC354811}"/>
    <pc:docChg chg="undo custSel addSld delSld modSld">
      <pc:chgData name="Del Manso Martina" userId="513a9d34-6994-41b9-901c-f28dde9905db" providerId="ADAL" clId="{4F3F9FCB-69A8-42FB-9D3A-942EFC354811}" dt="2022-10-28T09:41:59.423" v="299" actId="20577"/>
      <pc:docMkLst>
        <pc:docMk/>
      </pc:docMkLst>
      <pc:sldChg chg="modSp mod">
        <pc:chgData name="Del Manso Martina" userId="513a9d34-6994-41b9-901c-f28dde9905db" providerId="ADAL" clId="{4F3F9FCB-69A8-42FB-9D3A-942EFC354811}" dt="2022-10-27T10:37:58.266" v="83" actId="1076"/>
        <pc:sldMkLst>
          <pc:docMk/>
          <pc:sldMk cId="558278552" sldId="259"/>
        </pc:sldMkLst>
        <pc:spChg chg="mod">
          <ac:chgData name="Del Manso Martina" userId="513a9d34-6994-41b9-901c-f28dde9905db" providerId="ADAL" clId="{4F3F9FCB-69A8-42FB-9D3A-942EFC354811}" dt="2022-10-27T10:37:58.266" v="83" actId="1076"/>
          <ac:spMkLst>
            <pc:docMk/>
            <pc:sldMk cId="558278552" sldId="259"/>
            <ac:spMk id="8" creationId="{30D2BD75-176A-45F8-A3B1-71B284903107}"/>
          </ac:spMkLst>
        </pc:spChg>
        <pc:spChg chg="mod">
          <ac:chgData name="Del Manso Martina" userId="513a9d34-6994-41b9-901c-f28dde9905db" providerId="ADAL" clId="{4F3F9FCB-69A8-42FB-9D3A-942EFC354811}" dt="2022-10-27T10:36:01.511" v="58"/>
          <ac:spMkLst>
            <pc:docMk/>
            <pc:sldMk cId="558278552" sldId="259"/>
            <ac:spMk id="9" creationId="{9062F9CD-CE96-4997-888D-12FBC44B69AD}"/>
          </ac:spMkLst>
        </pc:spChg>
        <pc:spChg chg="mod">
          <ac:chgData name="Del Manso Martina" userId="513a9d34-6994-41b9-901c-f28dde9905db" providerId="ADAL" clId="{4F3F9FCB-69A8-42FB-9D3A-942EFC354811}" dt="2022-10-27T10:36:15.464" v="59"/>
          <ac:spMkLst>
            <pc:docMk/>
            <pc:sldMk cId="558278552" sldId="259"/>
            <ac:spMk id="13" creationId="{E7776058-B94D-432C-A9E8-125AE28A6B8A}"/>
          </ac:spMkLst>
        </pc:spChg>
        <pc:picChg chg="mod">
          <ac:chgData name="Del Manso Martina" userId="513a9d34-6994-41b9-901c-f28dde9905db" providerId="ADAL" clId="{4F3F9FCB-69A8-42FB-9D3A-942EFC354811}" dt="2022-10-27T10:37:54.643" v="82" actId="1076"/>
          <ac:picMkLst>
            <pc:docMk/>
            <pc:sldMk cId="558278552" sldId="259"/>
            <ac:picMk id="6" creationId="{BCD8B1B4-145A-41CF-92AB-322EA28BBBAF}"/>
          </ac:picMkLst>
        </pc:picChg>
        <pc:picChg chg="mod">
          <ac:chgData name="Del Manso Martina" userId="513a9d34-6994-41b9-901c-f28dde9905db" providerId="ADAL" clId="{4F3F9FCB-69A8-42FB-9D3A-942EFC354811}" dt="2022-10-27T10:36:36.136" v="60" actId="14826"/>
          <ac:picMkLst>
            <pc:docMk/>
            <pc:sldMk cId="558278552" sldId="259"/>
            <ac:picMk id="1026" creationId="{46F22350-067A-2ACD-7608-7432BEEE1852}"/>
          </ac:picMkLst>
        </pc:picChg>
      </pc:sldChg>
      <pc:sldChg chg="modSp mod">
        <pc:chgData name="Del Manso Martina" userId="513a9d34-6994-41b9-901c-f28dde9905db" providerId="ADAL" clId="{4F3F9FCB-69A8-42FB-9D3A-942EFC354811}" dt="2022-10-27T10:36:15.464" v="59"/>
        <pc:sldMkLst>
          <pc:docMk/>
          <pc:sldMk cId="3310883101" sldId="261"/>
        </pc:sldMkLst>
        <pc:spChg chg="mod">
          <ac:chgData name="Del Manso Martina" userId="513a9d34-6994-41b9-901c-f28dde9905db" providerId="ADAL" clId="{4F3F9FCB-69A8-42FB-9D3A-942EFC354811}" dt="2022-10-27T10:36:15.464" v="59"/>
          <ac:spMkLst>
            <pc:docMk/>
            <pc:sldMk cId="3310883101" sldId="261"/>
            <ac:spMk id="5" creationId="{A5BE4D16-0C7B-441B-894E-231233E4FE0D}"/>
          </ac:spMkLst>
        </pc:spChg>
        <pc:spChg chg="mod">
          <ac:chgData name="Del Manso Martina" userId="513a9d34-6994-41b9-901c-f28dde9905db" providerId="ADAL" clId="{4F3F9FCB-69A8-42FB-9D3A-942EFC354811}" dt="2022-10-27T10:32:47.378" v="39" actId="20577"/>
          <ac:spMkLst>
            <pc:docMk/>
            <pc:sldMk cId="3310883101" sldId="261"/>
            <ac:spMk id="6" creationId="{FDD407F9-D97C-40C4-9D32-E19852D92C02}"/>
          </ac:spMkLst>
        </pc:spChg>
        <pc:spChg chg="mod">
          <ac:chgData name="Del Manso Martina" userId="513a9d34-6994-41b9-901c-f28dde9905db" providerId="ADAL" clId="{4F3F9FCB-69A8-42FB-9D3A-942EFC354811}" dt="2022-10-27T10:32:27.902" v="32" actId="20577"/>
          <ac:spMkLst>
            <pc:docMk/>
            <pc:sldMk cId="3310883101" sldId="261"/>
            <ac:spMk id="8" creationId="{49C5373A-585E-420D-9426-FA7A20EA58D9}"/>
          </ac:spMkLst>
        </pc:spChg>
        <pc:spChg chg="mod">
          <ac:chgData name="Del Manso Martina" userId="513a9d34-6994-41b9-901c-f28dde9905db" providerId="ADAL" clId="{4F3F9FCB-69A8-42FB-9D3A-942EFC354811}" dt="2022-10-27T10:32:06.951" v="20" actId="20577"/>
          <ac:spMkLst>
            <pc:docMk/>
            <pc:sldMk cId="3310883101" sldId="261"/>
            <ac:spMk id="10" creationId="{A0168411-B05F-4E38-B014-86F92D6456B7}"/>
          </ac:spMkLst>
        </pc:spChg>
        <pc:spChg chg="mod">
          <ac:chgData name="Del Manso Martina" userId="513a9d34-6994-41b9-901c-f28dde9905db" providerId="ADAL" clId="{4F3F9FCB-69A8-42FB-9D3A-942EFC354811}" dt="2022-10-27T10:31:24.196" v="9" actId="20577"/>
          <ac:spMkLst>
            <pc:docMk/>
            <pc:sldMk cId="3310883101" sldId="261"/>
            <ac:spMk id="170" creationId="{9F928B8A-3EB1-4DF1-BFCE-1A2F9A1160CD}"/>
          </ac:spMkLst>
        </pc:spChg>
        <pc:picChg chg="mod">
          <ac:chgData name="Del Manso Martina" userId="513a9d34-6994-41b9-901c-f28dde9905db" providerId="ADAL" clId="{4F3F9FCB-69A8-42FB-9D3A-942EFC354811}" dt="2022-10-27T10:30:00.141" v="2" actId="14826"/>
          <ac:picMkLst>
            <pc:docMk/>
            <pc:sldMk cId="3310883101" sldId="261"/>
            <ac:picMk id="14" creationId="{4DF9D44A-7885-B413-DC11-987D19E6DCDD}"/>
          </ac:picMkLst>
        </pc:picChg>
      </pc:sldChg>
      <pc:sldChg chg="modSp mod">
        <pc:chgData name="Del Manso Martina" userId="513a9d34-6994-41b9-901c-f28dde9905db" providerId="ADAL" clId="{4F3F9FCB-69A8-42FB-9D3A-942EFC354811}" dt="2022-10-28T08:07:03.916" v="279" actId="13926"/>
        <pc:sldMkLst>
          <pc:docMk/>
          <pc:sldMk cId="1175944865" sldId="263"/>
        </pc:sldMkLst>
        <pc:spChg chg="mod">
          <ac:chgData name="Del Manso Martina" userId="513a9d34-6994-41b9-901c-f28dde9905db" providerId="ADAL" clId="{4F3F9FCB-69A8-42FB-9D3A-942EFC354811}" dt="2022-10-28T08:07:03.916" v="279" actId="13926"/>
          <ac:spMkLst>
            <pc:docMk/>
            <pc:sldMk cId="1175944865" sldId="263"/>
            <ac:spMk id="2" creationId="{911FAC7D-D035-4629-A122-3DDA6E630666}"/>
          </ac:spMkLst>
        </pc:spChg>
        <pc:spChg chg="mod">
          <ac:chgData name="Del Manso Martina" userId="513a9d34-6994-41b9-901c-f28dde9905db" providerId="ADAL" clId="{4F3F9FCB-69A8-42FB-9D3A-942EFC354811}" dt="2022-10-27T10:36:15.464" v="59"/>
          <ac:spMkLst>
            <pc:docMk/>
            <pc:sldMk cId="1175944865" sldId="263"/>
            <ac:spMk id="4" creationId="{00000000-0000-0000-0000-000000000000}"/>
          </ac:spMkLst>
        </pc:spChg>
        <pc:spChg chg="mod">
          <ac:chgData name="Del Manso Martina" userId="513a9d34-6994-41b9-901c-f28dde9905db" providerId="ADAL" clId="{4F3F9FCB-69A8-42FB-9D3A-942EFC354811}" dt="2022-10-28T08:06:57.447" v="278" actId="20577"/>
          <ac:spMkLst>
            <pc:docMk/>
            <pc:sldMk cId="1175944865" sldId="263"/>
            <ac:spMk id="8" creationId="{88ED138C-29C0-410A-8A6C-FC0EE87430DF}"/>
          </ac:spMkLst>
        </pc:spChg>
      </pc:sldChg>
      <pc:sldChg chg="addSp delSp modSp mod">
        <pc:chgData name="Del Manso Martina" userId="513a9d34-6994-41b9-901c-f28dde9905db" providerId="ADAL" clId="{4F3F9FCB-69A8-42FB-9D3A-942EFC354811}" dt="2022-10-28T09:41:59.423" v="299" actId="20577"/>
        <pc:sldMkLst>
          <pc:docMk/>
          <pc:sldMk cId="937019017" sldId="267"/>
        </pc:sldMkLst>
        <pc:spChg chg="mod">
          <ac:chgData name="Del Manso Martina" userId="513a9d34-6994-41b9-901c-f28dde9905db" providerId="ADAL" clId="{4F3F9FCB-69A8-42FB-9D3A-942EFC354811}" dt="2022-10-28T09:41:59.423" v="299" actId="20577"/>
          <ac:spMkLst>
            <pc:docMk/>
            <pc:sldMk cId="937019017" sldId="267"/>
            <ac:spMk id="8" creationId="{120FA03F-51ED-409D-B36B-F721E225D251}"/>
          </ac:spMkLst>
        </pc:spChg>
        <pc:picChg chg="del">
          <ac:chgData name="Del Manso Martina" userId="513a9d34-6994-41b9-901c-f28dde9905db" providerId="ADAL" clId="{4F3F9FCB-69A8-42FB-9D3A-942EFC354811}" dt="2022-10-28T09:41:52.619" v="296" actId="478"/>
          <ac:picMkLst>
            <pc:docMk/>
            <pc:sldMk cId="937019017" sldId="267"/>
            <ac:picMk id="3" creationId="{65E45E25-0FE7-C8F1-0110-FBB081BD25A2}"/>
          </ac:picMkLst>
        </pc:picChg>
        <pc:picChg chg="add">
          <ac:chgData name="Del Manso Martina" userId="513a9d34-6994-41b9-901c-f28dde9905db" providerId="ADAL" clId="{4F3F9FCB-69A8-42FB-9D3A-942EFC354811}" dt="2022-10-28T09:41:53.107" v="297"/>
          <ac:picMkLst>
            <pc:docMk/>
            <pc:sldMk cId="937019017" sldId="267"/>
            <ac:picMk id="1026" creationId="{3A35D781-F49E-4C4B-32C2-B96B8F419D95}"/>
          </ac:picMkLst>
        </pc:picChg>
      </pc:sldChg>
      <pc:sldChg chg="modSp mod">
        <pc:chgData name="Del Manso Martina" userId="513a9d34-6994-41b9-901c-f28dde9905db" providerId="ADAL" clId="{4F3F9FCB-69A8-42FB-9D3A-942EFC354811}" dt="2022-10-28T08:42:38.199" v="281" actId="6549"/>
        <pc:sldMkLst>
          <pc:docMk/>
          <pc:sldMk cId="1393109582" sldId="276"/>
        </pc:sldMkLst>
        <pc:spChg chg="mod">
          <ac:chgData name="Del Manso Martina" userId="513a9d34-6994-41b9-901c-f28dde9905db" providerId="ADAL" clId="{4F3F9FCB-69A8-42FB-9D3A-942EFC354811}" dt="2022-10-27T10:43:41.427" v="149" actId="20577"/>
          <ac:spMkLst>
            <pc:docMk/>
            <pc:sldMk cId="1393109582" sldId="276"/>
            <ac:spMk id="3" creationId="{46B1FEDA-143A-4056-8586-6BEC18D7A754}"/>
          </ac:spMkLst>
        </pc:spChg>
        <pc:spChg chg="mod">
          <ac:chgData name="Del Manso Martina" userId="513a9d34-6994-41b9-901c-f28dde9905db" providerId="ADAL" clId="{4F3F9FCB-69A8-42FB-9D3A-942EFC354811}" dt="2022-10-28T08:42:38.199" v="281" actId="6549"/>
          <ac:spMkLst>
            <pc:docMk/>
            <pc:sldMk cId="1393109582" sldId="276"/>
            <ac:spMk id="5" creationId="{5F26179B-384E-4627-BB7A-4C2502F0CF78}"/>
          </ac:spMkLst>
        </pc:spChg>
      </pc:sldChg>
      <pc:sldChg chg="modSp mod">
        <pc:chgData name="Del Manso Martina" userId="513a9d34-6994-41b9-901c-f28dde9905db" providerId="ADAL" clId="{4F3F9FCB-69A8-42FB-9D3A-942EFC354811}" dt="2022-10-27T10:36:15.464" v="59"/>
        <pc:sldMkLst>
          <pc:docMk/>
          <pc:sldMk cId="596980194" sldId="278"/>
        </pc:sldMkLst>
        <pc:spChg chg="mod">
          <ac:chgData name="Del Manso Martina" userId="513a9d34-6994-41b9-901c-f28dde9905db" providerId="ADAL" clId="{4F3F9FCB-69A8-42FB-9D3A-942EFC354811}" dt="2022-10-27T10:35:52.938" v="57" actId="6549"/>
          <ac:spMkLst>
            <pc:docMk/>
            <pc:sldMk cId="596980194" sldId="278"/>
            <ac:spMk id="9" creationId="{9062F9CD-CE96-4997-888D-12FBC44B69AD}"/>
          </ac:spMkLst>
        </pc:spChg>
        <pc:spChg chg="mod">
          <ac:chgData name="Del Manso Martina" userId="513a9d34-6994-41b9-901c-f28dde9905db" providerId="ADAL" clId="{4F3F9FCB-69A8-42FB-9D3A-942EFC354811}" dt="2022-10-27T10:36:15.464" v="59"/>
          <ac:spMkLst>
            <pc:docMk/>
            <pc:sldMk cId="596980194" sldId="278"/>
            <ac:spMk id="17" creationId="{462B6211-349A-4E55-9BA6-1003FB842C0A}"/>
          </ac:spMkLst>
        </pc:spChg>
        <pc:picChg chg="mod">
          <ac:chgData name="Del Manso Martina" userId="513a9d34-6994-41b9-901c-f28dde9905db" providerId="ADAL" clId="{4F3F9FCB-69A8-42FB-9D3A-942EFC354811}" dt="2022-10-27T10:34:41.467" v="41" actId="14826"/>
          <ac:picMkLst>
            <pc:docMk/>
            <pc:sldMk cId="596980194" sldId="278"/>
            <ac:picMk id="2" creationId="{AF82171E-FAE6-40F0-802E-C1CBFED00980}"/>
          </ac:picMkLst>
        </pc:picChg>
        <pc:picChg chg="mod">
          <ac:chgData name="Del Manso Martina" userId="513a9d34-6994-41b9-901c-f28dde9905db" providerId="ADAL" clId="{4F3F9FCB-69A8-42FB-9D3A-942EFC354811}" dt="2022-10-27T10:35:24.058" v="47" actId="732"/>
          <ac:picMkLst>
            <pc:docMk/>
            <pc:sldMk cId="596980194" sldId="278"/>
            <ac:picMk id="1026" creationId="{DA911BB8-2AEE-ACAD-E6C5-2594499F2E6A}"/>
          </ac:picMkLst>
        </pc:picChg>
      </pc:sldChg>
      <pc:sldChg chg="addSp delSp modSp del mod">
        <pc:chgData name="Del Manso Martina" userId="513a9d34-6994-41b9-901c-f28dde9905db" providerId="ADAL" clId="{4F3F9FCB-69A8-42FB-9D3A-942EFC354811}" dt="2022-10-27T15:48:50.150" v="159" actId="47"/>
        <pc:sldMkLst>
          <pc:docMk/>
          <pc:sldMk cId="37481646" sldId="279"/>
        </pc:sldMkLst>
        <pc:spChg chg="add del">
          <ac:chgData name="Del Manso Martina" userId="513a9d34-6994-41b9-901c-f28dde9905db" providerId="ADAL" clId="{4F3F9FCB-69A8-42FB-9D3A-942EFC354811}" dt="2022-10-27T15:48:23.160" v="155" actId="22"/>
          <ac:spMkLst>
            <pc:docMk/>
            <pc:sldMk cId="37481646" sldId="279"/>
            <ac:spMk id="5" creationId="{ED39E2DD-7ADE-B599-8508-289A09061106}"/>
          </ac:spMkLst>
        </pc:spChg>
        <pc:spChg chg="mod">
          <ac:chgData name="Del Manso Martina" userId="513a9d34-6994-41b9-901c-f28dde9905db" providerId="ADAL" clId="{4F3F9FCB-69A8-42FB-9D3A-942EFC354811}" dt="2022-10-27T10:39:34.519" v="97" actId="13926"/>
          <ac:spMkLst>
            <pc:docMk/>
            <pc:sldMk cId="37481646" sldId="279"/>
            <ac:spMk id="6" creationId="{E661DEED-FC1E-7A08-3EC4-2541953D5BEE}"/>
          </ac:spMkLst>
        </pc:spChg>
        <pc:spChg chg="add del">
          <ac:chgData name="Del Manso Martina" userId="513a9d34-6994-41b9-901c-f28dde9905db" providerId="ADAL" clId="{4F3F9FCB-69A8-42FB-9D3A-942EFC354811}" dt="2022-10-27T15:48:25.764" v="157" actId="22"/>
          <ac:spMkLst>
            <pc:docMk/>
            <pc:sldMk cId="37481646" sldId="279"/>
            <ac:spMk id="9" creationId="{74F42A9C-5BB1-EF86-A434-BD189701948A}"/>
          </ac:spMkLst>
        </pc:spChg>
      </pc:sldChg>
      <pc:sldChg chg="modSp mod">
        <pc:chgData name="Del Manso Martina" userId="513a9d34-6994-41b9-901c-f28dde9905db" providerId="ADAL" clId="{4F3F9FCB-69A8-42FB-9D3A-942EFC354811}" dt="2022-10-27T10:39:39.727" v="99" actId="20577"/>
        <pc:sldMkLst>
          <pc:docMk/>
          <pc:sldMk cId="3284697636" sldId="1278"/>
        </pc:sldMkLst>
        <pc:spChg chg="mod">
          <ac:chgData name="Del Manso Martina" userId="513a9d34-6994-41b9-901c-f28dde9905db" providerId="ADAL" clId="{4F3F9FCB-69A8-42FB-9D3A-942EFC354811}" dt="2022-10-27T10:39:39.727" v="99" actId="20577"/>
          <ac:spMkLst>
            <pc:docMk/>
            <pc:sldMk cId="3284697636" sldId="1278"/>
            <ac:spMk id="2" creationId="{71B7A1A9-40FC-4B1A-BC71-6C2C2DFC8700}"/>
          </ac:spMkLst>
        </pc:spChg>
      </pc:sldChg>
      <pc:sldChg chg="modSp mod">
        <pc:chgData name="Del Manso Martina" userId="513a9d34-6994-41b9-901c-f28dde9905db" providerId="ADAL" clId="{4F3F9FCB-69A8-42FB-9D3A-942EFC354811}" dt="2022-10-27T10:29:28.938" v="0" actId="20577"/>
        <pc:sldMkLst>
          <pc:docMk/>
          <pc:sldMk cId="638701303" sldId="1418"/>
        </pc:sldMkLst>
        <pc:spChg chg="mod">
          <ac:chgData name="Del Manso Martina" userId="513a9d34-6994-41b9-901c-f28dde9905db" providerId="ADAL" clId="{4F3F9FCB-69A8-42FB-9D3A-942EFC354811}" dt="2022-10-27T10:29:28.938" v="0" actId="20577"/>
          <ac:spMkLst>
            <pc:docMk/>
            <pc:sldMk cId="638701303" sldId="1418"/>
            <ac:spMk id="9" creationId="{02D42140-243D-4064-9F67-4AB0E0B3DB7E}"/>
          </ac:spMkLst>
        </pc:spChg>
      </pc:sldChg>
      <pc:sldChg chg="modSp mod">
        <pc:chgData name="Del Manso Martina" userId="513a9d34-6994-41b9-901c-f28dde9905db" providerId="ADAL" clId="{4F3F9FCB-69A8-42FB-9D3A-942EFC354811}" dt="2022-10-27T10:39:29.717" v="96" actId="1076"/>
        <pc:sldMkLst>
          <pc:docMk/>
          <pc:sldMk cId="1363598916" sldId="1436"/>
        </pc:sldMkLst>
        <pc:spChg chg="mod">
          <ac:chgData name="Del Manso Martina" userId="513a9d34-6994-41b9-901c-f28dde9905db" providerId="ADAL" clId="{4F3F9FCB-69A8-42FB-9D3A-942EFC354811}" dt="2022-10-27T10:39:29.717" v="96" actId="1076"/>
          <ac:spMkLst>
            <pc:docMk/>
            <pc:sldMk cId="1363598916" sldId="1436"/>
            <ac:spMk id="2" creationId="{8BF82B57-AAD8-1EEF-574E-5BAF68B60329}"/>
          </ac:spMkLst>
        </pc:spChg>
        <pc:spChg chg="mod">
          <ac:chgData name="Del Manso Martina" userId="513a9d34-6994-41b9-901c-f28dde9905db" providerId="ADAL" clId="{4F3F9FCB-69A8-42FB-9D3A-942EFC354811}" dt="2022-10-27T10:36:15.464" v="59"/>
          <ac:spMkLst>
            <pc:docMk/>
            <pc:sldMk cId="1363598916" sldId="1436"/>
            <ac:spMk id="4" creationId="{C436C9B4-0598-4BC7-8D20-3BCE1F1E349C}"/>
          </ac:spMkLst>
        </pc:spChg>
        <pc:picChg chg="mod">
          <ac:chgData name="Del Manso Martina" userId="513a9d34-6994-41b9-901c-f28dde9905db" providerId="ADAL" clId="{4F3F9FCB-69A8-42FB-9D3A-942EFC354811}" dt="2022-10-27T10:39:20.757" v="91" actId="14826"/>
          <ac:picMkLst>
            <pc:docMk/>
            <pc:sldMk cId="1363598916" sldId="1436"/>
            <ac:picMk id="5" creationId="{BD632AA6-298D-4EAF-AE5F-2CEA1D7FEB5A}"/>
          </ac:picMkLst>
        </pc:picChg>
      </pc:sldChg>
      <pc:sldChg chg="modSp mod">
        <pc:chgData name="Del Manso Martina" userId="513a9d34-6994-41b9-901c-f28dde9905db" providerId="ADAL" clId="{4F3F9FCB-69A8-42FB-9D3A-942EFC354811}" dt="2022-10-27T10:38:39.301" v="86" actId="20577"/>
        <pc:sldMkLst>
          <pc:docMk/>
          <pc:sldMk cId="3024650233" sldId="1443"/>
        </pc:sldMkLst>
        <pc:spChg chg="mod">
          <ac:chgData name="Del Manso Martina" userId="513a9d34-6994-41b9-901c-f28dde9905db" providerId="ADAL" clId="{4F3F9FCB-69A8-42FB-9D3A-942EFC354811}" dt="2022-10-27T10:38:39.301" v="86" actId="20577"/>
          <ac:spMkLst>
            <pc:docMk/>
            <pc:sldMk cId="3024650233" sldId="1443"/>
            <ac:spMk id="9" creationId="{853EB532-9503-48AE-8364-7F7C9B64A96B}"/>
          </ac:spMkLst>
        </pc:spChg>
        <pc:spChg chg="mod">
          <ac:chgData name="Del Manso Martina" userId="513a9d34-6994-41b9-901c-f28dde9905db" providerId="ADAL" clId="{4F3F9FCB-69A8-42FB-9D3A-942EFC354811}" dt="2022-10-27T10:38:22.897" v="85" actId="20577"/>
          <ac:spMkLst>
            <pc:docMk/>
            <pc:sldMk cId="3024650233" sldId="1443"/>
            <ac:spMk id="11" creationId="{14DFEC8D-29E6-4B94-89E1-521383F14EE5}"/>
          </ac:spMkLst>
        </pc:spChg>
        <pc:spChg chg="mod">
          <ac:chgData name="Del Manso Martina" userId="513a9d34-6994-41b9-901c-f28dde9905db" providerId="ADAL" clId="{4F3F9FCB-69A8-42FB-9D3A-942EFC354811}" dt="2022-10-27T10:36:15.464" v="59"/>
          <ac:spMkLst>
            <pc:docMk/>
            <pc:sldMk cId="3024650233" sldId="1443"/>
            <ac:spMk id="13" creationId="{E7776058-B94D-432C-A9E8-125AE28A6B8A}"/>
          </ac:spMkLst>
        </pc:spChg>
        <pc:picChg chg="mod">
          <ac:chgData name="Del Manso Martina" userId="513a9d34-6994-41b9-901c-f28dde9905db" providerId="ADAL" clId="{4F3F9FCB-69A8-42FB-9D3A-942EFC354811}" dt="2022-10-27T10:38:13.392" v="84" actId="14826"/>
          <ac:picMkLst>
            <pc:docMk/>
            <pc:sldMk cId="3024650233" sldId="1443"/>
            <ac:picMk id="6146" creationId="{3B2467D0-95AB-4349-9144-A9BBBC34A0C4}"/>
          </ac:picMkLst>
        </pc:picChg>
      </pc:sldChg>
      <pc:sldChg chg="modSp mod">
        <pc:chgData name="Del Manso Martina" userId="513a9d34-6994-41b9-901c-f28dde9905db" providerId="ADAL" clId="{4F3F9FCB-69A8-42FB-9D3A-942EFC354811}" dt="2022-10-28T08:06:27.593" v="259" actId="20577"/>
        <pc:sldMkLst>
          <pc:docMk/>
          <pc:sldMk cId="2705140051" sldId="1461"/>
        </pc:sldMkLst>
        <pc:spChg chg="mod">
          <ac:chgData name="Del Manso Martina" userId="513a9d34-6994-41b9-901c-f28dde9905db" providerId="ADAL" clId="{4F3F9FCB-69A8-42FB-9D3A-942EFC354811}" dt="2022-10-28T08:06:27.593" v="259" actId="20577"/>
          <ac:spMkLst>
            <pc:docMk/>
            <pc:sldMk cId="2705140051" sldId="1461"/>
            <ac:spMk id="2" creationId="{97E7B292-9F5A-9049-8903-1BFA5568045D}"/>
          </ac:spMkLst>
        </pc:spChg>
        <pc:spChg chg="mod">
          <ac:chgData name="Del Manso Martina" userId="513a9d34-6994-41b9-901c-f28dde9905db" providerId="ADAL" clId="{4F3F9FCB-69A8-42FB-9D3A-942EFC354811}" dt="2022-10-28T08:04:30.956" v="175" actId="13926"/>
          <ac:spMkLst>
            <pc:docMk/>
            <pc:sldMk cId="2705140051" sldId="1461"/>
            <ac:spMk id="3" creationId="{9AE7991F-227C-4D1D-963F-5DF7512E9B72}"/>
          </ac:spMkLst>
        </pc:spChg>
        <pc:spChg chg="mod">
          <ac:chgData name="Del Manso Martina" userId="513a9d34-6994-41b9-901c-f28dde9905db" providerId="ADAL" clId="{4F3F9FCB-69A8-42FB-9D3A-942EFC354811}" dt="2022-10-28T08:05:42.221" v="233" actId="20577"/>
          <ac:spMkLst>
            <pc:docMk/>
            <pc:sldMk cId="2705140051" sldId="1461"/>
            <ac:spMk id="6" creationId="{C0E3834D-83F4-4161-9CFE-5070D55D5F1B}"/>
          </ac:spMkLst>
        </pc:spChg>
      </pc:sldChg>
      <pc:sldChg chg="addSp delSp modSp mod">
        <pc:chgData name="Del Manso Martina" userId="513a9d34-6994-41b9-901c-f28dde9905db" providerId="ADAL" clId="{4F3F9FCB-69A8-42FB-9D3A-942EFC354811}" dt="2022-10-27T10:43:29.376" v="147" actId="20577"/>
        <pc:sldMkLst>
          <pc:docMk/>
          <pc:sldMk cId="549617493" sldId="1464"/>
        </pc:sldMkLst>
        <pc:spChg chg="mod">
          <ac:chgData name="Del Manso Martina" userId="513a9d34-6994-41b9-901c-f28dde9905db" providerId="ADAL" clId="{4F3F9FCB-69A8-42FB-9D3A-942EFC354811}" dt="2022-10-27T10:36:15.464" v="59"/>
          <ac:spMkLst>
            <pc:docMk/>
            <pc:sldMk cId="549617493" sldId="1464"/>
            <ac:spMk id="6" creationId="{23167014-F99B-4102-9FDF-70714DE9EB3C}"/>
          </ac:spMkLst>
        </pc:spChg>
        <pc:spChg chg="mod">
          <ac:chgData name="Del Manso Martina" userId="513a9d34-6994-41b9-901c-f28dde9905db" providerId="ADAL" clId="{4F3F9FCB-69A8-42FB-9D3A-942EFC354811}" dt="2022-10-27T10:40:44.753" v="105" actId="20577"/>
          <ac:spMkLst>
            <pc:docMk/>
            <pc:sldMk cId="549617493" sldId="1464"/>
            <ac:spMk id="7" creationId="{521C454B-F5E8-4456-B826-7D75278D9657}"/>
          </ac:spMkLst>
        </pc:spChg>
        <pc:spChg chg="mod">
          <ac:chgData name="Del Manso Martina" userId="513a9d34-6994-41b9-901c-f28dde9905db" providerId="ADAL" clId="{4F3F9FCB-69A8-42FB-9D3A-942EFC354811}" dt="2022-10-27T10:42:15.277" v="116" actId="20577"/>
          <ac:spMkLst>
            <pc:docMk/>
            <pc:sldMk cId="549617493" sldId="1464"/>
            <ac:spMk id="12" creationId="{C38C7F7B-BB50-4EF1-B675-C18FAB25E91D}"/>
          </ac:spMkLst>
        </pc:spChg>
        <pc:spChg chg="mod">
          <ac:chgData name="Del Manso Martina" userId="513a9d34-6994-41b9-901c-f28dde9905db" providerId="ADAL" clId="{4F3F9FCB-69A8-42FB-9D3A-942EFC354811}" dt="2022-10-27T10:42:07.512" v="111" actId="20577"/>
          <ac:spMkLst>
            <pc:docMk/>
            <pc:sldMk cId="549617493" sldId="1464"/>
            <ac:spMk id="20" creationId="{16455BC2-3EEC-465F-BFC7-69E0D30CE390}"/>
          </ac:spMkLst>
        </pc:spChg>
        <pc:spChg chg="mod">
          <ac:chgData name="Del Manso Martina" userId="513a9d34-6994-41b9-901c-f28dde9905db" providerId="ADAL" clId="{4F3F9FCB-69A8-42FB-9D3A-942EFC354811}" dt="2022-10-27T10:42:33.965" v="126" actId="20577"/>
          <ac:spMkLst>
            <pc:docMk/>
            <pc:sldMk cId="549617493" sldId="1464"/>
            <ac:spMk id="23" creationId="{1916299F-6F0B-41A0-B266-329199B98D1D}"/>
          </ac:spMkLst>
        </pc:spChg>
        <pc:spChg chg="mod">
          <ac:chgData name="Del Manso Martina" userId="513a9d34-6994-41b9-901c-f28dde9905db" providerId="ADAL" clId="{4F3F9FCB-69A8-42FB-9D3A-942EFC354811}" dt="2022-10-27T10:42:22.598" v="121" actId="20577"/>
          <ac:spMkLst>
            <pc:docMk/>
            <pc:sldMk cId="549617493" sldId="1464"/>
            <ac:spMk id="24" creationId="{E74C75E4-D3C3-4199-B3B7-E5CE64741945}"/>
          </ac:spMkLst>
        </pc:spChg>
        <pc:spChg chg="mod">
          <ac:chgData name="Del Manso Martina" userId="513a9d34-6994-41b9-901c-f28dde9905db" providerId="ADAL" clId="{4F3F9FCB-69A8-42FB-9D3A-942EFC354811}" dt="2022-10-27T10:42:44.719" v="129" actId="20577"/>
          <ac:spMkLst>
            <pc:docMk/>
            <pc:sldMk cId="549617493" sldId="1464"/>
            <ac:spMk id="25" creationId="{2A50A42D-7861-4F67-ABF7-B56D3E1416D8}"/>
          </ac:spMkLst>
        </pc:spChg>
        <pc:spChg chg="mod">
          <ac:chgData name="Del Manso Martina" userId="513a9d34-6994-41b9-901c-f28dde9905db" providerId="ADAL" clId="{4F3F9FCB-69A8-42FB-9D3A-942EFC354811}" dt="2022-10-27T10:43:10.459" v="139" actId="20577"/>
          <ac:spMkLst>
            <pc:docMk/>
            <pc:sldMk cId="549617493" sldId="1464"/>
            <ac:spMk id="26" creationId="{17B8BD54-C49A-4DF1-BBE2-6315E6CC2BD6}"/>
          </ac:spMkLst>
        </pc:spChg>
        <pc:spChg chg="mod">
          <ac:chgData name="Del Manso Martina" userId="513a9d34-6994-41b9-901c-f28dde9905db" providerId="ADAL" clId="{4F3F9FCB-69A8-42FB-9D3A-942EFC354811}" dt="2022-10-27T10:42:58.905" v="136" actId="20577"/>
          <ac:spMkLst>
            <pc:docMk/>
            <pc:sldMk cId="549617493" sldId="1464"/>
            <ac:spMk id="27" creationId="{3D620C99-C7B9-49E6-9F1F-B55959BD649D}"/>
          </ac:spMkLst>
        </pc:spChg>
        <pc:spChg chg="mod">
          <ac:chgData name="Del Manso Martina" userId="513a9d34-6994-41b9-901c-f28dde9905db" providerId="ADAL" clId="{4F3F9FCB-69A8-42FB-9D3A-942EFC354811}" dt="2022-10-27T10:43:29.376" v="147" actId="20577"/>
          <ac:spMkLst>
            <pc:docMk/>
            <pc:sldMk cId="549617493" sldId="1464"/>
            <ac:spMk id="28" creationId="{E84D0256-A48B-432B-B8ED-89AB73710437}"/>
          </ac:spMkLst>
        </pc:spChg>
        <pc:spChg chg="mod">
          <ac:chgData name="Del Manso Martina" userId="513a9d34-6994-41b9-901c-f28dde9905db" providerId="ADAL" clId="{4F3F9FCB-69A8-42FB-9D3A-942EFC354811}" dt="2022-10-27T10:43:21.544" v="144" actId="20577"/>
          <ac:spMkLst>
            <pc:docMk/>
            <pc:sldMk cId="549617493" sldId="1464"/>
            <ac:spMk id="29" creationId="{6B0B2A4C-42BF-4626-B2DA-6BCBB944F7F9}"/>
          </ac:spMkLst>
        </pc:spChg>
        <pc:picChg chg="del">
          <ac:chgData name="Del Manso Martina" userId="513a9d34-6994-41b9-901c-f28dde9905db" providerId="ADAL" clId="{4F3F9FCB-69A8-42FB-9D3A-942EFC354811}" dt="2022-10-27T10:39:58.797" v="100" actId="478"/>
          <ac:picMkLst>
            <pc:docMk/>
            <pc:sldMk cId="549617493" sldId="1464"/>
            <ac:picMk id="4" creationId="{975B6E27-4FCF-77EB-3FA4-1680D9221E33}"/>
          </ac:picMkLst>
        </pc:picChg>
        <pc:picChg chg="add mod">
          <ac:chgData name="Del Manso Martina" userId="513a9d34-6994-41b9-901c-f28dde9905db" providerId="ADAL" clId="{4F3F9FCB-69A8-42FB-9D3A-942EFC354811}" dt="2022-10-27T10:40:11.946" v="103" actId="167"/>
          <ac:picMkLst>
            <pc:docMk/>
            <pc:sldMk cId="549617493" sldId="1464"/>
            <ac:picMk id="1026" creationId="{D006E538-46B9-1FC8-C4F5-5CFECEB119AC}"/>
          </ac:picMkLst>
        </pc:picChg>
      </pc:sldChg>
      <pc:sldChg chg="addSp delSp modSp mod">
        <pc:chgData name="Del Manso Martina" userId="513a9d34-6994-41b9-901c-f28dde9905db" providerId="ADAL" clId="{4F3F9FCB-69A8-42FB-9D3A-942EFC354811}" dt="2022-10-28T08:45:03.953" v="295" actId="1035"/>
        <pc:sldMkLst>
          <pc:docMk/>
          <pc:sldMk cId="2704211798" sldId="1465"/>
        </pc:sldMkLst>
        <pc:picChg chg="del">
          <ac:chgData name="Del Manso Martina" userId="513a9d34-6994-41b9-901c-f28dde9905db" providerId="ADAL" clId="{4F3F9FCB-69A8-42FB-9D3A-942EFC354811}" dt="2022-10-27T10:43:35.053" v="148" actId="478"/>
          <ac:picMkLst>
            <pc:docMk/>
            <pc:sldMk cId="2704211798" sldId="1465"/>
            <ac:picMk id="4" creationId="{21DB50B5-4880-472E-B40F-7A31B95B10EA}"/>
          </ac:picMkLst>
        </pc:picChg>
        <pc:picChg chg="add mod">
          <ac:chgData name="Del Manso Martina" userId="513a9d34-6994-41b9-901c-f28dde9905db" providerId="ADAL" clId="{4F3F9FCB-69A8-42FB-9D3A-942EFC354811}" dt="2022-10-28T08:45:03.953" v="295" actId="1035"/>
          <ac:picMkLst>
            <pc:docMk/>
            <pc:sldMk cId="2704211798" sldId="1465"/>
            <ac:picMk id="4" creationId="{FA91A3BF-731D-2D09-95F4-3124EF3E7DE8}"/>
          </ac:picMkLst>
        </pc:picChg>
      </pc:sldChg>
      <pc:sldChg chg="modSp mod">
        <pc:chgData name="Del Manso Martina" userId="513a9d34-6994-41b9-901c-f28dde9905db" providerId="ADAL" clId="{4F3F9FCB-69A8-42FB-9D3A-942EFC354811}" dt="2022-10-28T08:01:48.671" v="173" actId="13926"/>
        <pc:sldMkLst>
          <pc:docMk/>
          <pc:sldMk cId="3941613085" sldId="1466"/>
        </pc:sldMkLst>
        <pc:spChg chg="mod">
          <ac:chgData name="Del Manso Martina" userId="513a9d34-6994-41b9-901c-f28dde9905db" providerId="ADAL" clId="{4F3F9FCB-69A8-42FB-9D3A-942EFC354811}" dt="2022-10-28T08:01:48.671" v="173" actId="13926"/>
          <ac:spMkLst>
            <pc:docMk/>
            <pc:sldMk cId="3941613085" sldId="1466"/>
            <ac:spMk id="5" creationId="{DF970081-94DA-4076-80A9-CF7BC0ABB794}"/>
          </ac:spMkLst>
        </pc:spChg>
        <pc:graphicFrameChg chg="mod modGraphic">
          <ac:chgData name="Del Manso Martina" userId="513a9d34-6994-41b9-901c-f28dde9905db" providerId="ADAL" clId="{4F3F9FCB-69A8-42FB-9D3A-942EFC354811}" dt="2022-10-28T07:59:07.139" v="172" actId="207"/>
          <ac:graphicFrameMkLst>
            <pc:docMk/>
            <pc:sldMk cId="3941613085" sldId="1466"/>
            <ac:graphicFrameMk id="8" creationId="{E95F98A3-5C61-F934-D9AB-63B169D1530C}"/>
          </ac:graphicFrameMkLst>
        </pc:graphicFrameChg>
      </pc:sldChg>
      <pc:sldChg chg="add">
        <pc:chgData name="Del Manso Martina" userId="513a9d34-6994-41b9-901c-f28dde9905db" providerId="ADAL" clId="{4F3F9FCB-69A8-42FB-9D3A-942EFC354811}" dt="2022-10-27T15:48:39.459" v="158"/>
        <pc:sldMkLst>
          <pc:docMk/>
          <pc:sldMk cId="3495891503" sldId="1467"/>
        </pc:sldMkLst>
      </pc:sldChg>
    </pc:docChg>
  </pc:docChgLst>
  <pc:docChgLst>
    <pc:chgData name="Del Manso Martina" userId="513a9d34-6994-41b9-901c-f28dde9905db" providerId="ADAL" clId="{4B9416D5-DDC4-40E2-8720-AD5AE1D1BF57}"/>
    <pc:docChg chg="undo custSel addSld delSld modSld">
      <pc:chgData name="Del Manso Martina" userId="513a9d34-6994-41b9-901c-f28dde9905db" providerId="ADAL" clId="{4B9416D5-DDC4-40E2-8720-AD5AE1D1BF57}" dt="2022-11-04T10:19:08.087" v="380" actId="1076"/>
      <pc:docMkLst>
        <pc:docMk/>
      </pc:docMkLst>
      <pc:sldChg chg="modSp mod">
        <pc:chgData name="Del Manso Martina" userId="513a9d34-6994-41b9-901c-f28dde9905db" providerId="ADAL" clId="{4B9416D5-DDC4-40E2-8720-AD5AE1D1BF57}" dt="2022-11-03T22:34:54.763" v="155" actId="14826"/>
        <pc:sldMkLst>
          <pc:docMk/>
          <pc:sldMk cId="558278552" sldId="259"/>
        </pc:sldMkLst>
        <pc:spChg chg="mod">
          <ac:chgData name="Del Manso Martina" userId="513a9d34-6994-41b9-901c-f28dde9905db" providerId="ADAL" clId="{4B9416D5-DDC4-40E2-8720-AD5AE1D1BF57}" dt="2022-11-03T22:34:25.747" v="153"/>
          <ac:spMkLst>
            <pc:docMk/>
            <pc:sldMk cId="558278552" sldId="259"/>
            <ac:spMk id="9" creationId="{9062F9CD-CE96-4997-888D-12FBC44B69AD}"/>
          </ac:spMkLst>
        </pc:spChg>
        <pc:picChg chg="mod">
          <ac:chgData name="Del Manso Martina" userId="513a9d34-6994-41b9-901c-f28dde9905db" providerId="ADAL" clId="{4B9416D5-DDC4-40E2-8720-AD5AE1D1BF57}" dt="2022-11-03T22:34:54.763" v="155" actId="14826"/>
          <ac:picMkLst>
            <pc:docMk/>
            <pc:sldMk cId="558278552" sldId="259"/>
            <ac:picMk id="1026" creationId="{46F22350-067A-2ACD-7608-7432BEEE1852}"/>
          </ac:picMkLst>
        </pc:picChg>
      </pc:sldChg>
      <pc:sldChg chg="modSp mod">
        <pc:chgData name="Del Manso Martina" userId="513a9d34-6994-41b9-901c-f28dde9905db" providerId="ADAL" clId="{4B9416D5-DDC4-40E2-8720-AD5AE1D1BF57}" dt="2022-11-03T22:31:05.327" v="119" actId="20577"/>
        <pc:sldMkLst>
          <pc:docMk/>
          <pc:sldMk cId="3310883101" sldId="261"/>
        </pc:sldMkLst>
        <pc:spChg chg="mod">
          <ac:chgData name="Del Manso Martina" userId="513a9d34-6994-41b9-901c-f28dde9905db" providerId="ADAL" clId="{4B9416D5-DDC4-40E2-8720-AD5AE1D1BF57}" dt="2022-11-03T22:30:00.832" v="109" actId="20577"/>
          <ac:spMkLst>
            <pc:docMk/>
            <pc:sldMk cId="3310883101" sldId="261"/>
            <ac:spMk id="6" creationId="{FDD407F9-D97C-40C4-9D32-E19852D92C02}"/>
          </ac:spMkLst>
        </pc:spChg>
        <pc:spChg chg="mod">
          <ac:chgData name="Del Manso Martina" userId="513a9d34-6994-41b9-901c-f28dde9905db" providerId="ADAL" clId="{4B9416D5-DDC4-40E2-8720-AD5AE1D1BF57}" dt="2022-11-03T22:29:37.004" v="94" actId="20577"/>
          <ac:spMkLst>
            <pc:docMk/>
            <pc:sldMk cId="3310883101" sldId="261"/>
            <ac:spMk id="8" creationId="{49C5373A-585E-420D-9426-FA7A20EA58D9}"/>
          </ac:spMkLst>
        </pc:spChg>
        <pc:spChg chg="mod">
          <ac:chgData name="Del Manso Martina" userId="513a9d34-6994-41b9-901c-f28dde9905db" providerId="ADAL" clId="{4B9416D5-DDC4-40E2-8720-AD5AE1D1BF57}" dt="2022-11-03T22:29:39.437" v="96" actId="20577"/>
          <ac:spMkLst>
            <pc:docMk/>
            <pc:sldMk cId="3310883101" sldId="261"/>
            <ac:spMk id="10" creationId="{A0168411-B05F-4E38-B014-86F92D6456B7}"/>
          </ac:spMkLst>
        </pc:spChg>
        <pc:spChg chg="mod">
          <ac:chgData name="Del Manso Martina" userId="513a9d34-6994-41b9-901c-f28dde9905db" providerId="ADAL" clId="{4B9416D5-DDC4-40E2-8720-AD5AE1D1BF57}" dt="2022-11-03T22:31:05.327" v="119" actId="20577"/>
          <ac:spMkLst>
            <pc:docMk/>
            <pc:sldMk cId="3310883101" sldId="261"/>
            <ac:spMk id="170" creationId="{9F928B8A-3EB1-4DF1-BFCE-1A2F9A1160CD}"/>
          </ac:spMkLst>
        </pc:spChg>
        <pc:picChg chg="mod">
          <ac:chgData name="Del Manso Martina" userId="513a9d34-6994-41b9-901c-f28dde9905db" providerId="ADAL" clId="{4B9416D5-DDC4-40E2-8720-AD5AE1D1BF57}" dt="2022-11-03T22:27:20.644" v="58" actId="14826"/>
          <ac:picMkLst>
            <pc:docMk/>
            <pc:sldMk cId="3310883101" sldId="261"/>
            <ac:picMk id="14" creationId="{4DF9D44A-7885-B413-DC11-987D19E6DCDD}"/>
          </ac:picMkLst>
        </pc:picChg>
      </pc:sldChg>
      <pc:sldChg chg="addSp delSp modSp mod">
        <pc:chgData name="Del Manso Martina" userId="513a9d34-6994-41b9-901c-f28dde9905db" providerId="ADAL" clId="{4B9416D5-DDC4-40E2-8720-AD5AE1D1BF57}" dt="2022-11-03T22:26:59.937" v="57" actId="20577"/>
        <pc:sldMkLst>
          <pc:docMk/>
          <pc:sldMk cId="1175944865" sldId="263"/>
        </pc:sldMkLst>
        <pc:spChg chg="mod">
          <ac:chgData name="Del Manso Martina" userId="513a9d34-6994-41b9-901c-f28dde9905db" providerId="ADAL" clId="{4B9416D5-DDC4-40E2-8720-AD5AE1D1BF57}" dt="2022-11-03T22:26:59.937" v="57" actId="20577"/>
          <ac:spMkLst>
            <pc:docMk/>
            <pc:sldMk cId="1175944865" sldId="263"/>
            <ac:spMk id="8" creationId="{88ED138C-29C0-410A-8A6C-FC0EE87430DF}"/>
          </ac:spMkLst>
        </pc:spChg>
        <pc:picChg chg="del">
          <ac:chgData name="Del Manso Martina" userId="513a9d34-6994-41b9-901c-f28dde9905db" providerId="ADAL" clId="{4B9416D5-DDC4-40E2-8720-AD5AE1D1BF57}" dt="2022-11-03T22:25:52.565" v="28" actId="478"/>
          <ac:picMkLst>
            <pc:docMk/>
            <pc:sldMk cId="1175944865" sldId="263"/>
            <ac:picMk id="5" creationId="{D5F8126D-6649-A63F-25B8-8C8653793280}"/>
          </ac:picMkLst>
        </pc:picChg>
        <pc:picChg chg="add ord">
          <ac:chgData name="Del Manso Martina" userId="513a9d34-6994-41b9-901c-f28dde9905db" providerId="ADAL" clId="{4B9416D5-DDC4-40E2-8720-AD5AE1D1BF57}" dt="2022-11-03T22:25:57.747" v="31" actId="167"/>
          <ac:picMkLst>
            <pc:docMk/>
            <pc:sldMk cId="1175944865" sldId="263"/>
            <ac:picMk id="6" creationId="{8A765E80-2CE5-1AB0-71AD-796170B10BA2}"/>
          </ac:picMkLst>
        </pc:picChg>
      </pc:sldChg>
      <pc:sldChg chg="addSp delSp modSp mod">
        <pc:chgData name="Del Manso Martina" userId="513a9d34-6994-41b9-901c-f28dde9905db" providerId="ADAL" clId="{4B9416D5-DDC4-40E2-8720-AD5AE1D1BF57}" dt="2022-11-04T10:15:19.525" v="362" actId="6549"/>
        <pc:sldMkLst>
          <pc:docMk/>
          <pc:sldMk cId="937019017" sldId="267"/>
        </pc:sldMkLst>
        <pc:spChg chg="mod">
          <ac:chgData name="Del Manso Martina" userId="513a9d34-6994-41b9-901c-f28dde9905db" providerId="ADAL" clId="{4B9416D5-DDC4-40E2-8720-AD5AE1D1BF57}" dt="2022-11-04T10:15:19.525" v="362" actId="6549"/>
          <ac:spMkLst>
            <pc:docMk/>
            <pc:sldMk cId="937019017" sldId="267"/>
            <ac:spMk id="8" creationId="{120FA03F-51ED-409D-B36B-F721E225D251}"/>
          </ac:spMkLst>
        </pc:spChg>
        <pc:picChg chg="del">
          <ac:chgData name="Del Manso Martina" userId="513a9d34-6994-41b9-901c-f28dde9905db" providerId="ADAL" clId="{4B9416D5-DDC4-40E2-8720-AD5AE1D1BF57}" dt="2022-11-04T10:15:08.068" v="342" actId="478"/>
          <ac:picMkLst>
            <pc:docMk/>
            <pc:sldMk cId="937019017" sldId="267"/>
            <ac:picMk id="1026" creationId="{3A35D781-F49E-4C4B-32C2-B96B8F419D95}"/>
          </ac:picMkLst>
        </pc:picChg>
        <pc:picChg chg="add">
          <ac:chgData name="Del Manso Martina" userId="513a9d34-6994-41b9-901c-f28dde9905db" providerId="ADAL" clId="{4B9416D5-DDC4-40E2-8720-AD5AE1D1BF57}" dt="2022-11-04T10:15:08.556" v="343"/>
          <ac:picMkLst>
            <pc:docMk/>
            <pc:sldMk cId="937019017" sldId="267"/>
            <ac:picMk id="2050" creationId="{FD3E4BAA-E055-D2AE-1B6D-28C44E481CC9}"/>
          </ac:picMkLst>
        </pc:picChg>
      </pc:sldChg>
      <pc:sldChg chg="modSp mod">
        <pc:chgData name="Del Manso Martina" userId="513a9d34-6994-41b9-901c-f28dde9905db" providerId="ADAL" clId="{4B9416D5-DDC4-40E2-8720-AD5AE1D1BF57}" dt="2022-11-04T10:16:38.839" v="371" actId="6549"/>
        <pc:sldMkLst>
          <pc:docMk/>
          <pc:sldMk cId="1393109582" sldId="276"/>
        </pc:sldMkLst>
        <pc:spChg chg="mod">
          <ac:chgData name="Del Manso Martina" userId="513a9d34-6994-41b9-901c-f28dde9905db" providerId="ADAL" clId="{4B9416D5-DDC4-40E2-8720-AD5AE1D1BF57}" dt="2022-11-03T22:46:59.025" v="278" actId="20577"/>
          <ac:spMkLst>
            <pc:docMk/>
            <pc:sldMk cId="1393109582" sldId="276"/>
            <ac:spMk id="3" creationId="{46B1FEDA-143A-4056-8586-6BEC18D7A754}"/>
          </ac:spMkLst>
        </pc:spChg>
        <pc:spChg chg="mod">
          <ac:chgData name="Del Manso Martina" userId="513a9d34-6994-41b9-901c-f28dde9905db" providerId="ADAL" clId="{4B9416D5-DDC4-40E2-8720-AD5AE1D1BF57}" dt="2022-11-04T10:16:38.839" v="371" actId="6549"/>
          <ac:spMkLst>
            <pc:docMk/>
            <pc:sldMk cId="1393109582" sldId="276"/>
            <ac:spMk id="5" creationId="{5F26179B-384E-4627-BB7A-4C2502F0CF78}"/>
          </ac:spMkLst>
        </pc:spChg>
      </pc:sldChg>
      <pc:sldChg chg="modSp mod">
        <pc:chgData name="Del Manso Martina" userId="513a9d34-6994-41b9-901c-f28dde9905db" providerId="ADAL" clId="{4B9416D5-DDC4-40E2-8720-AD5AE1D1BF57}" dt="2022-11-03T22:34:16.359" v="152" actId="20577"/>
        <pc:sldMkLst>
          <pc:docMk/>
          <pc:sldMk cId="596980194" sldId="278"/>
        </pc:sldMkLst>
        <pc:spChg chg="mod">
          <ac:chgData name="Del Manso Martina" userId="513a9d34-6994-41b9-901c-f28dde9905db" providerId="ADAL" clId="{4B9416D5-DDC4-40E2-8720-AD5AE1D1BF57}" dt="2022-11-03T22:34:16.359" v="152" actId="20577"/>
          <ac:spMkLst>
            <pc:docMk/>
            <pc:sldMk cId="596980194" sldId="278"/>
            <ac:spMk id="9" creationId="{9062F9CD-CE96-4997-888D-12FBC44B69AD}"/>
          </ac:spMkLst>
        </pc:spChg>
        <pc:spChg chg="mod">
          <ac:chgData name="Del Manso Martina" userId="513a9d34-6994-41b9-901c-f28dde9905db" providerId="ADAL" clId="{4B9416D5-DDC4-40E2-8720-AD5AE1D1BF57}" dt="2022-11-03T22:33:02.415" v="141" actId="6549"/>
          <ac:spMkLst>
            <pc:docMk/>
            <pc:sldMk cId="596980194" sldId="278"/>
            <ac:spMk id="16" creationId="{9AAAB8FB-18B2-4010-8B19-390F6A5A5F0A}"/>
          </ac:spMkLst>
        </pc:spChg>
        <pc:picChg chg="mod">
          <ac:chgData name="Del Manso Martina" userId="513a9d34-6994-41b9-901c-f28dde9905db" providerId="ADAL" clId="{4B9416D5-DDC4-40E2-8720-AD5AE1D1BF57}" dt="2022-11-03T22:32:50.373" v="123" actId="14826"/>
          <ac:picMkLst>
            <pc:docMk/>
            <pc:sldMk cId="596980194" sldId="278"/>
            <ac:picMk id="2" creationId="{AF82171E-FAE6-40F0-802E-C1CBFED00980}"/>
          </ac:picMkLst>
        </pc:picChg>
        <pc:picChg chg="mod">
          <ac:chgData name="Del Manso Martina" userId="513a9d34-6994-41b9-901c-f28dde9905db" providerId="ADAL" clId="{4B9416D5-DDC4-40E2-8720-AD5AE1D1BF57}" dt="2022-11-03T22:32:23.608" v="122" actId="732"/>
          <ac:picMkLst>
            <pc:docMk/>
            <pc:sldMk cId="596980194" sldId="278"/>
            <ac:picMk id="1026" creationId="{DA911BB8-2AEE-ACAD-E6C5-2594499F2E6A}"/>
          </ac:picMkLst>
        </pc:picChg>
      </pc:sldChg>
      <pc:sldChg chg="modSp add mod">
        <pc:chgData name="Del Manso Martina" userId="513a9d34-6994-41b9-901c-f28dde9905db" providerId="ADAL" clId="{4B9416D5-DDC4-40E2-8720-AD5AE1D1BF57}" dt="2022-11-04T10:19:08.087" v="380" actId="1076"/>
        <pc:sldMkLst>
          <pc:docMk/>
          <pc:sldMk cId="37481646" sldId="279"/>
        </pc:sldMkLst>
        <pc:spChg chg="mod">
          <ac:chgData name="Del Manso Martina" userId="513a9d34-6994-41b9-901c-f28dde9905db" providerId="ADAL" clId="{4B9416D5-DDC4-40E2-8720-AD5AE1D1BF57}" dt="2022-11-04T10:19:08.087" v="380" actId="1076"/>
          <ac:spMkLst>
            <pc:docMk/>
            <pc:sldMk cId="37481646" sldId="279"/>
            <ac:spMk id="7" creationId="{DE0F5A75-5FBE-DB58-5B7C-C4655E6B239F}"/>
          </ac:spMkLst>
        </pc:spChg>
        <pc:grpChg chg="mod">
          <ac:chgData name="Del Manso Martina" userId="513a9d34-6994-41b9-901c-f28dde9905db" providerId="ADAL" clId="{4B9416D5-DDC4-40E2-8720-AD5AE1D1BF57}" dt="2022-11-04T10:19:08.087" v="380" actId="1076"/>
          <ac:grpSpMkLst>
            <pc:docMk/>
            <pc:sldMk cId="37481646" sldId="279"/>
            <ac:grpSpMk id="5" creationId="{A3AF2785-6B9B-1EF2-A217-24DFA17D04BD}"/>
          </ac:grpSpMkLst>
        </pc:grpChg>
      </pc:sldChg>
      <pc:sldChg chg="modSp mod">
        <pc:chgData name="Del Manso Martina" userId="513a9d34-6994-41b9-901c-f28dde9905db" providerId="ADAL" clId="{4B9416D5-DDC4-40E2-8720-AD5AE1D1BF57}" dt="2022-11-04T10:18:59.390" v="378" actId="20577"/>
        <pc:sldMkLst>
          <pc:docMk/>
          <pc:sldMk cId="3284697636" sldId="1278"/>
        </pc:sldMkLst>
        <pc:spChg chg="mod">
          <ac:chgData name="Del Manso Martina" userId="513a9d34-6994-41b9-901c-f28dde9905db" providerId="ADAL" clId="{4B9416D5-DDC4-40E2-8720-AD5AE1D1BF57}" dt="2022-11-04T10:18:59.390" v="378" actId="20577"/>
          <ac:spMkLst>
            <pc:docMk/>
            <pc:sldMk cId="3284697636" sldId="1278"/>
            <ac:spMk id="2" creationId="{71B7A1A9-40FC-4B1A-BC71-6C2C2DFC8700}"/>
          </ac:spMkLst>
        </pc:spChg>
      </pc:sldChg>
      <pc:sldChg chg="modSp mod">
        <pc:chgData name="Del Manso Martina" userId="513a9d34-6994-41b9-901c-f28dde9905db" providerId="ADAL" clId="{4B9416D5-DDC4-40E2-8720-AD5AE1D1BF57}" dt="2022-11-03T22:24:36.860" v="27" actId="20577"/>
        <pc:sldMkLst>
          <pc:docMk/>
          <pc:sldMk cId="638701303" sldId="1418"/>
        </pc:sldMkLst>
        <pc:spChg chg="mod">
          <ac:chgData name="Del Manso Martina" userId="513a9d34-6994-41b9-901c-f28dde9905db" providerId="ADAL" clId="{4B9416D5-DDC4-40E2-8720-AD5AE1D1BF57}" dt="2022-11-03T22:24:36.860" v="27" actId="20577"/>
          <ac:spMkLst>
            <pc:docMk/>
            <pc:sldMk cId="638701303" sldId="1418"/>
            <ac:spMk id="9" creationId="{02D42140-243D-4064-9F67-4AB0E0B3DB7E}"/>
          </ac:spMkLst>
        </pc:spChg>
      </pc:sldChg>
      <pc:sldChg chg="modSp mod">
        <pc:chgData name="Del Manso Martina" userId="513a9d34-6994-41b9-901c-f28dde9905db" providerId="ADAL" clId="{4B9416D5-DDC4-40E2-8720-AD5AE1D1BF57}" dt="2022-11-03T22:42:21.474" v="227" actId="20577"/>
        <pc:sldMkLst>
          <pc:docMk/>
          <pc:sldMk cId="1363598916" sldId="1436"/>
        </pc:sldMkLst>
        <pc:spChg chg="mod">
          <ac:chgData name="Del Manso Martina" userId="513a9d34-6994-41b9-901c-f28dde9905db" providerId="ADAL" clId="{4B9416D5-DDC4-40E2-8720-AD5AE1D1BF57}" dt="2022-11-03T22:42:21.474" v="227" actId="20577"/>
          <ac:spMkLst>
            <pc:docMk/>
            <pc:sldMk cId="1363598916" sldId="1436"/>
            <ac:spMk id="2" creationId="{8BF82B57-AAD8-1EEF-574E-5BAF68B60329}"/>
          </ac:spMkLst>
        </pc:spChg>
        <pc:picChg chg="mod">
          <ac:chgData name="Del Manso Martina" userId="513a9d34-6994-41b9-901c-f28dde9905db" providerId="ADAL" clId="{4B9416D5-DDC4-40E2-8720-AD5AE1D1BF57}" dt="2022-11-03T22:42:18.339" v="225" actId="14826"/>
          <ac:picMkLst>
            <pc:docMk/>
            <pc:sldMk cId="1363598916" sldId="1436"/>
            <ac:picMk id="5" creationId="{BD632AA6-298D-4EAF-AE5F-2CEA1D7FEB5A}"/>
          </ac:picMkLst>
        </pc:picChg>
      </pc:sldChg>
      <pc:sldChg chg="modSp mod">
        <pc:chgData name="Del Manso Martina" userId="513a9d34-6994-41b9-901c-f28dde9905db" providerId="ADAL" clId="{4B9416D5-DDC4-40E2-8720-AD5AE1D1BF57}" dt="2022-11-03T22:36:51.287" v="158" actId="20577"/>
        <pc:sldMkLst>
          <pc:docMk/>
          <pc:sldMk cId="3024650233" sldId="1443"/>
        </pc:sldMkLst>
        <pc:spChg chg="mod">
          <ac:chgData name="Del Manso Martina" userId="513a9d34-6994-41b9-901c-f28dde9905db" providerId="ADAL" clId="{4B9416D5-DDC4-40E2-8720-AD5AE1D1BF57}" dt="2022-11-03T22:35:46.070" v="157" actId="20577"/>
          <ac:spMkLst>
            <pc:docMk/>
            <pc:sldMk cId="3024650233" sldId="1443"/>
            <ac:spMk id="9" creationId="{853EB532-9503-48AE-8364-7F7C9B64A96B}"/>
          </ac:spMkLst>
        </pc:spChg>
        <pc:spChg chg="mod">
          <ac:chgData name="Del Manso Martina" userId="513a9d34-6994-41b9-901c-f28dde9905db" providerId="ADAL" clId="{4B9416D5-DDC4-40E2-8720-AD5AE1D1BF57}" dt="2022-11-03T22:36:51.287" v="158" actId="20577"/>
          <ac:spMkLst>
            <pc:docMk/>
            <pc:sldMk cId="3024650233" sldId="1443"/>
            <ac:spMk id="11" creationId="{14DFEC8D-29E6-4B94-89E1-521383F14EE5}"/>
          </ac:spMkLst>
        </pc:spChg>
        <pc:picChg chg="mod">
          <ac:chgData name="Del Manso Martina" userId="513a9d34-6994-41b9-901c-f28dde9905db" providerId="ADAL" clId="{4B9416D5-DDC4-40E2-8720-AD5AE1D1BF57}" dt="2022-11-03T22:35:23.439" v="156" actId="14826"/>
          <ac:picMkLst>
            <pc:docMk/>
            <pc:sldMk cId="3024650233" sldId="1443"/>
            <ac:picMk id="6146" creationId="{3B2467D0-95AB-4349-9144-A9BBBC34A0C4}"/>
          </ac:picMkLst>
        </pc:picChg>
      </pc:sldChg>
      <pc:sldChg chg="modSp mod">
        <pc:chgData name="Del Manso Martina" userId="513a9d34-6994-41b9-901c-f28dde9905db" providerId="ADAL" clId="{4B9416D5-DDC4-40E2-8720-AD5AE1D1BF57}" dt="2022-11-04T10:14:50.308" v="341" actId="13926"/>
        <pc:sldMkLst>
          <pc:docMk/>
          <pc:sldMk cId="2705140051" sldId="1461"/>
        </pc:sldMkLst>
        <pc:spChg chg="mod">
          <ac:chgData name="Del Manso Martina" userId="513a9d34-6994-41b9-901c-f28dde9905db" providerId="ADAL" clId="{4B9416D5-DDC4-40E2-8720-AD5AE1D1BF57}" dt="2022-11-04T10:14:50.308" v="341" actId="13926"/>
          <ac:spMkLst>
            <pc:docMk/>
            <pc:sldMk cId="2705140051" sldId="1461"/>
            <ac:spMk id="2" creationId="{97E7B292-9F5A-9049-8903-1BFA5568045D}"/>
          </ac:spMkLst>
        </pc:spChg>
        <pc:spChg chg="mod">
          <ac:chgData name="Del Manso Martina" userId="513a9d34-6994-41b9-901c-f28dde9905db" providerId="ADAL" clId="{4B9416D5-DDC4-40E2-8720-AD5AE1D1BF57}" dt="2022-11-03T22:39:02.471" v="195" actId="20577"/>
          <ac:spMkLst>
            <pc:docMk/>
            <pc:sldMk cId="2705140051" sldId="1461"/>
            <ac:spMk id="3" creationId="{9AE7991F-227C-4D1D-963F-5DF7512E9B72}"/>
          </ac:spMkLst>
        </pc:spChg>
        <pc:spChg chg="mod">
          <ac:chgData name="Del Manso Martina" userId="513a9d34-6994-41b9-901c-f28dde9905db" providerId="ADAL" clId="{4B9416D5-DDC4-40E2-8720-AD5AE1D1BF57}" dt="2022-11-04T10:14:47.771" v="340" actId="13926"/>
          <ac:spMkLst>
            <pc:docMk/>
            <pc:sldMk cId="2705140051" sldId="1461"/>
            <ac:spMk id="6" creationId="{C0E3834D-83F4-4161-9CFE-5070D55D5F1B}"/>
          </ac:spMkLst>
        </pc:spChg>
      </pc:sldChg>
      <pc:sldChg chg="addSp delSp modSp mod">
        <pc:chgData name="Del Manso Martina" userId="513a9d34-6994-41b9-901c-f28dde9905db" providerId="ADAL" clId="{4B9416D5-DDC4-40E2-8720-AD5AE1D1BF57}" dt="2022-11-03T22:45:30.224" v="267" actId="20577"/>
        <pc:sldMkLst>
          <pc:docMk/>
          <pc:sldMk cId="549617493" sldId="1464"/>
        </pc:sldMkLst>
        <pc:spChg chg="mod">
          <ac:chgData name="Del Manso Martina" userId="513a9d34-6994-41b9-901c-f28dde9905db" providerId="ADAL" clId="{4B9416D5-DDC4-40E2-8720-AD5AE1D1BF57}" dt="2022-11-03T22:43:13.267" v="233" actId="20577"/>
          <ac:spMkLst>
            <pc:docMk/>
            <pc:sldMk cId="549617493" sldId="1464"/>
            <ac:spMk id="7" creationId="{521C454B-F5E8-4456-B826-7D75278D9657}"/>
          </ac:spMkLst>
        </pc:spChg>
        <pc:spChg chg="mod">
          <ac:chgData name="Del Manso Martina" userId="513a9d34-6994-41b9-901c-f28dde9905db" providerId="ADAL" clId="{4B9416D5-DDC4-40E2-8720-AD5AE1D1BF57}" dt="2022-11-03T22:44:29.677" v="244" actId="20577"/>
          <ac:spMkLst>
            <pc:docMk/>
            <pc:sldMk cId="549617493" sldId="1464"/>
            <ac:spMk id="12" creationId="{C38C7F7B-BB50-4EF1-B675-C18FAB25E91D}"/>
          </ac:spMkLst>
        </pc:spChg>
        <pc:spChg chg="mod">
          <ac:chgData name="Del Manso Martina" userId="513a9d34-6994-41b9-901c-f28dde9905db" providerId="ADAL" clId="{4B9416D5-DDC4-40E2-8720-AD5AE1D1BF57}" dt="2022-11-03T22:44:24.428" v="238" actId="20577"/>
          <ac:spMkLst>
            <pc:docMk/>
            <pc:sldMk cId="549617493" sldId="1464"/>
            <ac:spMk id="20" creationId="{16455BC2-3EEC-465F-BFC7-69E0D30CE390}"/>
          </ac:spMkLst>
        </pc:spChg>
        <pc:spChg chg="mod">
          <ac:chgData name="Del Manso Martina" userId="513a9d34-6994-41b9-901c-f28dde9905db" providerId="ADAL" clId="{4B9416D5-DDC4-40E2-8720-AD5AE1D1BF57}" dt="2022-11-03T22:44:43.007" v="250" actId="20577"/>
          <ac:spMkLst>
            <pc:docMk/>
            <pc:sldMk cId="549617493" sldId="1464"/>
            <ac:spMk id="23" creationId="{1916299F-6F0B-41A0-B266-329199B98D1D}"/>
          </ac:spMkLst>
        </pc:spChg>
        <pc:spChg chg="mod">
          <ac:chgData name="Del Manso Martina" userId="513a9d34-6994-41b9-901c-f28dde9905db" providerId="ADAL" clId="{4B9416D5-DDC4-40E2-8720-AD5AE1D1BF57}" dt="2022-11-03T22:44:35.220" v="247" actId="20577"/>
          <ac:spMkLst>
            <pc:docMk/>
            <pc:sldMk cId="549617493" sldId="1464"/>
            <ac:spMk id="24" creationId="{E74C75E4-D3C3-4199-B3B7-E5CE64741945}"/>
          </ac:spMkLst>
        </pc:spChg>
        <pc:spChg chg="mod">
          <ac:chgData name="Del Manso Martina" userId="513a9d34-6994-41b9-901c-f28dde9905db" providerId="ADAL" clId="{4B9416D5-DDC4-40E2-8720-AD5AE1D1BF57}" dt="2022-11-03T22:44:55.173" v="255" actId="20577"/>
          <ac:spMkLst>
            <pc:docMk/>
            <pc:sldMk cId="549617493" sldId="1464"/>
            <ac:spMk id="25" creationId="{2A50A42D-7861-4F67-ABF7-B56D3E1416D8}"/>
          </ac:spMkLst>
        </pc:spChg>
        <pc:spChg chg="mod">
          <ac:chgData name="Del Manso Martina" userId="513a9d34-6994-41b9-901c-f28dde9905db" providerId="ADAL" clId="{4B9416D5-DDC4-40E2-8720-AD5AE1D1BF57}" dt="2022-11-03T22:45:14.617" v="261" actId="20577"/>
          <ac:spMkLst>
            <pc:docMk/>
            <pc:sldMk cId="549617493" sldId="1464"/>
            <ac:spMk id="26" creationId="{17B8BD54-C49A-4DF1-BBE2-6315E6CC2BD6}"/>
          </ac:spMkLst>
        </pc:spChg>
        <pc:spChg chg="mod">
          <ac:chgData name="Del Manso Martina" userId="513a9d34-6994-41b9-901c-f28dde9905db" providerId="ADAL" clId="{4B9416D5-DDC4-40E2-8720-AD5AE1D1BF57}" dt="2022-11-03T22:45:08.421" v="258" actId="20577"/>
          <ac:spMkLst>
            <pc:docMk/>
            <pc:sldMk cId="549617493" sldId="1464"/>
            <ac:spMk id="27" creationId="{3D620C99-C7B9-49E6-9F1F-B55959BD649D}"/>
          </ac:spMkLst>
        </pc:spChg>
        <pc:spChg chg="mod">
          <ac:chgData name="Del Manso Martina" userId="513a9d34-6994-41b9-901c-f28dde9905db" providerId="ADAL" clId="{4B9416D5-DDC4-40E2-8720-AD5AE1D1BF57}" dt="2022-11-03T22:45:30.224" v="267" actId="20577"/>
          <ac:spMkLst>
            <pc:docMk/>
            <pc:sldMk cId="549617493" sldId="1464"/>
            <ac:spMk id="28" creationId="{E84D0256-A48B-432B-B8ED-89AB73710437}"/>
          </ac:spMkLst>
        </pc:spChg>
        <pc:spChg chg="mod">
          <ac:chgData name="Del Manso Martina" userId="513a9d34-6994-41b9-901c-f28dde9905db" providerId="ADAL" clId="{4B9416D5-DDC4-40E2-8720-AD5AE1D1BF57}" dt="2022-11-03T22:45:23.289" v="264" actId="20577"/>
          <ac:spMkLst>
            <pc:docMk/>
            <pc:sldMk cId="549617493" sldId="1464"/>
            <ac:spMk id="29" creationId="{6B0B2A4C-42BF-4626-B2DA-6BCBB944F7F9}"/>
          </ac:spMkLst>
        </pc:spChg>
        <pc:picChg chg="add mod">
          <ac:chgData name="Del Manso Martina" userId="513a9d34-6994-41b9-901c-f28dde9905db" providerId="ADAL" clId="{4B9416D5-DDC4-40E2-8720-AD5AE1D1BF57}" dt="2022-11-03T22:42:58.814" v="231" actId="167"/>
          <ac:picMkLst>
            <pc:docMk/>
            <pc:sldMk cId="549617493" sldId="1464"/>
            <ac:picMk id="2" creationId="{3745C41C-280C-EDD1-8D7A-F540F5E7DB09}"/>
          </ac:picMkLst>
        </pc:picChg>
        <pc:picChg chg="del">
          <ac:chgData name="Del Manso Martina" userId="513a9d34-6994-41b9-901c-f28dde9905db" providerId="ADAL" clId="{4B9416D5-DDC4-40E2-8720-AD5AE1D1BF57}" dt="2022-11-03T22:42:45.438" v="228" actId="478"/>
          <ac:picMkLst>
            <pc:docMk/>
            <pc:sldMk cId="549617493" sldId="1464"/>
            <ac:picMk id="1026" creationId="{D006E538-46B9-1FC8-C4F5-5CFECEB119AC}"/>
          </ac:picMkLst>
        </pc:picChg>
      </pc:sldChg>
      <pc:sldChg chg="addSp delSp modSp mod">
        <pc:chgData name="Del Manso Martina" userId="513a9d34-6994-41b9-901c-f28dde9905db" providerId="ADAL" clId="{4B9416D5-DDC4-40E2-8720-AD5AE1D1BF57}" dt="2022-11-04T10:18:44.545" v="373" actId="1076"/>
        <pc:sldMkLst>
          <pc:docMk/>
          <pc:sldMk cId="2704211798" sldId="1465"/>
        </pc:sldMkLst>
        <pc:picChg chg="del">
          <ac:chgData name="Del Manso Martina" userId="513a9d34-6994-41b9-901c-f28dde9905db" providerId="ADAL" clId="{4B9416D5-DDC4-40E2-8720-AD5AE1D1BF57}" dt="2022-11-03T22:46:42.204" v="268" actId="478"/>
          <ac:picMkLst>
            <pc:docMk/>
            <pc:sldMk cId="2704211798" sldId="1465"/>
            <ac:picMk id="4" creationId="{FA91A3BF-731D-2D09-95F4-3124EF3E7DE8}"/>
          </ac:picMkLst>
        </pc:picChg>
        <pc:picChg chg="add mod">
          <ac:chgData name="Del Manso Martina" userId="513a9d34-6994-41b9-901c-f28dde9905db" providerId="ADAL" clId="{4B9416D5-DDC4-40E2-8720-AD5AE1D1BF57}" dt="2022-11-04T10:18:44.545" v="373" actId="1076"/>
          <ac:picMkLst>
            <pc:docMk/>
            <pc:sldMk cId="2704211798" sldId="1465"/>
            <ac:picMk id="5" creationId="{8DDE97E5-CD40-1BB2-9CDB-D8D543E9652A}"/>
          </ac:picMkLst>
        </pc:picChg>
      </pc:sldChg>
      <pc:sldChg chg="modSp mod">
        <pc:chgData name="Del Manso Martina" userId="513a9d34-6994-41b9-901c-f28dde9905db" providerId="ADAL" clId="{4B9416D5-DDC4-40E2-8720-AD5AE1D1BF57}" dt="2022-11-03T22:38:51.180" v="193" actId="6549"/>
        <pc:sldMkLst>
          <pc:docMk/>
          <pc:sldMk cId="3941613085" sldId="1466"/>
        </pc:sldMkLst>
        <pc:spChg chg="mod">
          <ac:chgData name="Del Manso Martina" userId="513a9d34-6994-41b9-901c-f28dde9905db" providerId="ADAL" clId="{4B9416D5-DDC4-40E2-8720-AD5AE1D1BF57}" dt="2022-11-03T22:38:51.180" v="193" actId="6549"/>
          <ac:spMkLst>
            <pc:docMk/>
            <pc:sldMk cId="3941613085" sldId="1466"/>
            <ac:spMk id="5" creationId="{DF970081-94DA-4076-80A9-CF7BC0ABB794}"/>
          </ac:spMkLst>
        </pc:spChg>
        <pc:graphicFrameChg chg="mod modGraphic">
          <ac:chgData name="Del Manso Martina" userId="513a9d34-6994-41b9-901c-f28dde9905db" providerId="ADAL" clId="{4B9416D5-DDC4-40E2-8720-AD5AE1D1BF57}" dt="2022-11-03T22:37:40.577" v="167" actId="207"/>
          <ac:graphicFrameMkLst>
            <pc:docMk/>
            <pc:sldMk cId="3941613085" sldId="1466"/>
            <ac:graphicFrameMk id="8" creationId="{E95F98A3-5C61-F934-D9AB-63B169D1530C}"/>
          </ac:graphicFrameMkLst>
        </pc:graphicFrameChg>
      </pc:sldChg>
      <pc:sldChg chg="modSp del mod">
        <pc:chgData name="Del Manso Martina" userId="513a9d34-6994-41b9-901c-f28dde9905db" providerId="ADAL" clId="{4B9416D5-DDC4-40E2-8720-AD5AE1D1BF57}" dt="2022-11-04T10:12:42.647" v="281" actId="47"/>
        <pc:sldMkLst>
          <pc:docMk/>
          <pc:sldMk cId="3495891503" sldId="1467"/>
        </pc:sldMkLst>
        <pc:spChg chg="mod">
          <ac:chgData name="Del Manso Martina" userId="513a9d34-6994-41b9-901c-f28dde9905db" providerId="ADAL" clId="{4B9416D5-DDC4-40E2-8720-AD5AE1D1BF57}" dt="2022-11-03T22:47:07.685" v="279" actId="13926"/>
          <ac:spMkLst>
            <pc:docMk/>
            <pc:sldMk cId="3495891503" sldId="1467"/>
            <ac:spMk id="6" creationId="{E661DEED-FC1E-7A08-3EC4-2541953D5BEE}"/>
          </ac:spMkLst>
        </pc:spChg>
      </pc:sldChg>
    </pc:docChg>
  </pc:docChgLst>
  <pc:docChgLst>
    <pc:chgData name="Del Manso Martina" userId="513a9d34-6994-41b9-901c-f28dde9905db" providerId="ADAL" clId="{E2335A04-5A12-41D9-A5C6-699658918B64}"/>
    <pc:docChg chg="custSel modSld">
      <pc:chgData name="Del Manso Martina" userId="513a9d34-6994-41b9-901c-f28dde9905db" providerId="ADAL" clId="{E2335A04-5A12-41D9-A5C6-699658918B64}" dt="2022-09-23T14:08:21.967" v="78"/>
      <pc:docMkLst>
        <pc:docMk/>
      </pc:docMkLst>
      <pc:sldChg chg="modSp mod">
        <pc:chgData name="Del Manso Martina" userId="513a9d34-6994-41b9-901c-f28dde9905db" providerId="ADAL" clId="{E2335A04-5A12-41D9-A5C6-699658918B64}" dt="2022-09-22T20:24:39.898" v="16" actId="20577"/>
        <pc:sldMkLst>
          <pc:docMk/>
          <pc:sldMk cId="1175944865" sldId="263"/>
        </pc:sldMkLst>
        <pc:spChg chg="mod">
          <ac:chgData name="Del Manso Martina" userId="513a9d34-6994-41b9-901c-f28dde9905db" providerId="ADAL" clId="{E2335A04-5A12-41D9-A5C6-699658918B64}" dt="2022-09-22T20:24:39.898" v="16" actId="20577"/>
          <ac:spMkLst>
            <pc:docMk/>
            <pc:sldMk cId="1175944865" sldId="263"/>
            <ac:spMk id="8" creationId="{88ED138C-29C0-410A-8A6C-FC0EE87430DF}"/>
          </ac:spMkLst>
        </pc:spChg>
      </pc:sldChg>
      <pc:sldChg chg="addSp delSp modSp mod">
        <pc:chgData name="Del Manso Martina" userId="513a9d34-6994-41b9-901c-f28dde9905db" providerId="ADAL" clId="{E2335A04-5A12-41D9-A5C6-699658918B64}" dt="2022-09-23T08:50:17.117" v="69" actId="13926"/>
        <pc:sldMkLst>
          <pc:docMk/>
          <pc:sldMk cId="1055586143" sldId="265"/>
        </pc:sldMkLst>
        <pc:spChg chg="mod">
          <ac:chgData name="Del Manso Martina" userId="513a9d34-6994-41b9-901c-f28dde9905db" providerId="ADAL" clId="{E2335A04-5A12-41D9-A5C6-699658918B64}" dt="2022-09-23T08:50:17.117" v="69" actId="13926"/>
          <ac:spMkLst>
            <pc:docMk/>
            <pc:sldMk cId="1055586143" sldId="265"/>
            <ac:spMk id="6" creationId="{18B3654A-7DA2-42C6-9E9B-3690B637422E}"/>
          </ac:spMkLst>
        </pc:spChg>
        <pc:picChg chg="add mod">
          <ac:chgData name="Del Manso Martina" userId="513a9d34-6994-41b9-901c-f28dde9905db" providerId="ADAL" clId="{E2335A04-5A12-41D9-A5C6-699658918B64}" dt="2022-09-23T08:50:14.004" v="68" actId="1076"/>
          <ac:picMkLst>
            <pc:docMk/>
            <pc:sldMk cId="1055586143" sldId="265"/>
            <ac:picMk id="4" creationId="{5511C9E4-2901-1B6C-D16E-D375C8F95A1A}"/>
          </ac:picMkLst>
        </pc:picChg>
        <pc:picChg chg="del">
          <ac:chgData name="Del Manso Martina" userId="513a9d34-6994-41b9-901c-f28dde9905db" providerId="ADAL" clId="{E2335A04-5A12-41D9-A5C6-699658918B64}" dt="2022-09-23T08:50:11.105" v="66" actId="478"/>
          <ac:picMkLst>
            <pc:docMk/>
            <pc:sldMk cId="1055586143" sldId="265"/>
            <ac:picMk id="5" creationId="{BED2190D-0F66-A40A-C25B-05EF182EBA21}"/>
          </ac:picMkLst>
        </pc:picChg>
      </pc:sldChg>
      <pc:sldChg chg="addSp delSp modSp mod">
        <pc:chgData name="Del Manso Martina" userId="513a9d34-6994-41b9-901c-f28dde9905db" providerId="ADAL" clId="{E2335A04-5A12-41D9-A5C6-699658918B64}" dt="2022-09-23T14:08:21.967" v="78"/>
        <pc:sldMkLst>
          <pc:docMk/>
          <pc:sldMk cId="937019017" sldId="267"/>
        </pc:sldMkLst>
        <pc:spChg chg="mod">
          <ac:chgData name="Del Manso Martina" userId="513a9d34-6994-41b9-901c-f28dde9905db" providerId="ADAL" clId="{E2335A04-5A12-41D9-A5C6-699658918B64}" dt="2022-09-23T08:50:44.447" v="72" actId="13926"/>
          <ac:spMkLst>
            <pc:docMk/>
            <pc:sldMk cId="937019017" sldId="267"/>
            <ac:spMk id="8" creationId="{120FA03F-51ED-409D-B36B-F721E225D251}"/>
          </ac:spMkLst>
        </pc:spChg>
        <pc:picChg chg="add">
          <ac:chgData name="Del Manso Martina" userId="513a9d34-6994-41b9-901c-f28dde9905db" providerId="ADAL" clId="{E2335A04-5A12-41D9-A5C6-699658918B64}" dt="2022-09-23T14:08:21.967" v="78"/>
          <ac:picMkLst>
            <pc:docMk/>
            <pc:sldMk cId="937019017" sldId="267"/>
            <ac:picMk id="3" creationId="{A2A8BB80-4A52-2010-6B2D-836DDFCDA9C6}"/>
          </ac:picMkLst>
        </pc:picChg>
        <pc:picChg chg="del">
          <ac:chgData name="Del Manso Martina" userId="513a9d34-6994-41b9-901c-f28dde9905db" providerId="ADAL" clId="{E2335A04-5A12-41D9-A5C6-699658918B64}" dt="2022-09-23T14:08:21.027" v="77" actId="478"/>
          <ac:picMkLst>
            <pc:docMk/>
            <pc:sldMk cId="937019017" sldId="267"/>
            <ac:picMk id="1026" creationId="{D918207B-4BE8-0546-0AD3-6193B10DE557}"/>
          </ac:picMkLst>
        </pc:picChg>
      </pc:sldChg>
      <pc:sldChg chg="modSp mod">
        <pc:chgData name="Del Manso Martina" userId="513a9d34-6994-41b9-901c-f28dde9905db" providerId="ADAL" clId="{E2335A04-5A12-41D9-A5C6-699658918B64}" dt="2022-09-23T08:47:49.588" v="65" actId="13926"/>
        <pc:sldMkLst>
          <pc:docMk/>
          <pc:sldMk cId="1393109582" sldId="276"/>
        </pc:sldMkLst>
        <pc:spChg chg="mod">
          <ac:chgData name="Del Manso Martina" userId="513a9d34-6994-41b9-901c-f28dde9905db" providerId="ADAL" clId="{E2335A04-5A12-41D9-A5C6-699658918B64}" dt="2022-09-23T08:47:49.588" v="65" actId="13926"/>
          <ac:spMkLst>
            <pc:docMk/>
            <pc:sldMk cId="1393109582" sldId="276"/>
            <ac:spMk id="3" creationId="{46B1FEDA-143A-4056-8586-6BEC18D7A754}"/>
          </ac:spMkLst>
        </pc:spChg>
        <pc:spChg chg="mod">
          <ac:chgData name="Del Manso Martina" userId="513a9d34-6994-41b9-901c-f28dde9905db" providerId="ADAL" clId="{E2335A04-5A12-41D9-A5C6-699658918B64}" dt="2022-09-23T08:47:44.724" v="64"/>
          <ac:spMkLst>
            <pc:docMk/>
            <pc:sldMk cId="1393109582" sldId="276"/>
            <ac:spMk id="6" creationId="{AAE37481-9F71-4A84-85F9-605D50E8F62B}"/>
          </ac:spMkLst>
        </pc:spChg>
      </pc:sldChg>
      <pc:sldChg chg="modSp mod">
        <pc:chgData name="Del Manso Martina" userId="513a9d34-6994-41b9-901c-f28dde9905db" providerId="ADAL" clId="{E2335A04-5A12-41D9-A5C6-699658918B64}" dt="2022-09-22T20:22:12.642" v="13" actId="13926"/>
        <pc:sldMkLst>
          <pc:docMk/>
          <pc:sldMk cId="2366445357" sldId="1308"/>
        </pc:sldMkLst>
        <pc:spChg chg="mod">
          <ac:chgData name="Del Manso Martina" userId="513a9d34-6994-41b9-901c-f28dde9905db" providerId="ADAL" clId="{E2335A04-5A12-41D9-A5C6-699658918B64}" dt="2022-09-22T20:22:12.642" v="13" actId="13926"/>
          <ac:spMkLst>
            <pc:docMk/>
            <pc:sldMk cId="2366445357" sldId="1308"/>
            <ac:spMk id="5" creationId="{DF970081-94DA-4076-80A9-CF7BC0ABB794}"/>
          </ac:spMkLst>
        </pc:spChg>
        <pc:graphicFrameChg chg="mod modGraphic">
          <ac:chgData name="Del Manso Martina" userId="513a9d34-6994-41b9-901c-f28dde9905db" providerId="ADAL" clId="{E2335A04-5A12-41D9-A5C6-699658918B64}" dt="2022-09-22T20:22:00.815" v="8"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E2335A04-5A12-41D9-A5C6-699658918B64}" dt="2022-09-23T14:06:14.564" v="76" actId="20577"/>
        <pc:sldMkLst>
          <pc:docMk/>
          <pc:sldMk cId="638701303" sldId="1418"/>
        </pc:sldMkLst>
        <pc:spChg chg="mod">
          <ac:chgData name="Del Manso Martina" userId="513a9d34-6994-41b9-901c-f28dde9905db" providerId="ADAL" clId="{E2335A04-5A12-41D9-A5C6-699658918B64}" dt="2022-09-23T14:06:14.564" v="76" actId="20577"/>
          <ac:spMkLst>
            <pc:docMk/>
            <pc:sldMk cId="638701303" sldId="1418"/>
            <ac:spMk id="9" creationId="{02D42140-243D-4064-9F67-4AB0E0B3DB7E}"/>
          </ac:spMkLst>
        </pc:spChg>
      </pc:sldChg>
      <pc:sldChg chg="modSp mod">
        <pc:chgData name="Del Manso Martina" userId="513a9d34-6994-41b9-901c-f28dde9905db" providerId="ADAL" clId="{E2335A04-5A12-41D9-A5C6-699658918B64}" dt="2022-09-22T20:27:06.020" v="59" actId="20577"/>
        <pc:sldMkLst>
          <pc:docMk/>
          <pc:sldMk cId="2705140051" sldId="1461"/>
        </pc:sldMkLst>
        <pc:spChg chg="mod">
          <ac:chgData name="Del Manso Martina" userId="513a9d34-6994-41b9-901c-f28dde9905db" providerId="ADAL" clId="{E2335A04-5A12-41D9-A5C6-699658918B64}" dt="2022-09-22T20:27:06.020" v="59" actId="20577"/>
          <ac:spMkLst>
            <pc:docMk/>
            <pc:sldMk cId="2705140051" sldId="1461"/>
            <ac:spMk id="2" creationId="{97E7B292-9F5A-9049-8903-1BFA5568045D}"/>
          </ac:spMkLst>
        </pc:spChg>
        <pc:spChg chg="mod">
          <ac:chgData name="Del Manso Martina" userId="513a9d34-6994-41b9-901c-f28dde9905db" providerId="ADAL" clId="{E2335A04-5A12-41D9-A5C6-699658918B64}" dt="2022-09-22T20:26:39.063" v="49" actId="13926"/>
          <ac:spMkLst>
            <pc:docMk/>
            <pc:sldMk cId="2705140051" sldId="1461"/>
            <ac:spMk id="3" creationId="{9AE7991F-227C-4D1D-963F-5DF7512E9B72}"/>
          </ac:spMkLst>
        </pc:spChg>
        <pc:spChg chg="mod">
          <ac:chgData name="Del Manso Martina" userId="513a9d34-6994-41b9-901c-f28dde9905db" providerId="ADAL" clId="{E2335A04-5A12-41D9-A5C6-699658918B64}" dt="2022-09-22T20:26:56.746" v="53" actId="20577"/>
          <ac:spMkLst>
            <pc:docMk/>
            <pc:sldMk cId="2705140051" sldId="1461"/>
            <ac:spMk id="6" creationId="{C0E3834D-83F4-4161-9CFE-5070D55D5F1B}"/>
          </ac:spMkLst>
        </pc:spChg>
      </pc:sldChg>
    </pc:docChg>
  </pc:docChgLst>
  <pc:docChgLst>
    <pc:chgData name="Oradini Alacreu Aurea" userId="af74b725-3165-4767-958c-eff26af3797f" providerId="ADAL" clId="{EBC309C5-77FC-4169-BFC4-682183D80652}"/>
    <pc:docChg chg="custSel modSld">
      <pc:chgData name="Oradini Alacreu Aurea" userId="af74b725-3165-4767-958c-eff26af3797f" providerId="ADAL" clId="{EBC309C5-77FC-4169-BFC4-682183D80652}" dt="2022-09-29T10:35:43.286" v="185" actId="13926"/>
      <pc:docMkLst>
        <pc:docMk/>
      </pc:docMkLst>
      <pc:sldChg chg="modSp mod">
        <pc:chgData name="Oradini Alacreu Aurea" userId="af74b725-3165-4767-958c-eff26af3797f" providerId="ADAL" clId="{EBC309C5-77FC-4169-BFC4-682183D80652}" dt="2022-09-29T10:16:05.191" v="106" actId="20577"/>
        <pc:sldMkLst>
          <pc:docMk/>
          <pc:sldMk cId="558278552" sldId="259"/>
        </pc:sldMkLst>
        <pc:spChg chg="mod">
          <ac:chgData name="Oradini Alacreu Aurea" userId="af74b725-3165-4767-958c-eff26af3797f" providerId="ADAL" clId="{EBC309C5-77FC-4169-BFC4-682183D80652}" dt="2022-09-29T10:16:05.191" v="106" actId="20577"/>
          <ac:spMkLst>
            <pc:docMk/>
            <pc:sldMk cId="558278552" sldId="259"/>
            <ac:spMk id="9" creationId="{9062F9CD-CE96-4997-888D-12FBC44B69AD}"/>
          </ac:spMkLst>
        </pc:spChg>
        <pc:spChg chg="mod">
          <ac:chgData name="Oradini Alacreu Aurea" userId="af74b725-3165-4767-958c-eff26af3797f" providerId="ADAL" clId="{EBC309C5-77FC-4169-BFC4-682183D80652}" dt="2022-09-29T07:36:51.134" v="6"/>
          <ac:spMkLst>
            <pc:docMk/>
            <pc:sldMk cId="558278552" sldId="259"/>
            <ac:spMk id="13" creationId="{E7776058-B94D-432C-A9E8-125AE28A6B8A}"/>
          </ac:spMkLst>
        </pc:spChg>
        <pc:picChg chg="mod">
          <ac:chgData name="Oradini Alacreu Aurea" userId="af74b725-3165-4767-958c-eff26af3797f" providerId="ADAL" clId="{EBC309C5-77FC-4169-BFC4-682183D80652}" dt="2022-09-29T10:15:06.997" v="95" actId="14826"/>
          <ac:picMkLst>
            <pc:docMk/>
            <pc:sldMk cId="558278552" sldId="259"/>
            <ac:picMk id="1026" creationId="{46F22350-067A-2ACD-7608-7432BEEE1852}"/>
          </ac:picMkLst>
        </pc:picChg>
      </pc:sldChg>
      <pc:sldChg chg="modSp mod addCm modCm">
        <pc:chgData name="Oradini Alacreu Aurea" userId="af74b725-3165-4767-958c-eff26af3797f" providerId="ADAL" clId="{EBC309C5-77FC-4169-BFC4-682183D80652}" dt="2022-09-29T10:21:17.350" v="108" actId="13926"/>
        <pc:sldMkLst>
          <pc:docMk/>
          <pc:sldMk cId="3310883101" sldId="261"/>
        </pc:sldMkLst>
        <pc:spChg chg="mod">
          <ac:chgData name="Oradini Alacreu Aurea" userId="af74b725-3165-4767-958c-eff26af3797f" providerId="ADAL" clId="{EBC309C5-77FC-4169-BFC4-682183D80652}" dt="2022-09-29T07:36:47.034" v="5" actId="313"/>
          <ac:spMkLst>
            <pc:docMk/>
            <pc:sldMk cId="3310883101" sldId="261"/>
            <ac:spMk id="5" creationId="{A5BE4D16-0C7B-441B-894E-231233E4FE0D}"/>
          </ac:spMkLst>
        </pc:spChg>
        <pc:spChg chg="mod">
          <ac:chgData name="Oradini Alacreu Aurea" userId="af74b725-3165-4767-958c-eff26af3797f" providerId="ADAL" clId="{EBC309C5-77FC-4169-BFC4-682183D80652}" dt="2022-09-29T07:53:46.852" v="76" actId="20577"/>
          <ac:spMkLst>
            <pc:docMk/>
            <pc:sldMk cId="3310883101" sldId="261"/>
            <ac:spMk id="6" creationId="{FDD407F9-D97C-40C4-9D32-E19852D92C02}"/>
          </ac:spMkLst>
        </pc:spChg>
        <pc:spChg chg="mod">
          <ac:chgData name="Oradini Alacreu Aurea" userId="af74b725-3165-4767-958c-eff26af3797f" providerId="ADAL" clId="{EBC309C5-77FC-4169-BFC4-682183D80652}" dt="2022-09-29T07:53:15.507" v="64" actId="20577"/>
          <ac:spMkLst>
            <pc:docMk/>
            <pc:sldMk cId="3310883101" sldId="261"/>
            <ac:spMk id="8" creationId="{49C5373A-585E-420D-9426-FA7A20EA58D9}"/>
          </ac:spMkLst>
        </pc:spChg>
        <pc:spChg chg="mod">
          <ac:chgData name="Oradini Alacreu Aurea" userId="af74b725-3165-4767-958c-eff26af3797f" providerId="ADAL" clId="{EBC309C5-77FC-4169-BFC4-682183D80652}" dt="2022-09-29T07:53:08.102" v="58" actId="20577"/>
          <ac:spMkLst>
            <pc:docMk/>
            <pc:sldMk cId="3310883101" sldId="261"/>
            <ac:spMk id="10" creationId="{A0168411-B05F-4E38-B014-86F92D6456B7}"/>
          </ac:spMkLst>
        </pc:spChg>
        <pc:spChg chg="mod">
          <ac:chgData name="Oradini Alacreu Aurea" userId="af74b725-3165-4767-958c-eff26af3797f" providerId="ADAL" clId="{EBC309C5-77FC-4169-BFC4-682183D80652}" dt="2022-09-29T10:21:17.350" v="108" actId="13926"/>
          <ac:spMkLst>
            <pc:docMk/>
            <pc:sldMk cId="3310883101" sldId="261"/>
            <ac:spMk id="170" creationId="{9F928B8A-3EB1-4DF1-BFCE-1A2F9A1160CD}"/>
          </ac:spMkLst>
        </pc:spChg>
        <pc:picChg chg="mod">
          <ac:chgData name="Oradini Alacreu Aurea" userId="af74b725-3165-4767-958c-eff26af3797f" providerId="ADAL" clId="{EBC309C5-77FC-4169-BFC4-682183D80652}" dt="2022-09-29T10:21:11.216" v="107" actId="14826"/>
          <ac:picMkLst>
            <pc:docMk/>
            <pc:sldMk cId="3310883101" sldId="261"/>
            <ac:picMk id="14" creationId="{4DF9D44A-7885-B413-DC11-987D19E6DCDD}"/>
          </ac:picMkLst>
        </pc:picChg>
      </pc:sldChg>
      <pc:sldChg chg="modSp mod addCm modCm">
        <pc:chgData name="Oradini Alacreu Aurea" userId="af74b725-3165-4767-958c-eff26af3797f" providerId="ADAL" clId="{EBC309C5-77FC-4169-BFC4-682183D80652}" dt="2022-09-29T07:50:23.838" v="18"/>
        <pc:sldMkLst>
          <pc:docMk/>
          <pc:sldMk cId="1175944865" sldId="263"/>
        </pc:sldMkLst>
        <pc:spChg chg="mod">
          <ac:chgData name="Oradini Alacreu Aurea" userId="af74b725-3165-4767-958c-eff26af3797f" providerId="ADAL" clId="{EBC309C5-77FC-4169-BFC4-682183D80652}" dt="2022-09-29T07:50:07.545" v="16" actId="13926"/>
          <ac:spMkLst>
            <pc:docMk/>
            <pc:sldMk cId="1175944865" sldId="263"/>
            <ac:spMk id="2" creationId="{911FAC7D-D035-4629-A122-3DDA6E630666}"/>
          </ac:spMkLst>
        </pc:spChg>
        <pc:spChg chg="mod">
          <ac:chgData name="Oradini Alacreu Aurea" userId="af74b725-3165-4767-958c-eff26af3797f" providerId="ADAL" clId="{EBC309C5-77FC-4169-BFC4-682183D80652}" dt="2022-09-29T07:36:35.085" v="4" actId="313"/>
          <ac:spMkLst>
            <pc:docMk/>
            <pc:sldMk cId="1175944865" sldId="263"/>
            <ac:spMk id="4" creationId="{00000000-0000-0000-0000-000000000000}"/>
          </ac:spMkLst>
        </pc:spChg>
        <pc:picChg chg="mod">
          <ac:chgData name="Oradini Alacreu Aurea" userId="af74b725-3165-4767-958c-eff26af3797f" providerId="ADAL" clId="{EBC309C5-77FC-4169-BFC4-682183D80652}" dt="2022-09-29T07:47:29.041" v="15" actId="14826"/>
          <ac:picMkLst>
            <pc:docMk/>
            <pc:sldMk cId="1175944865" sldId="263"/>
            <ac:picMk id="6" creationId="{AE71F7CA-D85A-F86C-B972-AF47FE5C26DA}"/>
          </ac:picMkLst>
        </pc:picChg>
      </pc:sldChg>
      <pc:sldChg chg="modSp mod">
        <pc:chgData name="Oradini Alacreu Aurea" userId="af74b725-3165-4767-958c-eff26af3797f" providerId="ADAL" clId="{EBC309C5-77FC-4169-BFC4-682183D80652}" dt="2022-09-29T10:35:39.406" v="184" actId="13926"/>
        <pc:sldMkLst>
          <pc:docMk/>
          <pc:sldMk cId="1055586143" sldId="265"/>
        </pc:sldMkLst>
        <pc:spChg chg="mod">
          <ac:chgData name="Oradini Alacreu Aurea" userId="af74b725-3165-4767-958c-eff26af3797f" providerId="ADAL" clId="{EBC309C5-77FC-4169-BFC4-682183D80652}" dt="2022-09-29T10:35:39.406" v="184" actId="13926"/>
          <ac:spMkLst>
            <pc:docMk/>
            <pc:sldMk cId="1055586143" sldId="265"/>
            <ac:spMk id="6" creationId="{18B3654A-7DA2-42C6-9E9B-3690B637422E}"/>
          </ac:spMkLst>
        </pc:spChg>
      </pc:sldChg>
      <pc:sldChg chg="modSp mod">
        <pc:chgData name="Oradini Alacreu Aurea" userId="af74b725-3165-4767-958c-eff26af3797f" providerId="ADAL" clId="{EBC309C5-77FC-4169-BFC4-682183D80652}" dt="2022-09-29T10:14:04.238" v="93" actId="13926"/>
        <pc:sldMkLst>
          <pc:docMk/>
          <pc:sldMk cId="937019017" sldId="267"/>
        </pc:sldMkLst>
        <pc:spChg chg="mod">
          <ac:chgData name="Oradini Alacreu Aurea" userId="af74b725-3165-4767-958c-eff26af3797f" providerId="ADAL" clId="{EBC309C5-77FC-4169-BFC4-682183D80652}" dt="2022-09-29T10:14:04.238" v="93" actId="13926"/>
          <ac:spMkLst>
            <pc:docMk/>
            <pc:sldMk cId="937019017" sldId="267"/>
            <ac:spMk id="8" creationId="{120FA03F-51ED-409D-B36B-F721E225D251}"/>
          </ac:spMkLst>
        </pc:spChg>
      </pc:sldChg>
      <pc:sldChg chg="modSp mod">
        <pc:chgData name="Oradini Alacreu Aurea" userId="af74b725-3165-4767-958c-eff26af3797f" providerId="ADAL" clId="{EBC309C5-77FC-4169-BFC4-682183D80652}" dt="2022-09-29T10:35:43.286" v="185" actId="13926"/>
        <pc:sldMkLst>
          <pc:docMk/>
          <pc:sldMk cId="1393109582" sldId="276"/>
        </pc:sldMkLst>
        <pc:spChg chg="mod">
          <ac:chgData name="Oradini Alacreu Aurea" userId="af74b725-3165-4767-958c-eff26af3797f" providerId="ADAL" clId="{EBC309C5-77FC-4169-BFC4-682183D80652}" dt="2022-09-29T10:35:43.286" v="185" actId="13926"/>
          <ac:spMkLst>
            <pc:docMk/>
            <pc:sldMk cId="1393109582" sldId="276"/>
            <ac:spMk id="3" creationId="{46B1FEDA-143A-4056-8586-6BEC18D7A754}"/>
          </ac:spMkLst>
        </pc:spChg>
      </pc:sldChg>
      <pc:sldChg chg="modSp mod">
        <pc:chgData name="Oradini Alacreu Aurea" userId="af74b725-3165-4767-958c-eff26af3797f" providerId="ADAL" clId="{EBC309C5-77FC-4169-BFC4-682183D80652}" dt="2022-09-29T10:13:52.023" v="92" actId="14826"/>
        <pc:sldMkLst>
          <pc:docMk/>
          <pc:sldMk cId="596980194" sldId="278"/>
        </pc:sldMkLst>
        <pc:spChg chg="mod">
          <ac:chgData name="Oradini Alacreu Aurea" userId="af74b725-3165-4767-958c-eff26af3797f" providerId="ADAL" clId="{EBC309C5-77FC-4169-BFC4-682183D80652}" dt="2022-09-29T10:13:22.265" v="91" actId="20577"/>
          <ac:spMkLst>
            <pc:docMk/>
            <pc:sldMk cId="596980194" sldId="278"/>
            <ac:spMk id="9" creationId="{9062F9CD-CE96-4997-888D-12FBC44B69AD}"/>
          </ac:spMkLst>
        </pc:spChg>
        <pc:spChg chg="mod">
          <ac:chgData name="Oradini Alacreu Aurea" userId="af74b725-3165-4767-958c-eff26af3797f" providerId="ADAL" clId="{EBC309C5-77FC-4169-BFC4-682183D80652}" dt="2022-09-29T07:36:51.134" v="6"/>
          <ac:spMkLst>
            <pc:docMk/>
            <pc:sldMk cId="596980194" sldId="278"/>
            <ac:spMk id="17" creationId="{462B6211-349A-4E55-9BA6-1003FB842C0A}"/>
          </ac:spMkLst>
        </pc:spChg>
        <pc:picChg chg="mod">
          <ac:chgData name="Oradini Alacreu Aurea" userId="af74b725-3165-4767-958c-eff26af3797f" providerId="ADAL" clId="{EBC309C5-77FC-4169-BFC4-682183D80652}" dt="2022-09-29T10:11:54.704" v="80" actId="14826"/>
          <ac:picMkLst>
            <pc:docMk/>
            <pc:sldMk cId="596980194" sldId="278"/>
            <ac:picMk id="2" creationId="{AF82171E-FAE6-40F0-802E-C1CBFED00980}"/>
          </ac:picMkLst>
        </pc:picChg>
        <pc:picChg chg="mod">
          <ac:chgData name="Oradini Alacreu Aurea" userId="af74b725-3165-4767-958c-eff26af3797f" providerId="ADAL" clId="{EBC309C5-77FC-4169-BFC4-682183D80652}" dt="2022-09-29T10:13:52.023" v="92" actId="14826"/>
          <ac:picMkLst>
            <pc:docMk/>
            <pc:sldMk cId="596980194" sldId="278"/>
            <ac:picMk id="3074" creationId="{03185AA9-3A06-49A9-668C-0ED0F97217A5}"/>
          </ac:picMkLst>
        </pc:picChg>
      </pc:sldChg>
      <pc:sldChg chg="modSp mod">
        <pc:chgData name="Oradini Alacreu Aurea" userId="af74b725-3165-4767-958c-eff26af3797f" providerId="ADAL" clId="{EBC309C5-77FC-4169-BFC4-682183D80652}" dt="2022-09-29T07:39:24.480" v="12" actId="20577"/>
        <pc:sldMkLst>
          <pc:docMk/>
          <pc:sldMk cId="3284697636" sldId="1278"/>
        </pc:sldMkLst>
        <pc:spChg chg="mod">
          <ac:chgData name="Oradini Alacreu Aurea" userId="af74b725-3165-4767-958c-eff26af3797f" providerId="ADAL" clId="{EBC309C5-77FC-4169-BFC4-682183D80652}" dt="2022-09-29T07:39:24.480" v="12" actId="20577"/>
          <ac:spMkLst>
            <pc:docMk/>
            <pc:sldMk cId="3284697636" sldId="1278"/>
            <ac:spMk id="2" creationId="{71B7A1A9-40FC-4B1A-BC71-6C2C2DFC8700}"/>
          </ac:spMkLst>
        </pc:spChg>
      </pc:sldChg>
      <pc:sldChg chg="modSp mod">
        <pc:chgData name="Oradini Alacreu Aurea" userId="af74b725-3165-4767-958c-eff26af3797f" providerId="ADAL" clId="{EBC309C5-77FC-4169-BFC4-682183D80652}" dt="2022-09-29T10:24:10.584" v="118" actId="13926"/>
        <pc:sldMkLst>
          <pc:docMk/>
          <pc:sldMk cId="2366445357" sldId="1308"/>
        </pc:sldMkLst>
        <pc:spChg chg="mod">
          <ac:chgData name="Oradini Alacreu Aurea" userId="af74b725-3165-4767-958c-eff26af3797f" providerId="ADAL" clId="{EBC309C5-77FC-4169-BFC4-682183D80652}" dt="2022-09-29T10:24:10.584" v="118" actId="13926"/>
          <ac:spMkLst>
            <pc:docMk/>
            <pc:sldMk cId="2366445357" sldId="1308"/>
            <ac:spMk id="5" creationId="{DF970081-94DA-4076-80A9-CF7BC0ABB794}"/>
          </ac:spMkLst>
        </pc:spChg>
      </pc:sldChg>
      <pc:sldChg chg="modSp mod">
        <pc:chgData name="Oradini Alacreu Aurea" userId="af74b725-3165-4767-958c-eff26af3797f" providerId="ADAL" clId="{EBC309C5-77FC-4169-BFC4-682183D80652}" dt="2022-09-29T07:35:40.881" v="3" actId="20577"/>
        <pc:sldMkLst>
          <pc:docMk/>
          <pc:sldMk cId="638701303" sldId="1418"/>
        </pc:sldMkLst>
        <pc:spChg chg="mod">
          <ac:chgData name="Oradini Alacreu Aurea" userId="af74b725-3165-4767-958c-eff26af3797f" providerId="ADAL" clId="{EBC309C5-77FC-4169-BFC4-682183D80652}" dt="2022-09-29T07:35:40.881" v="3" actId="20577"/>
          <ac:spMkLst>
            <pc:docMk/>
            <pc:sldMk cId="638701303" sldId="1418"/>
            <ac:spMk id="9" creationId="{02D42140-243D-4064-9F67-4AB0E0B3DB7E}"/>
          </ac:spMkLst>
        </pc:spChg>
      </pc:sldChg>
      <pc:sldChg chg="modSp mod">
        <pc:chgData name="Oradini Alacreu Aurea" userId="af74b725-3165-4767-958c-eff26af3797f" providerId="ADAL" clId="{EBC309C5-77FC-4169-BFC4-682183D80652}" dt="2022-09-29T10:26:17.070" v="120" actId="13926"/>
        <pc:sldMkLst>
          <pc:docMk/>
          <pc:sldMk cId="1363598916" sldId="1436"/>
        </pc:sldMkLst>
        <pc:spChg chg="mod">
          <ac:chgData name="Oradini Alacreu Aurea" userId="af74b725-3165-4767-958c-eff26af3797f" providerId="ADAL" clId="{EBC309C5-77FC-4169-BFC4-682183D80652}" dt="2022-09-29T10:26:17.070" v="120" actId="13926"/>
          <ac:spMkLst>
            <pc:docMk/>
            <pc:sldMk cId="1363598916" sldId="1436"/>
            <ac:spMk id="3" creationId="{3CE4702D-0AB5-4E67-AD7C-079C3B347205}"/>
          </ac:spMkLst>
        </pc:spChg>
        <pc:spChg chg="mod">
          <ac:chgData name="Oradini Alacreu Aurea" userId="af74b725-3165-4767-958c-eff26af3797f" providerId="ADAL" clId="{EBC309C5-77FC-4169-BFC4-682183D80652}" dt="2022-09-29T07:36:51.134" v="6"/>
          <ac:spMkLst>
            <pc:docMk/>
            <pc:sldMk cId="1363598916" sldId="1436"/>
            <ac:spMk id="4" creationId="{C436C9B4-0598-4BC7-8D20-3BCE1F1E349C}"/>
          </ac:spMkLst>
        </pc:spChg>
      </pc:sldChg>
      <pc:sldChg chg="modSp mod">
        <pc:chgData name="Oradini Alacreu Aurea" userId="af74b725-3165-4767-958c-eff26af3797f" providerId="ADAL" clId="{EBC309C5-77FC-4169-BFC4-682183D80652}" dt="2022-09-29T10:24:00.280" v="117" actId="20577"/>
        <pc:sldMkLst>
          <pc:docMk/>
          <pc:sldMk cId="3024650233" sldId="1443"/>
        </pc:sldMkLst>
        <pc:spChg chg="mod">
          <ac:chgData name="Oradini Alacreu Aurea" userId="af74b725-3165-4767-958c-eff26af3797f" providerId="ADAL" clId="{EBC309C5-77FC-4169-BFC4-682183D80652}" dt="2022-09-29T10:24:00.280" v="117" actId="20577"/>
          <ac:spMkLst>
            <pc:docMk/>
            <pc:sldMk cId="3024650233" sldId="1443"/>
            <ac:spMk id="2" creationId="{AD8B7316-7A59-4F04-A5C4-B4F4AAD794FF}"/>
          </ac:spMkLst>
        </pc:spChg>
        <pc:spChg chg="mod">
          <ac:chgData name="Oradini Alacreu Aurea" userId="af74b725-3165-4767-958c-eff26af3797f" providerId="ADAL" clId="{EBC309C5-77FC-4169-BFC4-682183D80652}" dt="2022-09-29T10:23:43.385" v="111" actId="20577"/>
          <ac:spMkLst>
            <pc:docMk/>
            <pc:sldMk cId="3024650233" sldId="1443"/>
            <ac:spMk id="10" creationId="{0BD037C3-7E0E-4F44-9B42-DA601C69B26E}"/>
          </ac:spMkLst>
        </pc:spChg>
        <pc:spChg chg="mod">
          <ac:chgData name="Oradini Alacreu Aurea" userId="af74b725-3165-4767-958c-eff26af3797f" providerId="ADAL" clId="{EBC309C5-77FC-4169-BFC4-682183D80652}" dt="2022-09-29T10:23:53.802" v="113" actId="20577"/>
          <ac:spMkLst>
            <pc:docMk/>
            <pc:sldMk cId="3024650233" sldId="1443"/>
            <ac:spMk id="11" creationId="{14DFEC8D-29E6-4B94-89E1-521383F14EE5}"/>
          </ac:spMkLst>
        </pc:spChg>
        <pc:spChg chg="mod">
          <ac:chgData name="Oradini Alacreu Aurea" userId="af74b725-3165-4767-958c-eff26af3797f" providerId="ADAL" clId="{EBC309C5-77FC-4169-BFC4-682183D80652}" dt="2022-09-29T07:36:51.134" v="6"/>
          <ac:spMkLst>
            <pc:docMk/>
            <pc:sldMk cId="3024650233" sldId="1443"/>
            <ac:spMk id="13" creationId="{E7776058-B94D-432C-A9E8-125AE28A6B8A}"/>
          </ac:spMkLst>
        </pc:spChg>
        <pc:picChg chg="mod">
          <ac:chgData name="Oradini Alacreu Aurea" userId="af74b725-3165-4767-958c-eff26af3797f" providerId="ADAL" clId="{EBC309C5-77FC-4169-BFC4-682183D80652}" dt="2022-09-29T10:23:09.284" v="109" actId="14826"/>
          <ac:picMkLst>
            <pc:docMk/>
            <pc:sldMk cId="3024650233" sldId="1443"/>
            <ac:picMk id="6146" creationId="{3B2467D0-95AB-4349-9144-A9BBBC34A0C4}"/>
          </ac:picMkLst>
        </pc:picChg>
      </pc:sldChg>
      <pc:sldChg chg="modSp mod">
        <pc:chgData name="Oradini Alacreu Aurea" userId="af74b725-3165-4767-958c-eff26af3797f" providerId="ADAL" clId="{EBC309C5-77FC-4169-BFC4-682183D80652}" dt="2022-09-29T10:24:25.399" v="119" actId="13926"/>
        <pc:sldMkLst>
          <pc:docMk/>
          <pc:sldMk cId="2705140051" sldId="1461"/>
        </pc:sldMkLst>
        <pc:spChg chg="mod">
          <ac:chgData name="Oradini Alacreu Aurea" userId="af74b725-3165-4767-958c-eff26af3797f" providerId="ADAL" clId="{EBC309C5-77FC-4169-BFC4-682183D80652}" dt="2022-09-29T10:24:25.399" v="119" actId="13926"/>
          <ac:spMkLst>
            <pc:docMk/>
            <pc:sldMk cId="2705140051" sldId="1461"/>
            <ac:spMk id="3" creationId="{9AE7991F-227C-4D1D-963F-5DF7512E9B72}"/>
          </ac:spMkLst>
        </pc:spChg>
      </pc:sldChg>
      <pc:sldChg chg="modSp mod">
        <pc:chgData name="Oradini Alacreu Aurea" userId="af74b725-3165-4767-958c-eff26af3797f" providerId="ADAL" clId="{EBC309C5-77FC-4169-BFC4-682183D80652}" dt="2022-09-29T10:29:59.020" v="183" actId="20577"/>
        <pc:sldMkLst>
          <pc:docMk/>
          <pc:sldMk cId="549617493" sldId="1464"/>
        </pc:sldMkLst>
        <pc:spChg chg="mod">
          <ac:chgData name="Oradini Alacreu Aurea" userId="af74b725-3165-4767-958c-eff26af3797f" providerId="ADAL" clId="{EBC309C5-77FC-4169-BFC4-682183D80652}" dt="2022-09-29T07:36:51.134" v="6"/>
          <ac:spMkLst>
            <pc:docMk/>
            <pc:sldMk cId="549617493" sldId="1464"/>
            <ac:spMk id="6" creationId="{23167014-F99B-4102-9FDF-70714DE9EB3C}"/>
          </ac:spMkLst>
        </pc:spChg>
        <pc:spChg chg="mod">
          <ac:chgData name="Oradini Alacreu Aurea" userId="af74b725-3165-4767-958c-eff26af3797f" providerId="ADAL" clId="{EBC309C5-77FC-4169-BFC4-682183D80652}" dt="2022-09-29T10:28:42.343" v="141" actId="20577"/>
          <ac:spMkLst>
            <pc:docMk/>
            <pc:sldMk cId="549617493" sldId="1464"/>
            <ac:spMk id="12" creationId="{C38C7F7B-BB50-4EF1-B675-C18FAB25E91D}"/>
          </ac:spMkLst>
        </pc:spChg>
        <pc:spChg chg="mod">
          <ac:chgData name="Oradini Alacreu Aurea" userId="af74b725-3165-4767-958c-eff26af3797f" providerId="ADAL" clId="{EBC309C5-77FC-4169-BFC4-682183D80652}" dt="2022-09-29T10:28:30.904" v="135" actId="20577"/>
          <ac:spMkLst>
            <pc:docMk/>
            <pc:sldMk cId="549617493" sldId="1464"/>
            <ac:spMk id="20" creationId="{16455BC2-3EEC-465F-BFC7-69E0D30CE390}"/>
          </ac:spMkLst>
        </pc:spChg>
        <pc:spChg chg="mod">
          <ac:chgData name="Oradini Alacreu Aurea" userId="af74b725-3165-4767-958c-eff26af3797f" providerId="ADAL" clId="{EBC309C5-77FC-4169-BFC4-682183D80652}" dt="2022-09-29T10:29:07.673" v="155" actId="20577"/>
          <ac:spMkLst>
            <pc:docMk/>
            <pc:sldMk cId="549617493" sldId="1464"/>
            <ac:spMk id="23" creationId="{1916299F-6F0B-41A0-B266-329199B98D1D}"/>
          </ac:spMkLst>
        </pc:spChg>
        <pc:spChg chg="mod">
          <ac:chgData name="Oradini Alacreu Aurea" userId="af74b725-3165-4767-958c-eff26af3797f" providerId="ADAL" clId="{EBC309C5-77FC-4169-BFC4-682183D80652}" dt="2022-09-29T10:28:56.346" v="147" actId="20577"/>
          <ac:spMkLst>
            <pc:docMk/>
            <pc:sldMk cId="549617493" sldId="1464"/>
            <ac:spMk id="24" creationId="{E74C75E4-D3C3-4199-B3B7-E5CE64741945}"/>
          </ac:spMkLst>
        </pc:spChg>
        <pc:spChg chg="mod">
          <ac:chgData name="Oradini Alacreu Aurea" userId="af74b725-3165-4767-958c-eff26af3797f" providerId="ADAL" clId="{EBC309C5-77FC-4169-BFC4-682183D80652}" dt="2022-09-29T10:29:16.312" v="161" actId="20577"/>
          <ac:spMkLst>
            <pc:docMk/>
            <pc:sldMk cId="549617493" sldId="1464"/>
            <ac:spMk id="25" creationId="{2A50A42D-7861-4F67-ABF7-B56D3E1416D8}"/>
          </ac:spMkLst>
        </pc:spChg>
        <pc:spChg chg="mod">
          <ac:chgData name="Oradini Alacreu Aurea" userId="af74b725-3165-4767-958c-eff26af3797f" providerId="ADAL" clId="{EBC309C5-77FC-4169-BFC4-682183D80652}" dt="2022-09-29T10:29:39.178" v="173" actId="20577"/>
          <ac:spMkLst>
            <pc:docMk/>
            <pc:sldMk cId="549617493" sldId="1464"/>
            <ac:spMk id="26" creationId="{17B8BD54-C49A-4DF1-BBE2-6315E6CC2BD6}"/>
          </ac:spMkLst>
        </pc:spChg>
        <pc:spChg chg="mod">
          <ac:chgData name="Oradini Alacreu Aurea" userId="af74b725-3165-4767-958c-eff26af3797f" providerId="ADAL" clId="{EBC309C5-77FC-4169-BFC4-682183D80652}" dt="2022-09-29T10:29:24.053" v="167" actId="20577"/>
          <ac:spMkLst>
            <pc:docMk/>
            <pc:sldMk cId="549617493" sldId="1464"/>
            <ac:spMk id="27" creationId="{3D620C99-C7B9-49E6-9F1F-B55959BD649D}"/>
          </ac:spMkLst>
        </pc:spChg>
        <pc:spChg chg="mod">
          <ac:chgData name="Oradini Alacreu Aurea" userId="af74b725-3165-4767-958c-eff26af3797f" providerId="ADAL" clId="{EBC309C5-77FC-4169-BFC4-682183D80652}" dt="2022-09-29T10:29:59.020" v="183" actId="20577"/>
          <ac:spMkLst>
            <pc:docMk/>
            <pc:sldMk cId="549617493" sldId="1464"/>
            <ac:spMk id="28" creationId="{E84D0256-A48B-432B-B8ED-89AB73710437}"/>
          </ac:spMkLst>
        </pc:spChg>
        <pc:spChg chg="mod">
          <ac:chgData name="Oradini Alacreu Aurea" userId="af74b725-3165-4767-958c-eff26af3797f" providerId="ADAL" clId="{EBC309C5-77FC-4169-BFC4-682183D80652}" dt="2022-09-29T10:29:46.696" v="179" actId="20577"/>
          <ac:spMkLst>
            <pc:docMk/>
            <pc:sldMk cId="549617493" sldId="1464"/>
            <ac:spMk id="29" creationId="{6B0B2A4C-42BF-4626-B2DA-6BCBB944F7F9}"/>
          </ac:spMkLst>
        </pc:spChg>
        <pc:picChg chg="mod">
          <ac:chgData name="Oradini Alacreu Aurea" userId="af74b725-3165-4767-958c-eff26af3797f" providerId="ADAL" clId="{EBC309C5-77FC-4169-BFC4-682183D80652}" dt="2022-09-29T10:28:04.637" v="125" actId="1076"/>
          <ac:picMkLst>
            <pc:docMk/>
            <pc:sldMk cId="549617493" sldId="1464"/>
            <ac:picMk id="2" creationId="{325A4A8D-D4CB-39F4-EEB8-36718B58FC44}"/>
          </ac:picMkLst>
        </pc:picChg>
      </pc:sldChg>
    </pc:docChg>
  </pc:docChgLst>
  <pc:docChgLst>
    <pc:chgData name="Del Manso Martina" userId="513a9d34-6994-41b9-901c-f28dde9905db" providerId="ADAL" clId="{E95E5F01-C507-454C-9C3C-9B1BF655FB3E}"/>
    <pc:docChg chg="undo custSel addSld delSld modSld">
      <pc:chgData name="Del Manso Martina" userId="513a9d34-6994-41b9-901c-f28dde9905db" providerId="ADAL" clId="{E95E5F01-C507-454C-9C3C-9B1BF655FB3E}" dt="2022-09-02T07:50:31.025" v="368" actId="20577"/>
      <pc:docMkLst>
        <pc:docMk/>
      </pc:docMkLst>
      <pc:sldChg chg="addSp delSp modSp mod">
        <pc:chgData name="Del Manso Martina" userId="513a9d34-6994-41b9-901c-f28dde9905db" providerId="ADAL" clId="{E95E5F01-C507-454C-9C3C-9B1BF655FB3E}" dt="2022-09-02T07:50:31.025" v="368" actId="20577"/>
        <pc:sldMkLst>
          <pc:docMk/>
          <pc:sldMk cId="558278552" sldId="259"/>
        </pc:sldMkLst>
        <pc:spChg chg="mod">
          <ac:chgData name="Del Manso Martina" userId="513a9d34-6994-41b9-901c-f28dde9905db" providerId="ADAL" clId="{E95E5F01-C507-454C-9C3C-9B1BF655FB3E}" dt="2022-09-02T07:50:31.025" v="368" actId="20577"/>
          <ac:spMkLst>
            <pc:docMk/>
            <pc:sldMk cId="558278552" sldId="259"/>
            <ac:spMk id="8" creationId="{30D2BD75-176A-45F8-A3B1-71B284903107}"/>
          </ac:spMkLst>
        </pc:spChg>
        <pc:spChg chg="mod">
          <ac:chgData name="Del Manso Martina" userId="513a9d34-6994-41b9-901c-f28dde9905db" providerId="ADAL" clId="{E95E5F01-C507-454C-9C3C-9B1BF655FB3E}" dt="2022-09-01T21:21:32.164" v="117"/>
          <ac:spMkLst>
            <pc:docMk/>
            <pc:sldMk cId="558278552" sldId="259"/>
            <ac:spMk id="9" creationId="{9062F9CD-CE96-4997-888D-12FBC44B69AD}"/>
          </ac:spMkLst>
        </pc:spChg>
        <pc:spChg chg="mod">
          <ac:chgData name="Del Manso Martina" userId="513a9d34-6994-41b9-901c-f28dde9905db" providerId="ADAL" clId="{E95E5F01-C507-454C-9C3C-9B1BF655FB3E}" dt="2022-09-01T21:11:34.412" v="43"/>
          <ac:spMkLst>
            <pc:docMk/>
            <pc:sldMk cId="558278552" sldId="259"/>
            <ac:spMk id="13" creationId="{E7776058-B94D-432C-A9E8-125AE28A6B8A}"/>
          </ac:spMkLst>
        </pc:spChg>
        <pc:picChg chg="add mod">
          <ac:chgData name="Del Manso Martina" userId="513a9d34-6994-41b9-901c-f28dde9905db" providerId="ADAL" clId="{E95E5F01-C507-454C-9C3C-9B1BF655FB3E}" dt="2022-09-01T21:21:16.201" v="116" actId="1076"/>
          <ac:picMkLst>
            <pc:docMk/>
            <pc:sldMk cId="558278552" sldId="259"/>
            <ac:picMk id="1026" creationId="{46F22350-067A-2ACD-7608-7432BEEE1852}"/>
          </ac:picMkLst>
        </pc:picChg>
        <pc:picChg chg="del mod">
          <ac:chgData name="Del Manso Martina" userId="513a9d34-6994-41b9-901c-f28dde9905db" providerId="ADAL" clId="{E95E5F01-C507-454C-9C3C-9B1BF655FB3E}" dt="2022-09-01T21:21:06.780" v="113" actId="478"/>
          <ac:picMkLst>
            <pc:docMk/>
            <pc:sldMk cId="558278552" sldId="259"/>
            <ac:picMk id="2050" creationId="{67B47942-7F7D-413F-8EBB-BD98F62C7903}"/>
          </ac:picMkLst>
        </pc:picChg>
      </pc:sldChg>
      <pc:sldChg chg="modSp mod">
        <pc:chgData name="Del Manso Martina" userId="513a9d34-6994-41b9-901c-f28dde9905db" providerId="ADAL" clId="{E95E5F01-C507-454C-9C3C-9B1BF655FB3E}" dt="2022-09-02T07:47:53.135" v="350" actId="20577"/>
        <pc:sldMkLst>
          <pc:docMk/>
          <pc:sldMk cId="3310883101" sldId="261"/>
        </pc:sldMkLst>
        <pc:spChg chg="mod">
          <ac:chgData name="Del Manso Martina" userId="513a9d34-6994-41b9-901c-f28dde9905db" providerId="ADAL" clId="{E95E5F01-C507-454C-9C3C-9B1BF655FB3E}" dt="2022-09-01T21:11:34.412" v="43"/>
          <ac:spMkLst>
            <pc:docMk/>
            <pc:sldMk cId="3310883101" sldId="261"/>
            <ac:spMk id="5" creationId="{A5BE4D16-0C7B-441B-894E-231233E4FE0D}"/>
          </ac:spMkLst>
        </pc:spChg>
        <pc:spChg chg="mod">
          <ac:chgData name="Del Manso Martina" userId="513a9d34-6994-41b9-901c-f28dde9905db" providerId="ADAL" clId="{E95E5F01-C507-454C-9C3C-9B1BF655FB3E}" dt="2022-09-02T07:47:53.135" v="350" actId="20577"/>
          <ac:spMkLst>
            <pc:docMk/>
            <pc:sldMk cId="3310883101" sldId="261"/>
            <ac:spMk id="6" creationId="{FDD407F9-D97C-40C4-9D32-E19852D92C02}"/>
          </ac:spMkLst>
        </pc:spChg>
        <pc:spChg chg="mod">
          <ac:chgData name="Del Manso Martina" userId="513a9d34-6994-41b9-901c-f28dde9905db" providerId="ADAL" clId="{E95E5F01-C507-454C-9C3C-9B1BF655FB3E}" dt="2022-09-01T21:14:23.608" v="100" actId="1076"/>
          <ac:spMkLst>
            <pc:docMk/>
            <pc:sldMk cId="3310883101" sldId="261"/>
            <ac:spMk id="8" creationId="{49C5373A-585E-420D-9426-FA7A20EA58D9}"/>
          </ac:spMkLst>
        </pc:spChg>
        <pc:spChg chg="mod">
          <ac:chgData name="Del Manso Martina" userId="513a9d34-6994-41b9-901c-f28dde9905db" providerId="ADAL" clId="{E95E5F01-C507-454C-9C3C-9B1BF655FB3E}" dt="2022-09-01T21:14:28.718" v="101" actId="1076"/>
          <ac:spMkLst>
            <pc:docMk/>
            <pc:sldMk cId="3310883101" sldId="261"/>
            <ac:spMk id="10" creationId="{A0168411-B05F-4E38-B014-86F92D6456B7}"/>
          </ac:spMkLst>
        </pc:spChg>
        <pc:spChg chg="mod">
          <ac:chgData name="Del Manso Martina" userId="513a9d34-6994-41b9-901c-f28dde9905db" providerId="ADAL" clId="{E95E5F01-C507-454C-9C3C-9B1BF655FB3E}" dt="2022-09-01T21:13:00.071" v="58" actId="20577"/>
          <ac:spMkLst>
            <pc:docMk/>
            <pc:sldMk cId="3310883101" sldId="261"/>
            <ac:spMk id="170" creationId="{9F928B8A-3EB1-4DF1-BFCE-1A2F9A1160CD}"/>
          </ac:spMkLst>
        </pc:spChg>
        <pc:picChg chg="mod">
          <ac:chgData name="Del Manso Martina" userId="513a9d34-6994-41b9-901c-f28dde9905db" providerId="ADAL" clId="{E95E5F01-C507-454C-9C3C-9B1BF655FB3E}" dt="2022-09-02T07:46:40.091" v="330" actId="14100"/>
          <ac:picMkLst>
            <pc:docMk/>
            <pc:sldMk cId="3310883101" sldId="261"/>
            <ac:picMk id="3074" creationId="{1B45FD16-964E-4370-8AB9-40B6B1E0C1DD}"/>
          </ac:picMkLst>
        </pc:picChg>
      </pc:sldChg>
      <pc:sldChg chg="addSp delSp modSp mod">
        <pc:chgData name="Del Manso Martina" userId="513a9d34-6994-41b9-901c-f28dde9905db" providerId="ADAL" clId="{E95E5F01-C507-454C-9C3C-9B1BF655FB3E}" dt="2022-09-01T21:11:34.412" v="43"/>
        <pc:sldMkLst>
          <pc:docMk/>
          <pc:sldMk cId="1175944865" sldId="263"/>
        </pc:sldMkLst>
        <pc:spChg chg="mod">
          <ac:chgData name="Del Manso Martina" userId="513a9d34-6994-41b9-901c-f28dde9905db" providerId="ADAL" clId="{E95E5F01-C507-454C-9C3C-9B1BF655FB3E}" dt="2022-09-01T21:11:34.412" v="43"/>
          <ac:spMkLst>
            <pc:docMk/>
            <pc:sldMk cId="1175944865" sldId="263"/>
            <ac:spMk id="4" creationId="{00000000-0000-0000-0000-000000000000}"/>
          </ac:spMkLst>
        </pc:spChg>
        <pc:spChg chg="mod">
          <ac:chgData name="Del Manso Martina" userId="513a9d34-6994-41b9-901c-f28dde9905db" providerId="ADAL" clId="{E95E5F01-C507-454C-9C3C-9B1BF655FB3E}" dt="2022-09-01T21:09:18.509" v="41" actId="20577"/>
          <ac:spMkLst>
            <pc:docMk/>
            <pc:sldMk cId="1175944865" sldId="263"/>
            <ac:spMk id="8" creationId="{88ED138C-29C0-410A-8A6C-FC0EE87430DF}"/>
          </ac:spMkLst>
        </pc:spChg>
        <pc:picChg chg="del">
          <ac:chgData name="Del Manso Martina" userId="513a9d34-6994-41b9-901c-f28dde9905db" providerId="ADAL" clId="{E95E5F01-C507-454C-9C3C-9B1BF655FB3E}" dt="2022-09-01T21:05:31.407" v="10" actId="478"/>
          <ac:picMkLst>
            <pc:docMk/>
            <pc:sldMk cId="1175944865" sldId="263"/>
            <ac:picMk id="5" creationId="{CFFCDBDA-7B23-5A3D-34D8-73BFE7A7D69B}"/>
          </ac:picMkLst>
        </pc:picChg>
        <pc:picChg chg="add ord">
          <ac:chgData name="Del Manso Martina" userId="513a9d34-6994-41b9-901c-f28dde9905db" providerId="ADAL" clId="{E95E5F01-C507-454C-9C3C-9B1BF655FB3E}" dt="2022-09-01T21:05:36.758" v="13" actId="167"/>
          <ac:picMkLst>
            <pc:docMk/>
            <pc:sldMk cId="1175944865" sldId="263"/>
            <ac:picMk id="6" creationId="{AE71F7CA-D85A-F86C-B972-AF47FE5C26DA}"/>
          </ac:picMkLst>
        </pc:picChg>
        <pc:picChg chg="mod">
          <ac:chgData name="Del Manso Martina" userId="513a9d34-6994-41b9-901c-f28dde9905db" providerId="ADAL" clId="{E95E5F01-C507-454C-9C3C-9B1BF655FB3E}" dt="2022-09-01T21:11:09.431" v="42" actId="14826"/>
          <ac:picMkLst>
            <pc:docMk/>
            <pc:sldMk cId="1175944865" sldId="263"/>
            <ac:picMk id="10" creationId="{C5BB7BEC-B517-08A8-187E-7C6169EEB903}"/>
          </ac:picMkLst>
        </pc:picChg>
      </pc:sldChg>
      <pc:sldChg chg="addSp delSp modSp mod">
        <pc:chgData name="Del Manso Martina" userId="513a9d34-6994-41b9-901c-f28dde9905db" providerId="ADAL" clId="{E95E5F01-C507-454C-9C3C-9B1BF655FB3E}" dt="2022-09-02T07:38:40.523" v="268" actId="1076"/>
        <pc:sldMkLst>
          <pc:docMk/>
          <pc:sldMk cId="1055586143" sldId="265"/>
        </pc:sldMkLst>
        <pc:picChg chg="add mod">
          <ac:chgData name="Del Manso Martina" userId="513a9d34-6994-41b9-901c-f28dde9905db" providerId="ADAL" clId="{E95E5F01-C507-454C-9C3C-9B1BF655FB3E}" dt="2022-09-02T07:38:40.523" v="268" actId="1076"/>
          <ac:picMkLst>
            <pc:docMk/>
            <pc:sldMk cId="1055586143" sldId="265"/>
            <ac:picMk id="4" creationId="{F1B055BE-0F90-AFED-0EE7-013019D5659D}"/>
          </ac:picMkLst>
        </pc:picChg>
        <pc:picChg chg="del">
          <ac:chgData name="Del Manso Martina" userId="513a9d34-6994-41b9-901c-f28dde9905db" providerId="ADAL" clId="{E95E5F01-C507-454C-9C3C-9B1BF655FB3E}" dt="2022-09-02T07:38:09.626" v="264" actId="478"/>
          <ac:picMkLst>
            <pc:docMk/>
            <pc:sldMk cId="1055586143" sldId="265"/>
            <ac:picMk id="8" creationId="{2FD3EFEC-B647-321D-4189-ECFD85A01383}"/>
          </ac:picMkLst>
        </pc:picChg>
      </pc:sldChg>
      <pc:sldChg chg="addSp delSp modSp mod">
        <pc:chgData name="Del Manso Martina" userId="513a9d34-6994-41b9-901c-f28dde9905db" providerId="ADAL" clId="{E95E5F01-C507-454C-9C3C-9B1BF655FB3E}" dt="2022-09-02T07:45:43.876" v="327" actId="6549"/>
        <pc:sldMkLst>
          <pc:docMk/>
          <pc:sldMk cId="937019017" sldId="267"/>
        </pc:sldMkLst>
        <pc:spChg chg="mod">
          <ac:chgData name="Del Manso Martina" userId="513a9d34-6994-41b9-901c-f28dde9905db" providerId="ADAL" clId="{E95E5F01-C507-454C-9C3C-9B1BF655FB3E}" dt="2022-09-02T07:45:43.876" v="327" actId="6549"/>
          <ac:spMkLst>
            <pc:docMk/>
            <pc:sldMk cId="937019017" sldId="267"/>
            <ac:spMk id="8" creationId="{120FA03F-51ED-409D-B36B-F721E225D251}"/>
          </ac:spMkLst>
        </pc:spChg>
        <pc:picChg chg="del">
          <ac:chgData name="Del Manso Martina" userId="513a9d34-6994-41b9-901c-f28dde9905db" providerId="ADAL" clId="{E95E5F01-C507-454C-9C3C-9B1BF655FB3E}" dt="2022-09-02T07:45:25.221" v="306" actId="478"/>
          <ac:picMkLst>
            <pc:docMk/>
            <pc:sldMk cId="937019017" sldId="267"/>
            <ac:picMk id="4" creationId="{4444157A-12E9-441F-86E1-5134B309FA25}"/>
          </ac:picMkLst>
        </pc:picChg>
        <pc:picChg chg="add">
          <ac:chgData name="Del Manso Martina" userId="513a9d34-6994-41b9-901c-f28dde9905db" providerId="ADAL" clId="{E95E5F01-C507-454C-9C3C-9B1BF655FB3E}" dt="2022-09-02T07:45:26.313" v="307"/>
          <ac:picMkLst>
            <pc:docMk/>
            <pc:sldMk cId="937019017" sldId="267"/>
            <ac:picMk id="2050" creationId="{521F1BDF-4C98-A96C-CC3F-EAE60CF48D08}"/>
          </ac:picMkLst>
        </pc:picChg>
      </pc:sldChg>
      <pc:sldChg chg="modSp mod">
        <pc:chgData name="Del Manso Martina" userId="513a9d34-6994-41b9-901c-f28dde9905db" providerId="ADAL" clId="{E95E5F01-C507-454C-9C3C-9B1BF655FB3E}" dt="2022-09-02T07:34:48.981" v="263" actId="20577"/>
        <pc:sldMkLst>
          <pc:docMk/>
          <pc:sldMk cId="1393109582" sldId="276"/>
        </pc:sldMkLst>
        <pc:spChg chg="mod">
          <ac:chgData name="Del Manso Martina" userId="513a9d34-6994-41b9-901c-f28dde9905db" providerId="ADAL" clId="{E95E5F01-C507-454C-9C3C-9B1BF655FB3E}" dt="2022-09-02T07:34:48.981" v="263" actId="20577"/>
          <ac:spMkLst>
            <pc:docMk/>
            <pc:sldMk cId="1393109582" sldId="276"/>
            <ac:spMk id="3" creationId="{46B1FEDA-143A-4056-8586-6BEC18D7A754}"/>
          </ac:spMkLst>
        </pc:spChg>
        <pc:spChg chg="mod">
          <ac:chgData name="Del Manso Martina" userId="513a9d34-6994-41b9-901c-f28dde9905db" providerId="ADAL" clId="{E95E5F01-C507-454C-9C3C-9B1BF655FB3E}" dt="2022-09-02T07:34:39.075" v="253" actId="6549"/>
          <ac:spMkLst>
            <pc:docMk/>
            <pc:sldMk cId="1393109582" sldId="276"/>
            <ac:spMk id="6" creationId="{AAE37481-9F71-4A84-85F9-605D50E8F62B}"/>
          </ac:spMkLst>
        </pc:spChg>
      </pc:sldChg>
      <pc:sldChg chg="add">
        <pc:chgData name="Del Manso Martina" userId="513a9d34-6994-41b9-901c-f28dde9905db" providerId="ADAL" clId="{E95E5F01-C507-454C-9C3C-9B1BF655FB3E}" dt="2022-09-02T07:43:28.399" v="288"/>
        <pc:sldMkLst>
          <pc:docMk/>
          <pc:sldMk cId="2853855811" sldId="277"/>
        </pc:sldMkLst>
      </pc:sldChg>
      <pc:sldChg chg="modSp mod">
        <pc:chgData name="Del Manso Martina" userId="513a9d34-6994-41b9-901c-f28dde9905db" providerId="ADAL" clId="{E95E5F01-C507-454C-9C3C-9B1BF655FB3E}" dt="2022-09-01T21:20:08.061" v="110" actId="6549"/>
        <pc:sldMkLst>
          <pc:docMk/>
          <pc:sldMk cId="596980194" sldId="278"/>
        </pc:sldMkLst>
        <pc:spChg chg="mod">
          <ac:chgData name="Del Manso Martina" userId="513a9d34-6994-41b9-901c-f28dde9905db" providerId="ADAL" clId="{E95E5F01-C507-454C-9C3C-9B1BF655FB3E}" dt="2022-09-01T21:20:08.061" v="110" actId="6549"/>
          <ac:spMkLst>
            <pc:docMk/>
            <pc:sldMk cId="596980194" sldId="278"/>
            <ac:spMk id="9" creationId="{9062F9CD-CE96-4997-888D-12FBC44B69AD}"/>
          </ac:spMkLst>
        </pc:spChg>
        <pc:spChg chg="mod">
          <ac:chgData name="Del Manso Martina" userId="513a9d34-6994-41b9-901c-f28dde9905db" providerId="ADAL" clId="{E95E5F01-C507-454C-9C3C-9B1BF655FB3E}" dt="2022-09-01T21:11:34.412" v="43"/>
          <ac:spMkLst>
            <pc:docMk/>
            <pc:sldMk cId="596980194" sldId="278"/>
            <ac:spMk id="17" creationId="{462B6211-349A-4E55-9BA6-1003FB842C0A}"/>
          </ac:spMkLst>
        </pc:spChg>
        <pc:picChg chg="mod">
          <ac:chgData name="Del Manso Martina" userId="513a9d34-6994-41b9-901c-f28dde9905db" providerId="ADAL" clId="{E95E5F01-C507-454C-9C3C-9B1BF655FB3E}" dt="2022-09-01T21:17:10.256" v="103" actId="14826"/>
          <ac:picMkLst>
            <pc:docMk/>
            <pc:sldMk cId="596980194" sldId="278"/>
            <ac:picMk id="2" creationId="{AF82171E-FAE6-40F0-802E-C1CBFED00980}"/>
          </ac:picMkLst>
        </pc:picChg>
        <pc:picChg chg="mod">
          <ac:chgData name="Del Manso Martina" userId="513a9d34-6994-41b9-901c-f28dde9905db" providerId="ADAL" clId="{E95E5F01-C507-454C-9C3C-9B1BF655FB3E}" dt="2022-09-01T21:16:41.889" v="102" actId="14826"/>
          <ac:picMkLst>
            <pc:docMk/>
            <pc:sldMk cId="596980194" sldId="278"/>
            <ac:picMk id="3074" creationId="{03185AA9-3A06-49A9-668C-0ED0F97217A5}"/>
          </ac:picMkLst>
        </pc:picChg>
      </pc:sldChg>
      <pc:sldChg chg="modSp mod">
        <pc:chgData name="Del Manso Martina" userId="513a9d34-6994-41b9-901c-f28dde9905db" providerId="ADAL" clId="{E95E5F01-C507-454C-9C3C-9B1BF655FB3E}" dt="2022-09-02T06:53:42.758" v="181" actId="20577"/>
        <pc:sldMkLst>
          <pc:docMk/>
          <pc:sldMk cId="3284697636" sldId="1278"/>
        </pc:sldMkLst>
        <pc:spChg chg="mod">
          <ac:chgData name="Del Manso Martina" userId="513a9d34-6994-41b9-901c-f28dde9905db" providerId="ADAL" clId="{E95E5F01-C507-454C-9C3C-9B1BF655FB3E}" dt="2022-09-02T06:53:42.758" v="181" actId="20577"/>
          <ac:spMkLst>
            <pc:docMk/>
            <pc:sldMk cId="3284697636" sldId="1278"/>
            <ac:spMk id="2" creationId="{71B7A1A9-40FC-4B1A-BC71-6C2C2DFC8700}"/>
          </ac:spMkLst>
        </pc:spChg>
      </pc:sldChg>
      <pc:sldChg chg="modSp mod">
        <pc:chgData name="Del Manso Martina" userId="513a9d34-6994-41b9-901c-f28dde9905db" providerId="ADAL" clId="{E95E5F01-C507-454C-9C3C-9B1BF655FB3E}" dt="2022-09-01T21:25:24.576" v="151" actId="207"/>
        <pc:sldMkLst>
          <pc:docMk/>
          <pc:sldMk cId="2366445357" sldId="1308"/>
        </pc:sldMkLst>
        <pc:spChg chg="mod">
          <ac:chgData name="Del Manso Martina" userId="513a9d34-6994-41b9-901c-f28dde9905db" providerId="ADAL" clId="{E95E5F01-C507-454C-9C3C-9B1BF655FB3E}" dt="2022-09-01T21:23:20.958" v="142" actId="6549"/>
          <ac:spMkLst>
            <pc:docMk/>
            <pc:sldMk cId="2366445357" sldId="1308"/>
            <ac:spMk id="5" creationId="{DF970081-94DA-4076-80A9-CF7BC0ABB794}"/>
          </ac:spMkLst>
        </pc:spChg>
        <pc:graphicFrameChg chg="mod modGraphic">
          <ac:chgData name="Del Manso Martina" userId="513a9d34-6994-41b9-901c-f28dde9905db" providerId="ADAL" clId="{E95E5F01-C507-454C-9C3C-9B1BF655FB3E}" dt="2022-09-01T21:25:24.576" v="151"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E95E5F01-C507-454C-9C3C-9B1BF655FB3E}" dt="2022-09-01T20:30:55.856" v="9" actId="20577"/>
        <pc:sldMkLst>
          <pc:docMk/>
          <pc:sldMk cId="638701303" sldId="1418"/>
        </pc:sldMkLst>
        <pc:spChg chg="mod">
          <ac:chgData name="Del Manso Martina" userId="513a9d34-6994-41b9-901c-f28dde9905db" providerId="ADAL" clId="{E95E5F01-C507-454C-9C3C-9B1BF655FB3E}" dt="2022-09-01T20:30:55.856" v="9" actId="20577"/>
          <ac:spMkLst>
            <pc:docMk/>
            <pc:sldMk cId="638701303" sldId="1418"/>
            <ac:spMk id="9" creationId="{02D42140-243D-4064-9F67-4AB0E0B3DB7E}"/>
          </ac:spMkLst>
        </pc:spChg>
      </pc:sldChg>
      <pc:sldChg chg="addSp delSp modSp mod">
        <pc:chgData name="Del Manso Martina" userId="513a9d34-6994-41b9-901c-f28dde9905db" providerId="ADAL" clId="{E95E5F01-C507-454C-9C3C-9B1BF655FB3E}" dt="2022-09-02T07:24:46.842" v="251" actId="20577"/>
        <pc:sldMkLst>
          <pc:docMk/>
          <pc:sldMk cId="1503337822" sldId="1430"/>
        </pc:sldMkLst>
        <pc:spChg chg="mod">
          <ac:chgData name="Del Manso Martina" userId="513a9d34-6994-41b9-901c-f28dde9905db" providerId="ADAL" clId="{E95E5F01-C507-454C-9C3C-9B1BF655FB3E}" dt="2022-09-01T21:11:34.412" v="43"/>
          <ac:spMkLst>
            <pc:docMk/>
            <pc:sldMk cId="1503337822" sldId="1430"/>
            <ac:spMk id="6" creationId="{23167014-F99B-4102-9FDF-70714DE9EB3C}"/>
          </ac:spMkLst>
        </pc:spChg>
        <pc:spChg chg="mod">
          <ac:chgData name="Del Manso Martina" userId="513a9d34-6994-41b9-901c-f28dde9905db" providerId="ADAL" clId="{E95E5F01-C507-454C-9C3C-9B1BF655FB3E}" dt="2022-09-02T07:24:46.842" v="251" actId="20577"/>
          <ac:spMkLst>
            <pc:docMk/>
            <pc:sldMk cId="1503337822" sldId="1430"/>
            <ac:spMk id="7" creationId="{521C454B-F5E8-4456-B826-7D75278D9657}"/>
          </ac:spMkLst>
        </pc:spChg>
        <pc:spChg chg="mod">
          <ac:chgData name="Del Manso Martina" userId="513a9d34-6994-41b9-901c-f28dde9905db" providerId="ADAL" clId="{E95E5F01-C507-454C-9C3C-9B1BF655FB3E}" dt="2022-09-02T07:23:21.244" v="207" actId="20577"/>
          <ac:spMkLst>
            <pc:docMk/>
            <pc:sldMk cId="1503337822" sldId="1430"/>
            <ac:spMk id="12" creationId="{C38C7F7B-BB50-4EF1-B675-C18FAB25E91D}"/>
          </ac:spMkLst>
        </pc:spChg>
        <pc:spChg chg="mod">
          <ac:chgData name="Del Manso Martina" userId="513a9d34-6994-41b9-901c-f28dde9905db" providerId="ADAL" clId="{E95E5F01-C507-454C-9C3C-9B1BF655FB3E}" dt="2022-09-02T07:23:11.782" v="197" actId="20577"/>
          <ac:spMkLst>
            <pc:docMk/>
            <pc:sldMk cId="1503337822" sldId="1430"/>
            <ac:spMk id="20" creationId="{16455BC2-3EEC-465F-BFC7-69E0D30CE390}"/>
          </ac:spMkLst>
        </pc:spChg>
        <pc:spChg chg="mod">
          <ac:chgData name="Del Manso Martina" userId="513a9d34-6994-41b9-901c-f28dde9905db" providerId="ADAL" clId="{E95E5F01-C507-454C-9C3C-9B1BF655FB3E}" dt="2022-09-02T07:23:37.723" v="219" actId="20577"/>
          <ac:spMkLst>
            <pc:docMk/>
            <pc:sldMk cId="1503337822" sldId="1430"/>
            <ac:spMk id="23" creationId="{1916299F-6F0B-41A0-B266-329199B98D1D}"/>
          </ac:spMkLst>
        </pc:spChg>
        <pc:spChg chg="mod">
          <ac:chgData name="Del Manso Martina" userId="513a9d34-6994-41b9-901c-f28dde9905db" providerId="ADAL" clId="{E95E5F01-C507-454C-9C3C-9B1BF655FB3E}" dt="2022-09-02T07:23:27.256" v="213" actId="20577"/>
          <ac:spMkLst>
            <pc:docMk/>
            <pc:sldMk cId="1503337822" sldId="1430"/>
            <ac:spMk id="24" creationId="{E74C75E4-D3C3-4199-B3B7-E5CE64741945}"/>
          </ac:spMkLst>
        </pc:spChg>
        <pc:spChg chg="mod">
          <ac:chgData name="Del Manso Martina" userId="513a9d34-6994-41b9-901c-f28dde9905db" providerId="ADAL" clId="{E95E5F01-C507-454C-9C3C-9B1BF655FB3E}" dt="2022-09-02T07:23:58.653" v="225" actId="20577"/>
          <ac:spMkLst>
            <pc:docMk/>
            <pc:sldMk cId="1503337822" sldId="1430"/>
            <ac:spMk id="25" creationId="{2A50A42D-7861-4F67-ABF7-B56D3E1416D8}"/>
          </ac:spMkLst>
        </pc:spChg>
        <pc:spChg chg="mod">
          <ac:chgData name="Del Manso Martina" userId="513a9d34-6994-41b9-901c-f28dde9905db" providerId="ADAL" clId="{E95E5F01-C507-454C-9C3C-9B1BF655FB3E}" dt="2022-09-02T07:24:16.846" v="237" actId="20577"/>
          <ac:spMkLst>
            <pc:docMk/>
            <pc:sldMk cId="1503337822" sldId="1430"/>
            <ac:spMk id="26" creationId="{17B8BD54-C49A-4DF1-BBE2-6315E6CC2BD6}"/>
          </ac:spMkLst>
        </pc:spChg>
        <pc:spChg chg="mod">
          <ac:chgData name="Del Manso Martina" userId="513a9d34-6994-41b9-901c-f28dde9905db" providerId="ADAL" clId="{E95E5F01-C507-454C-9C3C-9B1BF655FB3E}" dt="2022-09-02T07:24:07.565" v="231" actId="20577"/>
          <ac:spMkLst>
            <pc:docMk/>
            <pc:sldMk cId="1503337822" sldId="1430"/>
            <ac:spMk id="27" creationId="{3D620C99-C7B9-49E6-9F1F-B55959BD649D}"/>
          </ac:spMkLst>
        </pc:spChg>
        <pc:spChg chg="mod">
          <ac:chgData name="Del Manso Martina" userId="513a9d34-6994-41b9-901c-f28dde9905db" providerId="ADAL" clId="{E95E5F01-C507-454C-9C3C-9B1BF655FB3E}" dt="2022-09-02T07:24:34.110" v="249" actId="20577"/>
          <ac:spMkLst>
            <pc:docMk/>
            <pc:sldMk cId="1503337822" sldId="1430"/>
            <ac:spMk id="28" creationId="{E84D0256-A48B-432B-B8ED-89AB73710437}"/>
          </ac:spMkLst>
        </pc:spChg>
        <pc:spChg chg="mod">
          <ac:chgData name="Del Manso Martina" userId="513a9d34-6994-41b9-901c-f28dde9905db" providerId="ADAL" clId="{E95E5F01-C507-454C-9C3C-9B1BF655FB3E}" dt="2022-09-02T07:24:25.632" v="243" actId="20577"/>
          <ac:spMkLst>
            <pc:docMk/>
            <pc:sldMk cId="1503337822" sldId="1430"/>
            <ac:spMk id="29" creationId="{6B0B2A4C-42BF-4626-B2DA-6BCBB944F7F9}"/>
          </ac:spMkLst>
        </pc:spChg>
        <pc:picChg chg="del">
          <ac:chgData name="Del Manso Martina" userId="513a9d34-6994-41b9-901c-f28dde9905db" providerId="ADAL" clId="{E95E5F01-C507-454C-9C3C-9B1BF655FB3E}" dt="2022-09-02T06:55:00.978" v="182" actId="478"/>
          <ac:picMkLst>
            <pc:docMk/>
            <pc:sldMk cId="1503337822" sldId="1430"/>
            <ac:picMk id="2" creationId="{C6A5A578-A758-463F-A53D-4A8E52960DED}"/>
          </ac:picMkLst>
        </pc:picChg>
        <pc:picChg chg="add mod">
          <ac:chgData name="Del Manso Martina" userId="513a9d34-6994-41b9-901c-f28dde9905db" providerId="ADAL" clId="{E95E5F01-C507-454C-9C3C-9B1BF655FB3E}" dt="2022-09-02T06:55:33.653" v="189" actId="167"/>
          <ac:picMkLst>
            <pc:docMk/>
            <pc:sldMk cId="1503337822" sldId="1430"/>
            <ac:picMk id="1026" creationId="{52F621AD-70E9-0B56-8378-A893910AAD64}"/>
          </ac:picMkLst>
        </pc:picChg>
      </pc:sldChg>
      <pc:sldChg chg="modSp mod">
        <pc:chgData name="Del Manso Martina" userId="513a9d34-6994-41b9-901c-f28dde9905db" providerId="ADAL" clId="{E95E5F01-C507-454C-9C3C-9B1BF655FB3E}" dt="2022-09-01T21:35:54.491" v="175" actId="20577"/>
        <pc:sldMkLst>
          <pc:docMk/>
          <pc:sldMk cId="1363598916" sldId="1436"/>
        </pc:sldMkLst>
        <pc:spChg chg="mod">
          <ac:chgData name="Del Manso Martina" userId="513a9d34-6994-41b9-901c-f28dde9905db" providerId="ADAL" clId="{E95E5F01-C507-454C-9C3C-9B1BF655FB3E}" dt="2022-09-01T21:35:54.491" v="175" actId="20577"/>
          <ac:spMkLst>
            <pc:docMk/>
            <pc:sldMk cId="1363598916" sldId="1436"/>
            <ac:spMk id="2" creationId="{8BF82B57-AAD8-1EEF-574E-5BAF68B60329}"/>
          </ac:spMkLst>
        </pc:spChg>
        <pc:spChg chg="mod">
          <ac:chgData name="Del Manso Martina" userId="513a9d34-6994-41b9-901c-f28dde9905db" providerId="ADAL" clId="{E95E5F01-C507-454C-9C3C-9B1BF655FB3E}" dt="2022-09-01T21:11:34.412" v="43"/>
          <ac:spMkLst>
            <pc:docMk/>
            <pc:sldMk cId="1363598916" sldId="1436"/>
            <ac:spMk id="4" creationId="{C436C9B4-0598-4BC7-8D20-3BCE1F1E349C}"/>
          </ac:spMkLst>
        </pc:spChg>
        <pc:picChg chg="mod">
          <ac:chgData name="Del Manso Martina" userId="513a9d34-6994-41b9-901c-f28dde9905db" providerId="ADAL" clId="{E95E5F01-C507-454C-9C3C-9B1BF655FB3E}" dt="2022-09-01T21:35:43.470" v="168" actId="14100"/>
          <ac:picMkLst>
            <pc:docMk/>
            <pc:sldMk cId="1363598916" sldId="1436"/>
            <ac:picMk id="1026" creationId="{32B3213B-D8BE-432B-90FE-A047AFD3C020}"/>
          </ac:picMkLst>
        </pc:picChg>
      </pc:sldChg>
      <pc:sldChg chg="modSp mod">
        <pc:chgData name="Del Manso Martina" userId="513a9d34-6994-41b9-901c-f28dde9905db" providerId="ADAL" clId="{E95E5F01-C507-454C-9C3C-9B1BF655FB3E}" dt="2022-09-01T21:22:59.455" v="124" actId="20577"/>
        <pc:sldMkLst>
          <pc:docMk/>
          <pc:sldMk cId="3024650233" sldId="1443"/>
        </pc:sldMkLst>
        <pc:spChg chg="mod">
          <ac:chgData name="Del Manso Martina" userId="513a9d34-6994-41b9-901c-f28dde9905db" providerId="ADAL" clId="{E95E5F01-C507-454C-9C3C-9B1BF655FB3E}" dt="2022-09-01T21:22:59.455" v="124" actId="20577"/>
          <ac:spMkLst>
            <pc:docMk/>
            <pc:sldMk cId="3024650233" sldId="1443"/>
            <ac:spMk id="9" creationId="{853EB532-9503-48AE-8364-7F7C9B64A96B}"/>
          </ac:spMkLst>
        </pc:spChg>
        <pc:spChg chg="mod">
          <ac:chgData name="Del Manso Martina" userId="513a9d34-6994-41b9-901c-f28dde9905db" providerId="ADAL" clId="{E95E5F01-C507-454C-9C3C-9B1BF655FB3E}" dt="2022-09-01T21:22:56.276" v="122" actId="20577"/>
          <ac:spMkLst>
            <pc:docMk/>
            <pc:sldMk cId="3024650233" sldId="1443"/>
            <ac:spMk id="10" creationId="{0BD037C3-7E0E-4F44-9B42-DA601C69B26E}"/>
          </ac:spMkLst>
        </pc:spChg>
        <pc:spChg chg="mod">
          <ac:chgData name="Del Manso Martina" userId="513a9d34-6994-41b9-901c-f28dde9905db" providerId="ADAL" clId="{E95E5F01-C507-454C-9C3C-9B1BF655FB3E}" dt="2022-09-01T21:11:34.412" v="43"/>
          <ac:spMkLst>
            <pc:docMk/>
            <pc:sldMk cId="3024650233" sldId="1443"/>
            <ac:spMk id="13" creationId="{E7776058-B94D-432C-A9E8-125AE28A6B8A}"/>
          </ac:spMkLst>
        </pc:spChg>
        <pc:picChg chg="mod">
          <ac:chgData name="Del Manso Martina" userId="513a9d34-6994-41b9-901c-f28dde9905db" providerId="ADAL" clId="{E95E5F01-C507-454C-9C3C-9B1BF655FB3E}" dt="2022-09-01T21:21:54.244" v="118" actId="14826"/>
          <ac:picMkLst>
            <pc:docMk/>
            <pc:sldMk cId="3024650233" sldId="1443"/>
            <ac:picMk id="6146" creationId="{3B2467D0-95AB-4349-9144-A9BBBC34A0C4}"/>
          </ac:picMkLst>
        </pc:picChg>
      </pc:sldChg>
      <pc:sldChg chg="modSp mod">
        <pc:chgData name="Del Manso Martina" userId="513a9d34-6994-41b9-901c-f28dde9905db" providerId="ADAL" clId="{E95E5F01-C507-454C-9C3C-9B1BF655FB3E}" dt="2022-09-02T07:44:51.793" v="305" actId="20577"/>
        <pc:sldMkLst>
          <pc:docMk/>
          <pc:sldMk cId="2705140051" sldId="1461"/>
        </pc:sldMkLst>
        <pc:spChg chg="mod">
          <ac:chgData name="Del Manso Martina" userId="513a9d34-6994-41b9-901c-f28dde9905db" providerId="ADAL" clId="{E95E5F01-C507-454C-9C3C-9B1BF655FB3E}" dt="2022-09-02T07:44:33.942" v="301" actId="20577"/>
          <ac:spMkLst>
            <pc:docMk/>
            <pc:sldMk cId="2705140051" sldId="1461"/>
            <ac:spMk id="2" creationId="{97E7B292-9F5A-9049-8903-1BFA5568045D}"/>
          </ac:spMkLst>
        </pc:spChg>
        <pc:spChg chg="mod">
          <ac:chgData name="Del Manso Martina" userId="513a9d34-6994-41b9-901c-f28dde9905db" providerId="ADAL" clId="{E95E5F01-C507-454C-9C3C-9B1BF655FB3E}" dt="2022-09-02T07:44:47.953" v="304" actId="13926"/>
          <ac:spMkLst>
            <pc:docMk/>
            <pc:sldMk cId="2705140051" sldId="1461"/>
            <ac:spMk id="3" creationId="{9AE7991F-227C-4D1D-963F-5DF7512E9B72}"/>
          </ac:spMkLst>
        </pc:spChg>
        <pc:spChg chg="mod">
          <ac:chgData name="Del Manso Martina" userId="513a9d34-6994-41b9-901c-f28dde9905db" providerId="ADAL" clId="{E95E5F01-C507-454C-9C3C-9B1BF655FB3E}" dt="2022-09-02T07:44:51.793" v="305" actId="20577"/>
          <ac:spMkLst>
            <pc:docMk/>
            <pc:sldMk cId="2705140051" sldId="1461"/>
            <ac:spMk id="6" creationId="{C0E3834D-83F4-4161-9CFE-5070D55D5F1B}"/>
          </ac:spMkLst>
        </pc:spChg>
      </pc:sldChg>
      <pc:sldChg chg="modSp del mod">
        <pc:chgData name="Del Manso Martina" userId="513a9d34-6994-41b9-901c-f28dde9905db" providerId="ADAL" clId="{E95E5F01-C507-454C-9C3C-9B1BF655FB3E}" dt="2022-09-02T07:43:21.537" v="287" actId="47"/>
        <pc:sldMkLst>
          <pc:docMk/>
          <pc:sldMk cId="2534449462" sldId="1464"/>
        </pc:sldMkLst>
        <pc:spChg chg="mod">
          <ac:chgData name="Del Manso Martina" userId="513a9d34-6994-41b9-901c-f28dde9905db" providerId="ADAL" clId="{E95E5F01-C507-454C-9C3C-9B1BF655FB3E}" dt="2022-09-01T21:36:11.016" v="177" actId="13926"/>
          <ac:spMkLst>
            <pc:docMk/>
            <pc:sldMk cId="2534449462" sldId="1464"/>
            <ac:spMk id="6" creationId="{E661DEED-FC1E-7A08-3EC4-2541953D5BEE}"/>
          </ac:spMkLst>
        </pc:spChg>
      </pc:sldChg>
    </pc:docChg>
  </pc:docChgLst>
  <pc:docChgLst>
    <pc:chgData name="Giacomo Facchin" userId="0962a869-8f80-4581-b4ab-1dd46a6052a9" providerId="ADAL" clId="{BD7B875E-8B99-0446-A319-7282BF84DDBE}"/>
    <pc:docChg chg="modSld">
      <pc:chgData name="Giacomo Facchin" userId="0962a869-8f80-4581-b4ab-1dd46a6052a9" providerId="ADAL" clId="{BD7B875E-8B99-0446-A319-7282BF84DDBE}" dt="2022-08-26T08:48:10.276" v="88" actId="13926"/>
      <pc:docMkLst>
        <pc:docMk/>
      </pc:docMkLst>
      <pc:sldChg chg="modSp mod">
        <pc:chgData name="Giacomo Facchin" userId="0962a869-8f80-4581-b4ab-1dd46a6052a9" providerId="ADAL" clId="{BD7B875E-8B99-0446-A319-7282BF84DDBE}" dt="2022-08-25T12:46:31.182" v="50" actId="1076"/>
        <pc:sldMkLst>
          <pc:docMk/>
          <pc:sldMk cId="558278552" sldId="259"/>
        </pc:sldMkLst>
        <pc:spChg chg="mod">
          <ac:chgData name="Giacomo Facchin" userId="0962a869-8f80-4581-b4ab-1dd46a6052a9" providerId="ADAL" clId="{BD7B875E-8B99-0446-A319-7282BF84DDBE}" dt="2022-08-25T12:46:31.182" v="50" actId="1076"/>
          <ac:spMkLst>
            <pc:docMk/>
            <pc:sldMk cId="558278552" sldId="259"/>
            <ac:spMk id="8" creationId="{30D2BD75-176A-45F8-A3B1-71B284903107}"/>
          </ac:spMkLst>
        </pc:spChg>
      </pc:sldChg>
      <pc:sldChg chg="modSp mod">
        <pc:chgData name="Giacomo Facchin" userId="0962a869-8f80-4581-b4ab-1dd46a6052a9" providerId="ADAL" clId="{BD7B875E-8B99-0446-A319-7282BF84DDBE}" dt="2022-08-26T08:29:00.580" v="51" actId="13926"/>
        <pc:sldMkLst>
          <pc:docMk/>
          <pc:sldMk cId="1175944865" sldId="263"/>
        </pc:sldMkLst>
        <pc:spChg chg="mod">
          <ac:chgData name="Giacomo Facchin" userId="0962a869-8f80-4581-b4ab-1dd46a6052a9" providerId="ADAL" clId="{BD7B875E-8B99-0446-A319-7282BF84DDBE}" dt="2022-08-26T08:29:00.580" v="51" actId="13926"/>
          <ac:spMkLst>
            <pc:docMk/>
            <pc:sldMk cId="1175944865" sldId="263"/>
            <ac:spMk id="2" creationId="{911FAC7D-D035-4629-A122-3DDA6E630666}"/>
          </ac:spMkLst>
        </pc:spChg>
      </pc:sldChg>
      <pc:sldChg chg="modSp mod">
        <pc:chgData name="Giacomo Facchin" userId="0962a869-8f80-4581-b4ab-1dd46a6052a9" providerId="ADAL" clId="{BD7B875E-8B99-0446-A319-7282BF84DDBE}" dt="2022-08-26T08:47:06.359" v="87" actId="13926"/>
        <pc:sldMkLst>
          <pc:docMk/>
          <pc:sldMk cId="1055586143" sldId="265"/>
        </pc:sldMkLst>
        <pc:spChg chg="mod">
          <ac:chgData name="Giacomo Facchin" userId="0962a869-8f80-4581-b4ab-1dd46a6052a9" providerId="ADAL" clId="{BD7B875E-8B99-0446-A319-7282BF84DDBE}" dt="2022-08-26T08:47:06.359" v="87" actId="13926"/>
          <ac:spMkLst>
            <pc:docMk/>
            <pc:sldMk cId="1055586143" sldId="265"/>
            <ac:spMk id="6" creationId="{18B3654A-7DA2-42C6-9E9B-3690B637422E}"/>
          </ac:spMkLst>
        </pc:spChg>
      </pc:sldChg>
      <pc:sldChg chg="modSp mod">
        <pc:chgData name="Giacomo Facchin" userId="0962a869-8f80-4581-b4ab-1dd46a6052a9" providerId="ADAL" clId="{BD7B875E-8B99-0446-A319-7282BF84DDBE}" dt="2022-08-26T08:32:55.248" v="55" actId="13926"/>
        <pc:sldMkLst>
          <pc:docMk/>
          <pc:sldMk cId="937019017" sldId="267"/>
        </pc:sldMkLst>
        <pc:spChg chg="mod">
          <ac:chgData name="Giacomo Facchin" userId="0962a869-8f80-4581-b4ab-1dd46a6052a9" providerId="ADAL" clId="{BD7B875E-8B99-0446-A319-7282BF84DDBE}" dt="2022-08-26T08:32:55.248" v="55" actId="13926"/>
          <ac:spMkLst>
            <pc:docMk/>
            <pc:sldMk cId="937019017" sldId="267"/>
            <ac:spMk id="8" creationId="{120FA03F-51ED-409D-B36B-F721E225D251}"/>
          </ac:spMkLst>
        </pc:spChg>
        <pc:picChg chg="mod">
          <ac:chgData name="Giacomo Facchin" userId="0962a869-8f80-4581-b4ab-1dd46a6052a9" providerId="ADAL" clId="{BD7B875E-8B99-0446-A319-7282BF84DDBE}" dt="2022-08-26T08:32:40.941" v="54" actId="14826"/>
          <ac:picMkLst>
            <pc:docMk/>
            <pc:sldMk cId="937019017" sldId="267"/>
            <ac:picMk id="4" creationId="{4444157A-12E9-441F-86E1-5134B309FA25}"/>
          </ac:picMkLst>
        </pc:picChg>
      </pc:sldChg>
      <pc:sldChg chg="modSp mod">
        <pc:chgData name="Giacomo Facchin" userId="0962a869-8f80-4581-b4ab-1dd46a6052a9" providerId="ADAL" clId="{BD7B875E-8B99-0446-A319-7282BF84DDBE}" dt="2022-08-26T08:48:10.276" v="88" actId="13926"/>
        <pc:sldMkLst>
          <pc:docMk/>
          <pc:sldMk cId="1393109582" sldId="276"/>
        </pc:sldMkLst>
        <pc:spChg chg="mod">
          <ac:chgData name="Giacomo Facchin" userId="0962a869-8f80-4581-b4ab-1dd46a6052a9" providerId="ADAL" clId="{BD7B875E-8B99-0446-A319-7282BF84DDBE}" dt="2022-08-26T08:48:10.276" v="88" actId="13926"/>
          <ac:spMkLst>
            <pc:docMk/>
            <pc:sldMk cId="1393109582" sldId="276"/>
            <ac:spMk id="3" creationId="{46B1FEDA-143A-4056-8586-6BEC18D7A754}"/>
          </ac:spMkLst>
        </pc:spChg>
      </pc:sldChg>
      <pc:sldChg chg="modSp mod">
        <pc:chgData name="Giacomo Facchin" userId="0962a869-8f80-4581-b4ab-1dd46a6052a9" providerId="ADAL" clId="{BD7B875E-8B99-0446-A319-7282BF84DDBE}" dt="2022-08-25T12:45:09.523" v="45" actId="20577"/>
        <pc:sldMkLst>
          <pc:docMk/>
          <pc:sldMk cId="596980194" sldId="278"/>
        </pc:sldMkLst>
        <pc:spChg chg="mod">
          <ac:chgData name="Giacomo Facchin" userId="0962a869-8f80-4581-b4ab-1dd46a6052a9" providerId="ADAL" clId="{BD7B875E-8B99-0446-A319-7282BF84DDBE}" dt="2022-08-25T12:45:09.523" v="45" actId="20577"/>
          <ac:spMkLst>
            <pc:docMk/>
            <pc:sldMk cId="596980194" sldId="278"/>
            <ac:spMk id="16" creationId="{9AAAB8FB-18B2-4010-8B19-390F6A5A5F0A}"/>
          </ac:spMkLst>
        </pc:spChg>
      </pc:sldChg>
      <pc:sldChg chg="modSp mod">
        <pc:chgData name="Giacomo Facchin" userId="0962a869-8f80-4581-b4ab-1dd46a6052a9" providerId="ADAL" clId="{BD7B875E-8B99-0446-A319-7282BF84DDBE}" dt="2022-08-26T08:37:15.385" v="68" actId="13926"/>
        <pc:sldMkLst>
          <pc:docMk/>
          <pc:sldMk cId="2366445357" sldId="1308"/>
        </pc:sldMkLst>
        <pc:spChg chg="mod">
          <ac:chgData name="Giacomo Facchin" userId="0962a869-8f80-4581-b4ab-1dd46a6052a9" providerId="ADAL" clId="{BD7B875E-8B99-0446-A319-7282BF84DDBE}" dt="2022-08-26T08:37:15.385" v="68" actId="13926"/>
          <ac:spMkLst>
            <pc:docMk/>
            <pc:sldMk cId="2366445357" sldId="1308"/>
            <ac:spMk id="5" creationId="{DF970081-94DA-4076-80A9-CF7BC0ABB794}"/>
          </ac:spMkLst>
        </pc:spChg>
        <pc:graphicFrameChg chg="mod modGraphic">
          <ac:chgData name="Giacomo Facchin" userId="0962a869-8f80-4581-b4ab-1dd46a6052a9" providerId="ADAL" clId="{BD7B875E-8B99-0446-A319-7282BF84DDBE}" dt="2022-08-26T08:36:48.291" v="67" actId="108"/>
          <ac:graphicFrameMkLst>
            <pc:docMk/>
            <pc:sldMk cId="2366445357" sldId="1308"/>
            <ac:graphicFrameMk id="8" creationId="{E95F98A3-5C61-F934-D9AB-63B169D1530C}"/>
          </ac:graphicFrameMkLst>
        </pc:graphicFrameChg>
      </pc:sldChg>
      <pc:sldChg chg="modSp mod">
        <pc:chgData name="Giacomo Facchin" userId="0962a869-8f80-4581-b4ab-1dd46a6052a9" providerId="ADAL" clId="{BD7B875E-8B99-0446-A319-7282BF84DDBE}" dt="2022-08-26T08:38:59.287" v="70" actId="13926"/>
        <pc:sldMkLst>
          <pc:docMk/>
          <pc:sldMk cId="2705140051" sldId="1461"/>
        </pc:sldMkLst>
        <pc:spChg chg="mod">
          <ac:chgData name="Giacomo Facchin" userId="0962a869-8f80-4581-b4ab-1dd46a6052a9" providerId="ADAL" clId="{BD7B875E-8B99-0446-A319-7282BF84DDBE}" dt="2022-08-26T08:38:43.814" v="69" actId="20577"/>
          <ac:spMkLst>
            <pc:docMk/>
            <pc:sldMk cId="2705140051" sldId="1461"/>
            <ac:spMk id="2" creationId="{97E7B292-9F5A-9049-8903-1BFA5568045D}"/>
          </ac:spMkLst>
        </pc:spChg>
        <pc:spChg chg="mod">
          <ac:chgData name="Giacomo Facchin" userId="0962a869-8f80-4581-b4ab-1dd46a6052a9" providerId="ADAL" clId="{BD7B875E-8B99-0446-A319-7282BF84DDBE}" dt="2022-08-26T08:38:59.287" v="70" actId="13926"/>
          <ac:spMkLst>
            <pc:docMk/>
            <pc:sldMk cId="2705140051" sldId="1461"/>
            <ac:spMk id="3" creationId="{9AE7991F-227C-4D1D-963F-5DF7512E9B72}"/>
          </ac:spMkLst>
        </pc:spChg>
      </pc:sldChg>
      <pc:sldChg chg="modSp mod">
        <pc:chgData name="Giacomo Facchin" userId="0962a869-8f80-4581-b4ab-1dd46a6052a9" providerId="ADAL" clId="{BD7B875E-8B99-0446-A319-7282BF84DDBE}" dt="2022-08-26T08:41:26.706" v="86" actId="20577"/>
        <pc:sldMkLst>
          <pc:docMk/>
          <pc:sldMk cId="2534449462" sldId="1464"/>
        </pc:sldMkLst>
        <pc:spChg chg="mod">
          <ac:chgData name="Giacomo Facchin" userId="0962a869-8f80-4581-b4ab-1dd46a6052a9" providerId="ADAL" clId="{BD7B875E-8B99-0446-A319-7282BF84DDBE}" dt="2022-08-26T08:41:26.706" v="86" actId="20577"/>
          <ac:spMkLst>
            <pc:docMk/>
            <pc:sldMk cId="2534449462" sldId="1464"/>
            <ac:spMk id="7" creationId="{DE0F5A75-5FBE-DB58-5B7C-C4655E6B239F}"/>
          </ac:spMkLst>
        </pc:spChg>
      </pc:sldChg>
    </pc:docChg>
  </pc:docChgLst>
  <pc:docChgLst>
    <pc:chgData name="Del Manso Martina" userId="513a9d34-6994-41b9-901c-f28dde9905db" providerId="ADAL" clId="{4AE0757E-5383-4B47-9B49-9BB1EFB86FA2}"/>
    <pc:docChg chg="custSel delSld modSld">
      <pc:chgData name="Del Manso Martina" userId="513a9d34-6994-41b9-901c-f28dde9905db" providerId="ADAL" clId="{4AE0757E-5383-4B47-9B49-9BB1EFB86FA2}" dt="2023-02-03T09:51:17.257" v="301" actId="6549"/>
      <pc:docMkLst>
        <pc:docMk/>
      </pc:docMkLst>
      <pc:sldChg chg="modSp mod">
        <pc:chgData name="Del Manso Martina" userId="513a9d34-6994-41b9-901c-f28dde9905db" providerId="ADAL" clId="{4AE0757E-5383-4B47-9B49-9BB1EFB86FA2}" dt="2023-02-03T09:51:17.257" v="301" actId="6549"/>
        <pc:sldMkLst>
          <pc:docMk/>
          <pc:sldMk cId="558278552" sldId="259"/>
        </pc:sldMkLst>
        <pc:spChg chg="mod">
          <ac:chgData name="Del Manso Martina" userId="513a9d34-6994-41b9-901c-f28dde9905db" providerId="ADAL" clId="{4AE0757E-5383-4B47-9B49-9BB1EFB86FA2}" dt="2023-02-03T09:51:17.257" v="301" actId="6549"/>
          <ac:spMkLst>
            <pc:docMk/>
            <pc:sldMk cId="558278552" sldId="259"/>
            <ac:spMk id="8" creationId="{30D2BD75-176A-45F8-A3B1-71B284903107}"/>
          </ac:spMkLst>
        </pc:spChg>
        <pc:spChg chg="mod">
          <ac:chgData name="Del Manso Martina" userId="513a9d34-6994-41b9-901c-f28dde9905db" providerId="ADAL" clId="{4AE0757E-5383-4B47-9B49-9BB1EFB86FA2}" dt="2023-02-03T09:03:50.179" v="134" actId="6549"/>
          <ac:spMkLst>
            <pc:docMk/>
            <pc:sldMk cId="558278552" sldId="259"/>
            <ac:spMk id="9" creationId="{9062F9CD-CE96-4997-888D-12FBC44B69AD}"/>
          </ac:spMkLst>
        </pc:spChg>
        <pc:spChg chg="mod">
          <ac:chgData name="Del Manso Martina" userId="513a9d34-6994-41b9-901c-f28dde9905db" providerId="ADAL" clId="{4AE0757E-5383-4B47-9B49-9BB1EFB86FA2}" dt="2023-02-03T08:36:56.599" v="20"/>
          <ac:spMkLst>
            <pc:docMk/>
            <pc:sldMk cId="558278552" sldId="259"/>
            <ac:spMk id="13" creationId="{E7776058-B94D-432C-A9E8-125AE28A6B8A}"/>
          </ac:spMkLst>
        </pc:spChg>
        <pc:picChg chg="mod">
          <ac:chgData name="Del Manso Martina" userId="513a9d34-6994-41b9-901c-f28dde9905db" providerId="ADAL" clId="{4AE0757E-5383-4B47-9B49-9BB1EFB86FA2}" dt="2023-02-03T09:03:29.546" v="123" actId="14826"/>
          <ac:picMkLst>
            <pc:docMk/>
            <pc:sldMk cId="558278552" sldId="259"/>
            <ac:picMk id="1026" creationId="{46F22350-067A-2ACD-7608-7432BEEE1852}"/>
          </ac:picMkLst>
        </pc:picChg>
      </pc:sldChg>
      <pc:sldChg chg="modSp mod">
        <pc:chgData name="Del Manso Martina" userId="513a9d34-6994-41b9-901c-f28dde9905db" providerId="ADAL" clId="{4AE0757E-5383-4B47-9B49-9BB1EFB86FA2}" dt="2023-02-03T09:02:53.879" v="122" actId="20577"/>
        <pc:sldMkLst>
          <pc:docMk/>
          <pc:sldMk cId="3310883101" sldId="261"/>
        </pc:sldMkLst>
        <pc:spChg chg="mod">
          <ac:chgData name="Del Manso Martina" userId="513a9d34-6994-41b9-901c-f28dde9905db" providerId="ADAL" clId="{4AE0757E-5383-4B47-9B49-9BB1EFB86FA2}" dt="2023-02-03T08:36:56.599" v="20"/>
          <ac:spMkLst>
            <pc:docMk/>
            <pc:sldMk cId="3310883101" sldId="261"/>
            <ac:spMk id="5" creationId="{A5BE4D16-0C7B-441B-894E-231233E4FE0D}"/>
          </ac:spMkLst>
        </pc:spChg>
        <pc:spChg chg="mod">
          <ac:chgData name="Del Manso Martina" userId="513a9d34-6994-41b9-901c-f28dde9905db" providerId="ADAL" clId="{4AE0757E-5383-4B47-9B49-9BB1EFB86FA2}" dt="2023-02-03T09:02:53.879" v="122" actId="20577"/>
          <ac:spMkLst>
            <pc:docMk/>
            <pc:sldMk cId="3310883101" sldId="261"/>
            <ac:spMk id="6" creationId="{FDD407F9-D97C-40C4-9D32-E19852D92C02}"/>
          </ac:spMkLst>
        </pc:spChg>
        <pc:spChg chg="mod">
          <ac:chgData name="Del Manso Martina" userId="513a9d34-6994-41b9-901c-f28dde9905db" providerId="ADAL" clId="{4AE0757E-5383-4B47-9B49-9BB1EFB86FA2}" dt="2023-02-03T09:02:35.179" v="112" actId="20577"/>
          <ac:spMkLst>
            <pc:docMk/>
            <pc:sldMk cId="3310883101" sldId="261"/>
            <ac:spMk id="8" creationId="{49C5373A-585E-420D-9426-FA7A20EA58D9}"/>
          </ac:spMkLst>
        </pc:spChg>
        <pc:spChg chg="mod">
          <ac:chgData name="Del Manso Martina" userId="513a9d34-6994-41b9-901c-f28dde9905db" providerId="ADAL" clId="{4AE0757E-5383-4B47-9B49-9BB1EFB86FA2}" dt="2023-02-03T09:01:36.750" v="99" actId="20577"/>
          <ac:spMkLst>
            <pc:docMk/>
            <pc:sldMk cId="3310883101" sldId="261"/>
            <ac:spMk id="10" creationId="{A0168411-B05F-4E38-B014-86F92D6456B7}"/>
          </ac:spMkLst>
        </pc:spChg>
        <pc:spChg chg="mod">
          <ac:chgData name="Del Manso Martina" userId="513a9d34-6994-41b9-901c-f28dde9905db" providerId="ADAL" clId="{4AE0757E-5383-4B47-9B49-9BB1EFB86FA2}" dt="2023-02-03T09:00:31.309" v="68" actId="20577"/>
          <ac:spMkLst>
            <pc:docMk/>
            <pc:sldMk cId="3310883101" sldId="261"/>
            <ac:spMk id="170" creationId="{9F928B8A-3EB1-4DF1-BFCE-1A2F9A1160CD}"/>
          </ac:spMkLst>
        </pc:spChg>
        <pc:picChg chg="mod">
          <ac:chgData name="Del Manso Martina" userId="513a9d34-6994-41b9-901c-f28dde9905db" providerId="ADAL" clId="{4AE0757E-5383-4B47-9B49-9BB1EFB86FA2}" dt="2023-02-03T09:00:11.781" v="47" actId="14826"/>
          <ac:picMkLst>
            <pc:docMk/>
            <pc:sldMk cId="3310883101" sldId="261"/>
            <ac:picMk id="1026" creationId="{91622F3B-016C-F6AB-025F-DA240E8B0961}"/>
          </ac:picMkLst>
        </pc:picChg>
      </pc:sldChg>
      <pc:sldChg chg="modSp mod">
        <pc:chgData name="Del Manso Martina" userId="513a9d34-6994-41b9-901c-f28dde9905db" providerId="ADAL" clId="{4AE0757E-5383-4B47-9B49-9BB1EFB86FA2}" dt="2023-02-03T08:46:02.119" v="45" actId="20577"/>
        <pc:sldMkLst>
          <pc:docMk/>
          <pc:sldMk cId="1175944865" sldId="263"/>
        </pc:sldMkLst>
        <pc:spChg chg="mod">
          <ac:chgData name="Del Manso Martina" userId="513a9d34-6994-41b9-901c-f28dde9905db" providerId="ADAL" clId="{4AE0757E-5383-4B47-9B49-9BB1EFB86FA2}" dt="2023-02-03T08:36:56.599" v="20"/>
          <ac:spMkLst>
            <pc:docMk/>
            <pc:sldMk cId="1175944865" sldId="263"/>
            <ac:spMk id="4" creationId="{00000000-0000-0000-0000-000000000000}"/>
          </ac:spMkLst>
        </pc:spChg>
        <pc:spChg chg="mod">
          <ac:chgData name="Del Manso Martina" userId="513a9d34-6994-41b9-901c-f28dde9905db" providerId="ADAL" clId="{4AE0757E-5383-4B47-9B49-9BB1EFB86FA2}" dt="2023-02-03T08:46:02.119" v="45" actId="20577"/>
          <ac:spMkLst>
            <pc:docMk/>
            <pc:sldMk cId="1175944865" sldId="263"/>
            <ac:spMk id="8" creationId="{88ED138C-29C0-410A-8A6C-FC0EE87430DF}"/>
          </ac:spMkLst>
        </pc:spChg>
        <pc:picChg chg="mod">
          <ac:chgData name="Del Manso Martina" userId="513a9d34-6994-41b9-901c-f28dde9905db" providerId="ADAL" clId="{4AE0757E-5383-4B47-9B49-9BB1EFB86FA2}" dt="2023-02-03T08:38:38.175" v="22" actId="14100"/>
          <ac:picMkLst>
            <pc:docMk/>
            <pc:sldMk cId="1175944865" sldId="263"/>
            <ac:picMk id="5" creationId="{B5ED2C2C-1304-0207-7BA3-5468B5CFF6C6}"/>
          </ac:picMkLst>
        </pc:picChg>
      </pc:sldChg>
      <pc:sldChg chg="modSp mod">
        <pc:chgData name="Del Manso Martina" userId="513a9d34-6994-41b9-901c-f28dde9905db" providerId="ADAL" clId="{4AE0757E-5383-4B47-9B49-9BB1EFB86FA2}" dt="2023-02-03T09:50:40.832" v="299" actId="20577"/>
        <pc:sldMkLst>
          <pc:docMk/>
          <pc:sldMk cId="1393109582" sldId="276"/>
        </pc:sldMkLst>
        <pc:spChg chg="mod">
          <ac:chgData name="Del Manso Martina" userId="513a9d34-6994-41b9-901c-f28dde9905db" providerId="ADAL" clId="{4AE0757E-5383-4B47-9B49-9BB1EFB86FA2}" dt="2023-02-03T09:50:40.832" v="299" actId="20577"/>
          <ac:spMkLst>
            <pc:docMk/>
            <pc:sldMk cId="1393109582" sldId="276"/>
            <ac:spMk id="2" creationId="{E6ADB4E8-56B0-3FA5-A79B-B603D2CC0480}"/>
          </ac:spMkLst>
        </pc:spChg>
        <pc:spChg chg="mod">
          <ac:chgData name="Del Manso Martina" userId="513a9d34-6994-41b9-901c-f28dde9905db" providerId="ADAL" clId="{4AE0757E-5383-4B47-9B49-9BB1EFB86FA2}" dt="2023-02-03T09:50:20.501" v="296" actId="20577"/>
          <ac:spMkLst>
            <pc:docMk/>
            <pc:sldMk cId="1393109582" sldId="276"/>
            <ac:spMk id="3" creationId="{46B1FEDA-143A-4056-8586-6BEC18D7A754}"/>
          </ac:spMkLst>
        </pc:spChg>
      </pc:sldChg>
      <pc:sldChg chg="modSp mod">
        <pc:chgData name="Del Manso Martina" userId="513a9d34-6994-41b9-901c-f28dde9905db" providerId="ADAL" clId="{4AE0757E-5383-4B47-9B49-9BB1EFB86FA2}" dt="2023-02-03T09:51:07.371" v="300" actId="6549"/>
        <pc:sldMkLst>
          <pc:docMk/>
          <pc:sldMk cId="596980194" sldId="278"/>
        </pc:sldMkLst>
        <pc:spChg chg="mod">
          <ac:chgData name="Del Manso Martina" userId="513a9d34-6994-41b9-901c-f28dde9905db" providerId="ADAL" clId="{4AE0757E-5383-4B47-9B49-9BB1EFB86FA2}" dt="2023-02-03T09:04:01.415" v="135"/>
          <ac:spMkLst>
            <pc:docMk/>
            <pc:sldMk cId="596980194" sldId="278"/>
            <ac:spMk id="9" creationId="{9062F9CD-CE96-4997-888D-12FBC44B69AD}"/>
          </ac:spMkLst>
        </pc:spChg>
        <pc:spChg chg="mod">
          <ac:chgData name="Del Manso Martina" userId="513a9d34-6994-41b9-901c-f28dde9905db" providerId="ADAL" clId="{4AE0757E-5383-4B47-9B49-9BB1EFB86FA2}" dt="2023-02-03T09:51:07.371" v="300" actId="6549"/>
          <ac:spMkLst>
            <pc:docMk/>
            <pc:sldMk cId="596980194" sldId="278"/>
            <ac:spMk id="16" creationId="{9AAAB8FB-18B2-4010-8B19-390F6A5A5F0A}"/>
          </ac:spMkLst>
        </pc:spChg>
        <pc:spChg chg="mod">
          <ac:chgData name="Del Manso Martina" userId="513a9d34-6994-41b9-901c-f28dde9905db" providerId="ADAL" clId="{4AE0757E-5383-4B47-9B49-9BB1EFB86FA2}" dt="2023-02-03T08:36:56.599" v="20"/>
          <ac:spMkLst>
            <pc:docMk/>
            <pc:sldMk cId="596980194" sldId="278"/>
            <ac:spMk id="17" creationId="{462B6211-349A-4E55-9BA6-1003FB842C0A}"/>
          </ac:spMkLst>
        </pc:spChg>
        <pc:picChg chg="mod">
          <ac:chgData name="Del Manso Martina" userId="513a9d34-6994-41b9-901c-f28dde9905db" providerId="ADAL" clId="{4AE0757E-5383-4B47-9B49-9BB1EFB86FA2}" dt="2023-02-03T09:07:24.239" v="139" actId="14826"/>
          <ac:picMkLst>
            <pc:docMk/>
            <pc:sldMk cId="596980194" sldId="278"/>
            <ac:picMk id="2" creationId="{AF82171E-FAE6-40F0-802E-C1CBFED00980}"/>
          </ac:picMkLst>
        </pc:picChg>
        <pc:picChg chg="mod">
          <ac:chgData name="Del Manso Martina" userId="513a9d34-6994-41b9-901c-f28dde9905db" providerId="ADAL" clId="{4AE0757E-5383-4B47-9B49-9BB1EFB86FA2}" dt="2023-02-03T09:07:00.899" v="138" actId="14826"/>
          <ac:picMkLst>
            <pc:docMk/>
            <pc:sldMk cId="596980194" sldId="278"/>
            <ac:picMk id="1026" creationId="{DA911BB8-2AEE-ACAD-E6C5-2594499F2E6A}"/>
          </ac:picMkLst>
        </pc:picChg>
      </pc:sldChg>
      <pc:sldChg chg="modSp del">
        <pc:chgData name="Del Manso Martina" userId="513a9d34-6994-41b9-901c-f28dde9905db" providerId="ADAL" clId="{4AE0757E-5383-4B47-9B49-9BB1EFB86FA2}" dt="2023-02-03T09:19:51.910" v="256" actId="47"/>
        <pc:sldMkLst>
          <pc:docMk/>
          <pc:sldMk cId="37481646" sldId="279"/>
        </pc:sldMkLst>
        <pc:spChg chg="mod">
          <ac:chgData name="Del Manso Martina" userId="513a9d34-6994-41b9-901c-f28dde9905db" providerId="ADAL" clId="{4AE0757E-5383-4B47-9B49-9BB1EFB86FA2}" dt="2023-02-03T08:36:56.599" v="20"/>
          <ac:spMkLst>
            <pc:docMk/>
            <pc:sldMk cId="37481646" sldId="279"/>
            <ac:spMk id="3" creationId="{F1E02B70-1738-490C-1EF6-95386F246CFD}"/>
          </ac:spMkLst>
        </pc:spChg>
      </pc:sldChg>
      <pc:sldChg chg="modSp del">
        <pc:chgData name="Del Manso Martina" userId="513a9d34-6994-41b9-901c-f28dde9905db" providerId="ADAL" clId="{4AE0757E-5383-4B47-9B49-9BB1EFB86FA2}" dt="2023-02-03T09:19:53.150" v="257" actId="47"/>
        <pc:sldMkLst>
          <pc:docMk/>
          <pc:sldMk cId="3184253884" sldId="280"/>
        </pc:sldMkLst>
        <pc:spChg chg="mod">
          <ac:chgData name="Del Manso Martina" userId="513a9d34-6994-41b9-901c-f28dde9905db" providerId="ADAL" clId="{4AE0757E-5383-4B47-9B49-9BB1EFB86FA2}" dt="2023-02-03T08:36:56.599" v="20"/>
          <ac:spMkLst>
            <pc:docMk/>
            <pc:sldMk cId="3184253884" sldId="280"/>
            <ac:spMk id="2" creationId="{8E3B59F0-A8F6-E4F2-3B36-A3DF2DC2224E}"/>
          </ac:spMkLst>
        </pc:spChg>
      </pc:sldChg>
      <pc:sldChg chg="modSp mod">
        <pc:chgData name="Del Manso Martina" userId="513a9d34-6994-41b9-901c-f28dde9905db" providerId="ADAL" clId="{4AE0757E-5383-4B47-9B49-9BB1EFB86FA2}" dt="2023-02-03T08:36:23.181" v="17" actId="6549"/>
        <pc:sldMkLst>
          <pc:docMk/>
          <pc:sldMk cId="638701303" sldId="1418"/>
        </pc:sldMkLst>
        <pc:spChg chg="mod">
          <ac:chgData name="Del Manso Martina" userId="513a9d34-6994-41b9-901c-f28dde9905db" providerId="ADAL" clId="{4AE0757E-5383-4B47-9B49-9BB1EFB86FA2}" dt="2023-02-03T08:36:23.181" v="17" actId="6549"/>
          <ac:spMkLst>
            <pc:docMk/>
            <pc:sldMk cId="638701303" sldId="1418"/>
            <ac:spMk id="9" creationId="{02D42140-243D-4064-9F67-4AB0E0B3DB7E}"/>
          </ac:spMkLst>
        </pc:spChg>
      </pc:sldChg>
      <pc:sldChg chg="modSp mod">
        <pc:chgData name="Del Manso Martina" userId="513a9d34-6994-41b9-901c-f28dde9905db" providerId="ADAL" clId="{4AE0757E-5383-4B47-9B49-9BB1EFB86FA2}" dt="2023-02-03T09:20:37.010" v="270" actId="20577"/>
        <pc:sldMkLst>
          <pc:docMk/>
          <pc:sldMk cId="1363598916" sldId="1436"/>
        </pc:sldMkLst>
        <pc:spChg chg="mod">
          <ac:chgData name="Del Manso Martina" userId="513a9d34-6994-41b9-901c-f28dde9905db" providerId="ADAL" clId="{4AE0757E-5383-4B47-9B49-9BB1EFB86FA2}" dt="2023-02-03T09:20:31.760" v="264" actId="20577"/>
          <ac:spMkLst>
            <pc:docMk/>
            <pc:sldMk cId="1363598916" sldId="1436"/>
            <ac:spMk id="2" creationId="{8BF82B57-AAD8-1EEF-574E-5BAF68B60329}"/>
          </ac:spMkLst>
        </pc:spChg>
        <pc:spChg chg="mod">
          <ac:chgData name="Del Manso Martina" userId="513a9d34-6994-41b9-901c-f28dde9905db" providerId="ADAL" clId="{4AE0757E-5383-4B47-9B49-9BB1EFB86FA2}" dt="2023-02-03T09:20:37.010" v="270" actId="20577"/>
          <ac:spMkLst>
            <pc:docMk/>
            <pc:sldMk cId="1363598916" sldId="1436"/>
            <ac:spMk id="3" creationId="{3CE4702D-0AB5-4E67-AD7C-079C3B347205}"/>
          </ac:spMkLst>
        </pc:spChg>
        <pc:spChg chg="mod">
          <ac:chgData name="Del Manso Martina" userId="513a9d34-6994-41b9-901c-f28dde9905db" providerId="ADAL" clId="{4AE0757E-5383-4B47-9B49-9BB1EFB86FA2}" dt="2023-02-03T08:36:56.599" v="20"/>
          <ac:spMkLst>
            <pc:docMk/>
            <pc:sldMk cId="1363598916" sldId="1436"/>
            <ac:spMk id="4" creationId="{C436C9B4-0598-4BC7-8D20-3BCE1F1E349C}"/>
          </ac:spMkLst>
        </pc:spChg>
        <pc:picChg chg="mod">
          <ac:chgData name="Del Manso Martina" userId="513a9d34-6994-41b9-901c-f28dde9905db" providerId="ADAL" clId="{4AE0757E-5383-4B47-9B49-9BB1EFB86FA2}" dt="2023-02-03T09:20:26.723" v="258" actId="14826"/>
          <ac:picMkLst>
            <pc:docMk/>
            <pc:sldMk cId="1363598916" sldId="1436"/>
            <ac:picMk id="5" creationId="{BD632AA6-298D-4EAF-AE5F-2CEA1D7FEB5A}"/>
          </ac:picMkLst>
        </pc:picChg>
      </pc:sldChg>
      <pc:sldChg chg="modSp mod">
        <pc:chgData name="Del Manso Martina" userId="513a9d34-6994-41b9-901c-f28dde9905db" providerId="ADAL" clId="{4AE0757E-5383-4B47-9B49-9BB1EFB86FA2}" dt="2023-02-03T09:09:00.801" v="164" actId="20577"/>
        <pc:sldMkLst>
          <pc:docMk/>
          <pc:sldMk cId="3024650233" sldId="1443"/>
        </pc:sldMkLst>
        <pc:spChg chg="mod">
          <ac:chgData name="Del Manso Martina" userId="513a9d34-6994-41b9-901c-f28dde9905db" providerId="ADAL" clId="{4AE0757E-5383-4B47-9B49-9BB1EFB86FA2}" dt="2023-02-03T09:08:46.219" v="158" actId="20577"/>
          <ac:spMkLst>
            <pc:docMk/>
            <pc:sldMk cId="3024650233" sldId="1443"/>
            <ac:spMk id="2" creationId="{AD8B7316-7A59-4F04-A5C4-B4F4AAD794FF}"/>
          </ac:spMkLst>
        </pc:spChg>
        <pc:spChg chg="mod">
          <ac:chgData name="Del Manso Martina" userId="513a9d34-6994-41b9-901c-f28dde9905db" providerId="ADAL" clId="{4AE0757E-5383-4B47-9B49-9BB1EFB86FA2}" dt="2023-02-03T09:09:00.801" v="164" actId="20577"/>
          <ac:spMkLst>
            <pc:docMk/>
            <pc:sldMk cId="3024650233" sldId="1443"/>
            <ac:spMk id="9" creationId="{853EB532-9503-48AE-8364-7F7C9B64A96B}"/>
          </ac:spMkLst>
        </pc:spChg>
        <pc:spChg chg="mod">
          <ac:chgData name="Del Manso Martina" userId="513a9d34-6994-41b9-901c-f28dde9905db" providerId="ADAL" clId="{4AE0757E-5383-4B47-9B49-9BB1EFB86FA2}" dt="2023-02-03T09:08:52.529" v="160" actId="20577"/>
          <ac:spMkLst>
            <pc:docMk/>
            <pc:sldMk cId="3024650233" sldId="1443"/>
            <ac:spMk id="10" creationId="{0BD037C3-7E0E-4F44-9B42-DA601C69B26E}"/>
          </ac:spMkLst>
        </pc:spChg>
        <pc:spChg chg="mod">
          <ac:chgData name="Del Manso Martina" userId="513a9d34-6994-41b9-901c-f28dde9905db" providerId="ADAL" clId="{4AE0757E-5383-4B47-9B49-9BB1EFB86FA2}" dt="2023-02-03T08:36:56.599" v="20"/>
          <ac:spMkLst>
            <pc:docMk/>
            <pc:sldMk cId="3024650233" sldId="1443"/>
            <ac:spMk id="13" creationId="{E7776058-B94D-432C-A9E8-125AE28A6B8A}"/>
          </ac:spMkLst>
        </pc:spChg>
        <pc:picChg chg="mod">
          <ac:chgData name="Del Manso Martina" userId="513a9d34-6994-41b9-901c-f28dde9905db" providerId="ADAL" clId="{4AE0757E-5383-4B47-9B49-9BB1EFB86FA2}" dt="2023-02-03T09:08:38.836" v="156" actId="14826"/>
          <ac:picMkLst>
            <pc:docMk/>
            <pc:sldMk cId="3024650233" sldId="1443"/>
            <ac:picMk id="6146" creationId="{3B2467D0-95AB-4349-9144-A9BBBC34A0C4}"/>
          </ac:picMkLst>
        </pc:picChg>
      </pc:sldChg>
      <pc:sldChg chg="modSp mod">
        <pc:chgData name="Del Manso Martina" userId="513a9d34-6994-41b9-901c-f28dde9905db" providerId="ADAL" clId="{4AE0757E-5383-4B47-9B49-9BB1EFB86FA2}" dt="2023-02-03T09:19:49.320" v="255" actId="20577"/>
        <pc:sldMkLst>
          <pc:docMk/>
          <pc:sldMk cId="2705140051" sldId="1461"/>
        </pc:sldMkLst>
        <pc:spChg chg="mod">
          <ac:chgData name="Del Manso Martina" userId="513a9d34-6994-41b9-901c-f28dde9905db" providerId="ADAL" clId="{4AE0757E-5383-4B47-9B49-9BB1EFB86FA2}" dt="2023-02-03T09:19:30.020" v="245" actId="20577"/>
          <ac:spMkLst>
            <pc:docMk/>
            <pc:sldMk cId="2705140051" sldId="1461"/>
            <ac:spMk id="2" creationId="{97E7B292-9F5A-9049-8903-1BFA5568045D}"/>
          </ac:spMkLst>
        </pc:spChg>
        <pc:spChg chg="mod">
          <ac:chgData name="Del Manso Martina" userId="513a9d34-6994-41b9-901c-f28dde9905db" providerId="ADAL" clId="{4AE0757E-5383-4B47-9B49-9BB1EFB86FA2}" dt="2023-02-03T09:19:49.320" v="255" actId="20577"/>
          <ac:spMkLst>
            <pc:docMk/>
            <pc:sldMk cId="2705140051" sldId="1461"/>
            <ac:spMk id="3" creationId="{9AE7991F-227C-4D1D-963F-5DF7512E9B72}"/>
          </ac:spMkLst>
        </pc:spChg>
        <pc:spChg chg="mod">
          <ac:chgData name="Del Manso Martina" userId="513a9d34-6994-41b9-901c-f28dde9905db" providerId="ADAL" clId="{4AE0757E-5383-4B47-9B49-9BB1EFB86FA2}" dt="2023-02-03T09:19:40.493" v="248" actId="20577"/>
          <ac:spMkLst>
            <pc:docMk/>
            <pc:sldMk cId="2705140051" sldId="1461"/>
            <ac:spMk id="6" creationId="{C0E3834D-83F4-4161-9CFE-5070D55D5F1B}"/>
          </ac:spMkLst>
        </pc:spChg>
      </pc:sldChg>
      <pc:sldChg chg="addSp delSp modSp mod">
        <pc:chgData name="Del Manso Martina" userId="513a9d34-6994-41b9-901c-f28dde9905db" providerId="ADAL" clId="{4AE0757E-5383-4B47-9B49-9BB1EFB86FA2}" dt="2023-02-03T09:49:53.121" v="286" actId="1076"/>
        <pc:sldMkLst>
          <pc:docMk/>
          <pc:sldMk cId="2704211798" sldId="1465"/>
        </pc:sldMkLst>
        <pc:spChg chg="mod">
          <ac:chgData name="Del Manso Martina" userId="513a9d34-6994-41b9-901c-f28dde9905db" providerId="ADAL" clId="{4AE0757E-5383-4B47-9B49-9BB1EFB86FA2}" dt="2023-02-03T09:49:50.887" v="285" actId="1076"/>
          <ac:spMkLst>
            <pc:docMk/>
            <pc:sldMk cId="2704211798" sldId="1465"/>
            <ac:spMk id="3" creationId="{0AF22AC7-5F59-9A11-D3BA-C4BBF28333D0}"/>
          </ac:spMkLst>
        </pc:spChg>
        <pc:spChg chg="add mod">
          <ac:chgData name="Del Manso Martina" userId="513a9d34-6994-41b9-901c-f28dde9905db" providerId="ADAL" clId="{4AE0757E-5383-4B47-9B49-9BB1EFB86FA2}" dt="2023-02-03T09:49:53.121" v="286" actId="1076"/>
          <ac:spMkLst>
            <pc:docMk/>
            <pc:sldMk cId="2704211798" sldId="1465"/>
            <ac:spMk id="8" creationId="{2500CDBC-21C5-986B-C369-19F2C0ED33E6}"/>
          </ac:spMkLst>
        </pc:spChg>
        <pc:picChg chg="add mod">
          <ac:chgData name="Del Manso Martina" userId="513a9d34-6994-41b9-901c-f28dde9905db" providerId="ADAL" clId="{4AE0757E-5383-4B47-9B49-9BB1EFB86FA2}" dt="2023-02-03T09:49:47.661" v="284" actId="14100"/>
          <ac:picMkLst>
            <pc:docMk/>
            <pc:sldMk cId="2704211798" sldId="1465"/>
            <ac:picMk id="4" creationId="{B6286B07-6718-CEA9-F5D4-F1D2AF980B1C}"/>
          </ac:picMkLst>
        </pc:picChg>
        <pc:picChg chg="del">
          <ac:chgData name="Del Manso Martina" userId="513a9d34-6994-41b9-901c-f28dde9905db" providerId="ADAL" clId="{4AE0757E-5383-4B47-9B49-9BB1EFB86FA2}" dt="2023-02-03T09:48:43.790" v="272" actId="478"/>
          <ac:picMkLst>
            <pc:docMk/>
            <pc:sldMk cId="2704211798" sldId="1465"/>
            <ac:picMk id="5" creationId="{465E9239-271E-5C6A-AFCA-35B98B671279}"/>
          </ac:picMkLst>
        </pc:picChg>
      </pc:sldChg>
      <pc:sldChg chg="modSp mod">
        <pc:chgData name="Del Manso Martina" userId="513a9d34-6994-41b9-901c-f28dde9905db" providerId="ADAL" clId="{4AE0757E-5383-4B47-9B49-9BB1EFB86FA2}" dt="2023-02-03T09:09:54.939" v="193" actId="6549"/>
        <pc:sldMkLst>
          <pc:docMk/>
          <pc:sldMk cId="3941613085" sldId="1466"/>
        </pc:sldMkLst>
        <pc:spChg chg="mod">
          <ac:chgData name="Del Manso Martina" userId="513a9d34-6994-41b9-901c-f28dde9905db" providerId="ADAL" clId="{4AE0757E-5383-4B47-9B49-9BB1EFB86FA2}" dt="2023-02-03T09:09:54.939" v="193" actId="6549"/>
          <ac:spMkLst>
            <pc:docMk/>
            <pc:sldMk cId="3941613085" sldId="1466"/>
            <ac:spMk id="5" creationId="{DF970081-94DA-4076-80A9-CF7BC0ABB794}"/>
          </ac:spMkLst>
        </pc:spChg>
        <pc:graphicFrameChg chg="mod modGraphic">
          <ac:chgData name="Del Manso Martina" userId="513a9d34-6994-41b9-901c-f28dde9905db" providerId="ADAL" clId="{4AE0757E-5383-4B47-9B49-9BB1EFB86FA2}" dt="2023-02-03T09:09:42.850" v="173" actId="207"/>
          <ac:graphicFrameMkLst>
            <pc:docMk/>
            <pc:sldMk cId="3941613085" sldId="1466"/>
            <ac:graphicFrameMk id="8" creationId="{E95F98A3-5C61-F934-D9AB-63B169D1530C}"/>
          </ac:graphicFrameMkLst>
        </pc:graphicFrameChg>
      </pc:sldChg>
      <pc:sldChg chg="del">
        <pc:chgData name="Del Manso Martina" userId="513a9d34-6994-41b9-901c-f28dde9905db" providerId="ADAL" clId="{4AE0757E-5383-4B47-9B49-9BB1EFB86FA2}" dt="2023-02-03T09:20:46.920" v="271" actId="47"/>
        <pc:sldMkLst>
          <pc:docMk/>
          <pc:sldMk cId="2456412455" sldId="1467"/>
        </pc:sldMkLst>
      </pc:sldChg>
      <pc:sldChg chg="modSp del">
        <pc:chgData name="Del Manso Martina" userId="513a9d34-6994-41b9-901c-f28dde9905db" providerId="ADAL" clId="{4AE0757E-5383-4B47-9B49-9BB1EFB86FA2}" dt="2023-02-03T09:20:46.920" v="271" actId="47"/>
        <pc:sldMkLst>
          <pc:docMk/>
          <pc:sldMk cId="255444371" sldId="1468"/>
        </pc:sldMkLst>
        <pc:spChg chg="mod">
          <ac:chgData name="Del Manso Martina" userId="513a9d34-6994-41b9-901c-f28dde9905db" providerId="ADAL" clId="{4AE0757E-5383-4B47-9B49-9BB1EFB86FA2}" dt="2023-02-03T08:36:56.599" v="20"/>
          <ac:spMkLst>
            <pc:docMk/>
            <pc:sldMk cId="255444371" sldId="1468"/>
            <ac:spMk id="4" creationId="{C436C9B4-0598-4BC7-8D20-3BCE1F1E349C}"/>
          </ac:spMkLst>
        </pc:spChg>
      </pc:sldChg>
    </pc:docChg>
  </pc:docChgLst>
  <pc:docChgLst>
    <pc:chgData name="Del Manso Martina" userId="513a9d34-6994-41b9-901c-f28dde9905db" providerId="ADAL" clId="{AF60F788-E6BD-4847-8351-C1C2A509451B}"/>
    <pc:docChg chg="undo custSel addSld delSld modSld">
      <pc:chgData name="Del Manso Martina" userId="513a9d34-6994-41b9-901c-f28dde9905db" providerId="ADAL" clId="{AF60F788-E6BD-4847-8351-C1C2A509451B}" dt="2023-02-24T09:55:50.312" v="324" actId="1076"/>
      <pc:docMkLst>
        <pc:docMk/>
      </pc:docMkLst>
      <pc:sldChg chg="modSp mod">
        <pc:chgData name="Del Manso Martina" userId="513a9d34-6994-41b9-901c-f28dde9905db" providerId="ADAL" clId="{AF60F788-E6BD-4847-8351-C1C2A509451B}" dt="2023-02-24T09:41:35.374" v="167" actId="20577"/>
        <pc:sldMkLst>
          <pc:docMk/>
          <pc:sldMk cId="558278552" sldId="259"/>
        </pc:sldMkLst>
        <pc:spChg chg="mod">
          <ac:chgData name="Del Manso Martina" userId="513a9d34-6994-41b9-901c-f28dde9905db" providerId="ADAL" clId="{AF60F788-E6BD-4847-8351-C1C2A509451B}" dt="2023-02-24T09:41:35.374" v="167" actId="20577"/>
          <ac:spMkLst>
            <pc:docMk/>
            <pc:sldMk cId="558278552" sldId="259"/>
            <ac:spMk id="8" creationId="{30D2BD75-176A-45F8-A3B1-71B284903107}"/>
          </ac:spMkLst>
        </pc:spChg>
        <pc:spChg chg="mod">
          <ac:chgData name="Del Manso Martina" userId="513a9d34-6994-41b9-901c-f28dde9905db" providerId="ADAL" clId="{AF60F788-E6BD-4847-8351-C1C2A509451B}" dt="2023-02-24T09:40:06.533" v="87"/>
          <ac:spMkLst>
            <pc:docMk/>
            <pc:sldMk cId="558278552" sldId="259"/>
            <ac:spMk id="9" creationId="{9062F9CD-CE96-4997-888D-12FBC44B69AD}"/>
          </ac:spMkLst>
        </pc:spChg>
        <pc:spChg chg="mod">
          <ac:chgData name="Del Manso Martina" userId="513a9d34-6994-41b9-901c-f28dde9905db" providerId="ADAL" clId="{AF60F788-E6BD-4847-8351-C1C2A509451B}" dt="2023-02-24T09:36:18.783" v="23"/>
          <ac:spMkLst>
            <pc:docMk/>
            <pc:sldMk cId="558278552" sldId="259"/>
            <ac:spMk id="13" creationId="{E7776058-B94D-432C-A9E8-125AE28A6B8A}"/>
          </ac:spMkLst>
        </pc:spChg>
        <pc:picChg chg="mod">
          <ac:chgData name="Del Manso Martina" userId="513a9d34-6994-41b9-901c-f28dde9905db" providerId="ADAL" clId="{AF60F788-E6BD-4847-8351-C1C2A509451B}" dt="2023-02-24T09:40:25.322" v="88" actId="14826"/>
          <ac:picMkLst>
            <pc:docMk/>
            <pc:sldMk cId="558278552" sldId="259"/>
            <ac:picMk id="1026" creationId="{46F22350-067A-2ACD-7608-7432BEEE1852}"/>
          </ac:picMkLst>
        </pc:picChg>
      </pc:sldChg>
      <pc:sldChg chg="addSp delSp modSp mod">
        <pc:chgData name="Del Manso Martina" userId="513a9d34-6994-41b9-901c-f28dde9905db" providerId="ADAL" clId="{AF60F788-E6BD-4847-8351-C1C2A509451B}" dt="2023-02-24T09:38:28.324" v="66" actId="478"/>
        <pc:sldMkLst>
          <pc:docMk/>
          <pc:sldMk cId="3310883101" sldId="261"/>
        </pc:sldMkLst>
        <pc:spChg chg="add del">
          <ac:chgData name="Del Manso Martina" userId="513a9d34-6994-41b9-901c-f28dde9905db" providerId="ADAL" clId="{AF60F788-E6BD-4847-8351-C1C2A509451B}" dt="2023-02-24T09:36:54.344" v="26" actId="22"/>
          <ac:spMkLst>
            <pc:docMk/>
            <pc:sldMk cId="3310883101" sldId="261"/>
            <ac:spMk id="3" creationId="{5667F126-BB62-5B76-68CF-78A602BFC4BC}"/>
          </ac:spMkLst>
        </pc:spChg>
        <pc:spChg chg="mod">
          <ac:chgData name="Del Manso Martina" userId="513a9d34-6994-41b9-901c-f28dde9905db" providerId="ADAL" clId="{AF60F788-E6BD-4847-8351-C1C2A509451B}" dt="2023-02-24T09:36:47.158" v="24"/>
          <ac:spMkLst>
            <pc:docMk/>
            <pc:sldMk cId="3310883101" sldId="261"/>
            <ac:spMk id="5" creationId="{A5BE4D16-0C7B-441B-894E-231233E4FE0D}"/>
          </ac:spMkLst>
        </pc:spChg>
        <pc:spChg chg="mod">
          <ac:chgData name="Del Manso Martina" userId="513a9d34-6994-41b9-901c-f28dde9905db" providerId="ADAL" clId="{AF60F788-E6BD-4847-8351-C1C2A509451B}" dt="2023-02-24T09:38:14.233" v="61" actId="20577"/>
          <ac:spMkLst>
            <pc:docMk/>
            <pc:sldMk cId="3310883101" sldId="261"/>
            <ac:spMk id="6" creationId="{FDD407F9-D97C-40C4-9D32-E19852D92C02}"/>
          </ac:spMkLst>
        </pc:spChg>
        <pc:spChg chg="add del mod">
          <ac:chgData name="Del Manso Martina" userId="513a9d34-6994-41b9-901c-f28dde9905db" providerId="ADAL" clId="{AF60F788-E6BD-4847-8351-C1C2A509451B}" dt="2023-02-24T09:38:28.324" v="66" actId="478"/>
          <ac:spMkLst>
            <pc:docMk/>
            <pc:sldMk cId="3310883101" sldId="261"/>
            <ac:spMk id="7" creationId="{5D1EA4B2-E747-5CA7-F29F-79C33B98417F}"/>
          </ac:spMkLst>
        </pc:spChg>
        <pc:spChg chg="mod">
          <ac:chgData name="Del Manso Martina" userId="513a9d34-6994-41b9-901c-f28dde9905db" providerId="ADAL" clId="{AF60F788-E6BD-4847-8351-C1C2A509451B}" dt="2023-02-24T09:38:25.545" v="65" actId="20577"/>
          <ac:spMkLst>
            <pc:docMk/>
            <pc:sldMk cId="3310883101" sldId="261"/>
            <ac:spMk id="8" creationId="{49C5373A-585E-420D-9426-FA7A20EA58D9}"/>
          </ac:spMkLst>
        </pc:spChg>
        <pc:spChg chg="mod">
          <ac:chgData name="Del Manso Martina" userId="513a9d34-6994-41b9-901c-f28dde9905db" providerId="ADAL" clId="{AF60F788-E6BD-4847-8351-C1C2A509451B}" dt="2023-02-24T09:37:17.094" v="34" actId="20577"/>
          <ac:spMkLst>
            <pc:docMk/>
            <pc:sldMk cId="3310883101" sldId="261"/>
            <ac:spMk id="10" creationId="{A0168411-B05F-4E38-B014-86F92D6456B7}"/>
          </ac:spMkLst>
        </pc:spChg>
        <pc:spChg chg="mod">
          <ac:chgData name="Del Manso Martina" userId="513a9d34-6994-41b9-901c-f28dde9905db" providerId="ADAL" clId="{AF60F788-E6BD-4847-8351-C1C2A509451B}" dt="2023-02-24T09:35:57.224" v="17" actId="20577"/>
          <ac:spMkLst>
            <pc:docMk/>
            <pc:sldMk cId="3310883101" sldId="261"/>
            <ac:spMk id="170" creationId="{9F928B8A-3EB1-4DF1-BFCE-1A2F9A1160CD}"/>
          </ac:spMkLst>
        </pc:spChg>
        <pc:picChg chg="mod">
          <ac:chgData name="Del Manso Martina" userId="513a9d34-6994-41b9-901c-f28dde9905db" providerId="ADAL" clId="{AF60F788-E6BD-4847-8351-C1C2A509451B}" dt="2023-02-24T09:35:45.467" v="10" actId="14826"/>
          <ac:picMkLst>
            <pc:docMk/>
            <pc:sldMk cId="3310883101" sldId="261"/>
            <ac:picMk id="1026" creationId="{91622F3B-016C-F6AB-025F-DA240E8B0961}"/>
          </ac:picMkLst>
        </pc:picChg>
      </pc:sldChg>
      <pc:sldChg chg="modSp mod">
        <pc:chgData name="Del Manso Martina" userId="513a9d34-6994-41b9-901c-f28dde9905db" providerId="ADAL" clId="{AF60F788-E6BD-4847-8351-C1C2A509451B}" dt="2023-02-24T09:36:18.783" v="23"/>
        <pc:sldMkLst>
          <pc:docMk/>
          <pc:sldMk cId="1175944865" sldId="263"/>
        </pc:sldMkLst>
        <pc:spChg chg="mod">
          <ac:chgData name="Del Manso Martina" userId="513a9d34-6994-41b9-901c-f28dde9905db" providerId="ADAL" clId="{AF60F788-E6BD-4847-8351-C1C2A509451B}" dt="2023-02-24T09:36:18.783" v="23"/>
          <ac:spMkLst>
            <pc:docMk/>
            <pc:sldMk cId="1175944865" sldId="263"/>
            <ac:spMk id="4" creationId="{00000000-0000-0000-0000-000000000000}"/>
          </ac:spMkLst>
        </pc:spChg>
        <pc:spChg chg="mod">
          <ac:chgData name="Del Manso Martina" userId="513a9d34-6994-41b9-901c-f28dde9905db" providerId="ADAL" clId="{AF60F788-E6BD-4847-8351-C1C2A509451B}" dt="2023-02-24T09:34:45.499" v="8" actId="20577"/>
          <ac:spMkLst>
            <pc:docMk/>
            <pc:sldMk cId="1175944865" sldId="263"/>
            <ac:spMk id="8" creationId="{88ED138C-29C0-410A-8A6C-FC0EE87430DF}"/>
          </ac:spMkLst>
        </pc:spChg>
        <pc:picChg chg="mod">
          <ac:chgData name="Del Manso Martina" userId="513a9d34-6994-41b9-901c-f28dde9905db" providerId="ADAL" clId="{AF60F788-E6BD-4847-8351-C1C2A509451B}" dt="2023-02-24T09:34:16.304" v="3" actId="14100"/>
          <ac:picMkLst>
            <pc:docMk/>
            <pc:sldMk cId="1175944865" sldId="263"/>
            <ac:picMk id="5" creationId="{B5ED2C2C-1304-0207-7BA3-5468B5CFF6C6}"/>
          </ac:picMkLst>
        </pc:picChg>
        <pc:picChg chg="mod">
          <ac:chgData name="Del Manso Martina" userId="513a9d34-6994-41b9-901c-f28dde9905db" providerId="ADAL" clId="{AF60F788-E6BD-4847-8351-C1C2A509451B}" dt="2023-02-24T09:35:34.324" v="9" actId="14826"/>
          <ac:picMkLst>
            <pc:docMk/>
            <pc:sldMk cId="1175944865" sldId="263"/>
            <ac:picMk id="10" creationId="{C5BB7BEC-B517-08A8-187E-7C6169EEB903}"/>
          </ac:picMkLst>
        </pc:picChg>
      </pc:sldChg>
      <pc:sldChg chg="modSp mod">
        <pc:chgData name="Del Manso Martina" userId="513a9d34-6994-41b9-901c-f28dde9905db" providerId="ADAL" clId="{AF60F788-E6BD-4847-8351-C1C2A509451B}" dt="2023-02-24T09:50:12.151" v="303" actId="20577"/>
        <pc:sldMkLst>
          <pc:docMk/>
          <pc:sldMk cId="1393109582" sldId="276"/>
        </pc:sldMkLst>
        <pc:spChg chg="mod">
          <ac:chgData name="Del Manso Martina" userId="513a9d34-6994-41b9-901c-f28dde9905db" providerId="ADAL" clId="{AF60F788-E6BD-4847-8351-C1C2A509451B}" dt="2023-02-24T09:50:12.151" v="303" actId="20577"/>
          <ac:spMkLst>
            <pc:docMk/>
            <pc:sldMk cId="1393109582" sldId="276"/>
            <ac:spMk id="3" creationId="{46B1FEDA-143A-4056-8586-6BEC18D7A754}"/>
          </ac:spMkLst>
        </pc:spChg>
        <pc:spChg chg="mod">
          <ac:chgData name="Del Manso Martina" userId="513a9d34-6994-41b9-901c-f28dde9905db" providerId="ADAL" clId="{AF60F788-E6BD-4847-8351-C1C2A509451B}" dt="2023-02-24T09:50:07.718" v="301"/>
          <ac:spMkLst>
            <pc:docMk/>
            <pc:sldMk cId="1393109582" sldId="276"/>
            <ac:spMk id="4" creationId="{52DF639F-D9FC-3A03-25FF-6516FFD946F6}"/>
          </ac:spMkLst>
        </pc:spChg>
      </pc:sldChg>
      <pc:sldChg chg="modSp mod">
        <pc:chgData name="Del Manso Martina" userId="513a9d34-6994-41b9-901c-f28dde9905db" providerId="ADAL" clId="{AF60F788-E6BD-4847-8351-C1C2A509451B}" dt="2023-02-24T09:55:50.312" v="324" actId="1076"/>
        <pc:sldMkLst>
          <pc:docMk/>
          <pc:sldMk cId="596980194" sldId="278"/>
        </pc:sldMkLst>
        <pc:spChg chg="mod">
          <ac:chgData name="Del Manso Martina" userId="513a9d34-6994-41b9-901c-f28dde9905db" providerId="ADAL" clId="{AF60F788-E6BD-4847-8351-C1C2A509451B}" dt="2023-02-24T09:39:49.613" v="86" actId="20577"/>
          <ac:spMkLst>
            <pc:docMk/>
            <pc:sldMk cId="596980194" sldId="278"/>
            <ac:spMk id="9" creationId="{9062F9CD-CE96-4997-888D-12FBC44B69AD}"/>
          </ac:spMkLst>
        </pc:spChg>
        <pc:spChg chg="mod">
          <ac:chgData name="Del Manso Martina" userId="513a9d34-6994-41b9-901c-f28dde9905db" providerId="ADAL" clId="{AF60F788-E6BD-4847-8351-C1C2A509451B}" dt="2023-02-24T09:55:50.312" v="324" actId="1076"/>
          <ac:spMkLst>
            <pc:docMk/>
            <pc:sldMk cId="596980194" sldId="278"/>
            <ac:spMk id="16" creationId="{9AAAB8FB-18B2-4010-8B19-390F6A5A5F0A}"/>
          </ac:spMkLst>
        </pc:spChg>
        <pc:spChg chg="mod">
          <ac:chgData name="Del Manso Martina" userId="513a9d34-6994-41b9-901c-f28dde9905db" providerId="ADAL" clId="{AF60F788-E6BD-4847-8351-C1C2A509451B}" dt="2023-02-24T09:36:18.783" v="23"/>
          <ac:spMkLst>
            <pc:docMk/>
            <pc:sldMk cId="596980194" sldId="278"/>
            <ac:spMk id="17" creationId="{462B6211-349A-4E55-9BA6-1003FB842C0A}"/>
          </ac:spMkLst>
        </pc:spChg>
        <pc:picChg chg="mod">
          <ac:chgData name="Del Manso Martina" userId="513a9d34-6994-41b9-901c-f28dde9905db" providerId="ADAL" clId="{AF60F788-E6BD-4847-8351-C1C2A509451B}" dt="2023-02-24T09:39:17.209" v="68" actId="14826"/>
          <ac:picMkLst>
            <pc:docMk/>
            <pc:sldMk cId="596980194" sldId="278"/>
            <ac:picMk id="2" creationId="{AF82171E-FAE6-40F0-802E-C1CBFED00980}"/>
          </ac:picMkLst>
        </pc:picChg>
        <pc:picChg chg="mod">
          <ac:chgData name="Del Manso Martina" userId="513a9d34-6994-41b9-901c-f28dde9905db" providerId="ADAL" clId="{AF60F788-E6BD-4847-8351-C1C2A509451B}" dt="2023-02-24T09:38:59.704" v="67" actId="14826"/>
          <ac:picMkLst>
            <pc:docMk/>
            <pc:sldMk cId="596980194" sldId="278"/>
            <ac:picMk id="1026" creationId="{DA911BB8-2AEE-ACAD-E6C5-2594499F2E6A}"/>
          </ac:picMkLst>
        </pc:picChg>
      </pc:sldChg>
      <pc:sldChg chg="modSp add del mod">
        <pc:chgData name="Del Manso Martina" userId="513a9d34-6994-41b9-901c-f28dde9905db" providerId="ADAL" clId="{AF60F788-E6BD-4847-8351-C1C2A509451B}" dt="2023-02-24T09:49:06.253" v="300" actId="20577"/>
        <pc:sldMkLst>
          <pc:docMk/>
          <pc:sldMk cId="37481646" sldId="279"/>
        </pc:sldMkLst>
        <pc:spChg chg="mod">
          <ac:chgData name="Del Manso Martina" userId="513a9d34-6994-41b9-901c-f28dde9905db" providerId="ADAL" clId="{AF60F788-E6BD-4847-8351-C1C2A509451B}" dt="2023-02-24T09:49:06.253" v="300" actId="20577"/>
          <ac:spMkLst>
            <pc:docMk/>
            <pc:sldMk cId="37481646" sldId="279"/>
            <ac:spMk id="7" creationId="{DE0F5A75-5FBE-DB58-5B7C-C4655E6B239F}"/>
          </ac:spMkLst>
        </pc:spChg>
      </pc:sldChg>
      <pc:sldChg chg="add del">
        <pc:chgData name="Del Manso Martina" userId="513a9d34-6994-41b9-901c-f28dde9905db" providerId="ADAL" clId="{AF60F788-E6BD-4847-8351-C1C2A509451B}" dt="2023-02-24T09:48:04.288" v="251"/>
        <pc:sldMkLst>
          <pc:docMk/>
          <pc:sldMk cId="3184253884" sldId="280"/>
        </pc:sldMkLst>
      </pc:sldChg>
      <pc:sldChg chg="modSp mod">
        <pc:chgData name="Del Manso Martina" userId="513a9d34-6994-41b9-901c-f28dde9905db" providerId="ADAL" clId="{AF60F788-E6BD-4847-8351-C1C2A509451B}" dt="2023-02-24T09:33:30.611" v="1" actId="20577"/>
        <pc:sldMkLst>
          <pc:docMk/>
          <pc:sldMk cId="638701303" sldId="1418"/>
        </pc:sldMkLst>
        <pc:spChg chg="mod">
          <ac:chgData name="Del Manso Martina" userId="513a9d34-6994-41b9-901c-f28dde9905db" providerId="ADAL" clId="{AF60F788-E6BD-4847-8351-C1C2A509451B}" dt="2023-02-24T09:33:30.611" v="1" actId="20577"/>
          <ac:spMkLst>
            <pc:docMk/>
            <pc:sldMk cId="638701303" sldId="1418"/>
            <ac:spMk id="9" creationId="{02D42140-243D-4064-9F67-4AB0E0B3DB7E}"/>
          </ac:spMkLst>
        </pc:spChg>
      </pc:sldChg>
      <pc:sldChg chg="modSp mod">
        <pc:chgData name="Del Manso Martina" userId="513a9d34-6994-41b9-901c-f28dde9905db" providerId="ADAL" clId="{AF60F788-E6BD-4847-8351-C1C2A509451B}" dt="2023-02-24T09:47:48.193" v="249" actId="20577"/>
        <pc:sldMkLst>
          <pc:docMk/>
          <pc:sldMk cId="1363598916" sldId="1436"/>
        </pc:sldMkLst>
        <pc:spChg chg="mod">
          <ac:chgData name="Del Manso Martina" userId="513a9d34-6994-41b9-901c-f28dde9905db" providerId="ADAL" clId="{AF60F788-E6BD-4847-8351-C1C2A509451B}" dt="2023-02-24T09:47:48.193" v="249" actId="20577"/>
          <ac:spMkLst>
            <pc:docMk/>
            <pc:sldMk cId="1363598916" sldId="1436"/>
            <ac:spMk id="2" creationId="{8BF82B57-AAD8-1EEF-574E-5BAF68B60329}"/>
          </ac:spMkLst>
        </pc:spChg>
        <pc:spChg chg="mod">
          <ac:chgData name="Del Manso Martina" userId="513a9d34-6994-41b9-901c-f28dde9905db" providerId="ADAL" clId="{AF60F788-E6BD-4847-8351-C1C2A509451B}" dt="2023-02-24T09:36:18.783" v="23"/>
          <ac:spMkLst>
            <pc:docMk/>
            <pc:sldMk cId="1363598916" sldId="1436"/>
            <ac:spMk id="4" creationId="{C436C9B4-0598-4BC7-8D20-3BCE1F1E349C}"/>
          </ac:spMkLst>
        </pc:spChg>
        <pc:picChg chg="mod">
          <ac:chgData name="Del Manso Martina" userId="513a9d34-6994-41b9-901c-f28dde9905db" providerId="ADAL" clId="{AF60F788-E6BD-4847-8351-C1C2A509451B}" dt="2023-02-24T09:47:41.734" v="248" actId="14826"/>
          <ac:picMkLst>
            <pc:docMk/>
            <pc:sldMk cId="1363598916" sldId="1436"/>
            <ac:picMk id="5" creationId="{BD632AA6-298D-4EAF-AE5F-2CEA1D7FEB5A}"/>
          </ac:picMkLst>
        </pc:picChg>
      </pc:sldChg>
      <pc:sldChg chg="modSp mod">
        <pc:chgData name="Del Manso Martina" userId="513a9d34-6994-41b9-901c-f28dde9905db" providerId="ADAL" clId="{AF60F788-E6BD-4847-8351-C1C2A509451B}" dt="2023-02-24T09:42:10.104" v="171" actId="20577"/>
        <pc:sldMkLst>
          <pc:docMk/>
          <pc:sldMk cId="3024650233" sldId="1443"/>
        </pc:sldMkLst>
        <pc:spChg chg="mod">
          <ac:chgData name="Del Manso Martina" userId="513a9d34-6994-41b9-901c-f28dde9905db" providerId="ADAL" clId="{AF60F788-E6BD-4847-8351-C1C2A509451B}" dt="2023-02-24T09:42:02.427" v="169" actId="20577"/>
          <ac:spMkLst>
            <pc:docMk/>
            <pc:sldMk cId="3024650233" sldId="1443"/>
            <ac:spMk id="2" creationId="{AD8B7316-7A59-4F04-A5C4-B4F4AAD794FF}"/>
          </ac:spMkLst>
        </pc:spChg>
        <pc:spChg chg="mod">
          <ac:chgData name="Del Manso Martina" userId="513a9d34-6994-41b9-901c-f28dde9905db" providerId="ADAL" clId="{AF60F788-E6BD-4847-8351-C1C2A509451B}" dt="2023-02-24T09:42:04.945" v="170" actId="20577"/>
          <ac:spMkLst>
            <pc:docMk/>
            <pc:sldMk cId="3024650233" sldId="1443"/>
            <ac:spMk id="9" creationId="{853EB532-9503-48AE-8364-7F7C9B64A96B}"/>
          </ac:spMkLst>
        </pc:spChg>
        <pc:spChg chg="mod">
          <ac:chgData name="Del Manso Martina" userId="513a9d34-6994-41b9-901c-f28dde9905db" providerId="ADAL" clId="{AF60F788-E6BD-4847-8351-C1C2A509451B}" dt="2023-02-24T09:42:10.104" v="171" actId="20577"/>
          <ac:spMkLst>
            <pc:docMk/>
            <pc:sldMk cId="3024650233" sldId="1443"/>
            <ac:spMk id="11" creationId="{14DFEC8D-29E6-4B94-89E1-521383F14EE5}"/>
          </ac:spMkLst>
        </pc:spChg>
        <pc:spChg chg="mod">
          <ac:chgData name="Del Manso Martina" userId="513a9d34-6994-41b9-901c-f28dde9905db" providerId="ADAL" clId="{AF60F788-E6BD-4847-8351-C1C2A509451B}" dt="2023-02-24T09:36:18.783" v="23"/>
          <ac:spMkLst>
            <pc:docMk/>
            <pc:sldMk cId="3024650233" sldId="1443"/>
            <ac:spMk id="13" creationId="{E7776058-B94D-432C-A9E8-125AE28A6B8A}"/>
          </ac:spMkLst>
        </pc:spChg>
        <pc:picChg chg="mod">
          <ac:chgData name="Del Manso Martina" userId="513a9d34-6994-41b9-901c-f28dde9905db" providerId="ADAL" clId="{AF60F788-E6BD-4847-8351-C1C2A509451B}" dt="2023-02-24T09:41:52.773" v="168" actId="14826"/>
          <ac:picMkLst>
            <pc:docMk/>
            <pc:sldMk cId="3024650233" sldId="1443"/>
            <ac:picMk id="6146" creationId="{3B2467D0-95AB-4349-9144-A9BBBC34A0C4}"/>
          </ac:picMkLst>
        </pc:picChg>
      </pc:sldChg>
      <pc:sldChg chg="modSp mod">
        <pc:chgData name="Del Manso Martina" userId="513a9d34-6994-41b9-901c-f28dde9905db" providerId="ADAL" clId="{AF60F788-E6BD-4847-8351-C1C2A509451B}" dt="2023-02-24T09:47:14.003" v="247" actId="20577"/>
        <pc:sldMkLst>
          <pc:docMk/>
          <pc:sldMk cId="2705140051" sldId="1461"/>
        </pc:sldMkLst>
        <pc:spChg chg="mod">
          <ac:chgData name="Del Manso Martina" userId="513a9d34-6994-41b9-901c-f28dde9905db" providerId="ADAL" clId="{AF60F788-E6BD-4847-8351-C1C2A509451B}" dt="2023-02-24T09:47:14.003" v="247" actId="20577"/>
          <ac:spMkLst>
            <pc:docMk/>
            <pc:sldMk cId="2705140051" sldId="1461"/>
            <ac:spMk id="2" creationId="{97E7B292-9F5A-9049-8903-1BFA5568045D}"/>
          </ac:spMkLst>
        </pc:spChg>
        <pc:spChg chg="mod">
          <ac:chgData name="Del Manso Martina" userId="513a9d34-6994-41b9-901c-f28dde9905db" providerId="ADAL" clId="{AF60F788-E6BD-4847-8351-C1C2A509451B}" dt="2023-02-24T09:44:11.328" v="226" actId="20577"/>
          <ac:spMkLst>
            <pc:docMk/>
            <pc:sldMk cId="2705140051" sldId="1461"/>
            <ac:spMk id="3" creationId="{9AE7991F-227C-4D1D-963F-5DF7512E9B72}"/>
          </ac:spMkLst>
        </pc:spChg>
        <pc:spChg chg="mod">
          <ac:chgData name="Del Manso Martina" userId="513a9d34-6994-41b9-901c-f28dde9905db" providerId="ADAL" clId="{AF60F788-E6BD-4847-8351-C1C2A509451B}" dt="2023-02-24T09:46:28.873" v="232" actId="20577"/>
          <ac:spMkLst>
            <pc:docMk/>
            <pc:sldMk cId="2705140051" sldId="1461"/>
            <ac:spMk id="6" creationId="{C0E3834D-83F4-4161-9CFE-5070D55D5F1B}"/>
          </ac:spMkLst>
        </pc:spChg>
      </pc:sldChg>
      <pc:sldChg chg="addSp delSp modSp mod">
        <pc:chgData name="Del Manso Martina" userId="513a9d34-6994-41b9-901c-f28dde9905db" providerId="ADAL" clId="{AF60F788-E6BD-4847-8351-C1C2A509451B}" dt="2023-02-24T09:55:02.143" v="319" actId="1076"/>
        <pc:sldMkLst>
          <pc:docMk/>
          <pc:sldMk cId="2704211798" sldId="1465"/>
        </pc:sldMkLst>
        <pc:graphicFrameChg chg="add del mod">
          <ac:chgData name="Del Manso Martina" userId="513a9d34-6994-41b9-901c-f28dde9905db" providerId="ADAL" clId="{AF60F788-E6BD-4847-8351-C1C2A509451B}" dt="2023-02-24T09:54:08.743" v="306"/>
          <ac:graphicFrameMkLst>
            <pc:docMk/>
            <pc:sldMk cId="2704211798" sldId="1465"/>
            <ac:graphicFrameMk id="2" creationId="{D5FCC5A1-B0D9-435E-9213-8B4712B32C34}"/>
          </ac:graphicFrameMkLst>
        </pc:graphicFrameChg>
        <pc:graphicFrameChg chg="add del mod">
          <ac:chgData name="Del Manso Martina" userId="513a9d34-6994-41b9-901c-f28dde9905db" providerId="ADAL" clId="{AF60F788-E6BD-4847-8351-C1C2A509451B}" dt="2023-02-24T09:54:15.163" v="308"/>
          <ac:graphicFrameMkLst>
            <pc:docMk/>
            <pc:sldMk cId="2704211798" sldId="1465"/>
            <ac:graphicFrameMk id="5" creationId="{F46EDD47-257C-3340-D083-E8BAD9534110}"/>
          </ac:graphicFrameMkLst>
        </pc:graphicFrameChg>
        <pc:graphicFrameChg chg="add del mod">
          <ac:chgData name="Del Manso Martina" userId="513a9d34-6994-41b9-901c-f28dde9905db" providerId="ADAL" clId="{AF60F788-E6BD-4847-8351-C1C2A509451B}" dt="2023-02-24T09:54:18.184" v="310"/>
          <ac:graphicFrameMkLst>
            <pc:docMk/>
            <pc:sldMk cId="2704211798" sldId="1465"/>
            <ac:graphicFrameMk id="7" creationId="{E0AA8377-EBC3-BC57-BF2C-5E355994ACB7}"/>
          </ac:graphicFrameMkLst>
        </pc:graphicFrameChg>
        <pc:picChg chg="del">
          <ac:chgData name="Del Manso Martina" userId="513a9d34-6994-41b9-901c-f28dde9905db" providerId="ADAL" clId="{AF60F788-E6BD-4847-8351-C1C2A509451B}" dt="2023-02-24T09:54:05.953" v="304" actId="478"/>
          <ac:picMkLst>
            <pc:docMk/>
            <pc:sldMk cId="2704211798" sldId="1465"/>
            <ac:picMk id="4" creationId="{65658FC2-878A-24C3-D97B-275040B71817}"/>
          </ac:picMkLst>
        </pc:picChg>
        <pc:picChg chg="del mod">
          <ac:chgData name="Del Manso Martina" userId="513a9d34-6994-41b9-901c-f28dde9905db" providerId="ADAL" clId="{AF60F788-E6BD-4847-8351-C1C2A509451B}" dt="2023-02-24T09:54:31.323" v="313"/>
          <ac:picMkLst>
            <pc:docMk/>
            <pc:sldMk cId="2704211798" sldId="1465"/>
            <ac:picMk id="8" creationId="{2388154B-9C32-A7A4-B8C6-15002D567172}"/>
          </ac:picMkLst>
        </pc:picChg>
        <pc:picChg chg="add del">
          <ac:chgData name="Del Manso Martina" userId="513a9d34-6994-41b9-901c-f28dde9905db" providerId="ADAL" clId="{AF60F788-E6BD-4847-8351-C1C2A509451B}" dt="2023-02-24T09:54:36.608" v="315"/>
          <ac:picMkLst>
            <pc:docMk/>
            <pc:sldMk cId="2704211798" sldId="1465"/>
            <ac:picMk id="9" creationId="{817E13A9-B4D9-927F-B8F4-A3F60CCA3742}"/>
          </ac:picMkLst>
        </pc:picChg>
        <pc:picChg chg="add mod">
          <ac:chgData name="Del Manso Martina" userId="513a9d34-6994-41b9-901c-f28dde9905db" providerId="ADAL" clId="{AF60F788-E6BD-4847-8351-C1C2A509451B}" dt="2023-02-24T09:55:02.143" v="319" actId="1076"/>
          <ac:picMkLst>
            <pc:docMk/>
            <pc:sldMk cId="2704211798" sldId="1465"/>
            <ac:picMk id="11" creationId="{3537A8F5-0E02-6C8B-3A9B-A73AE3FBF764}"/>
          </ac:picMkLst>
        </pc:picChg>
      </pc:sldChg>
      <pc:sldChg chg="modSp mod">
        <pc:chgData name="Del Manso Martina" userId="513a9d34-6994-41b9-901c-f28dde9905db" providerId="ADAL" clId="{AF60F788-E6BD-4847-8351-C1C2A509451B}" dt="2023-02-24T09:43:26.073" v="184" actId="20577"/>
        <pc:sldMkLst>
          <pc:docMk/>
          <pc:sldMk cId="3941613085" sldId="1466"/>
        </pc:sldMkLst>
        <pc:spChg chg="mod">
          <ac:chgData name="Del Manso Martina" userId="513a9d34-6994-41b9-901c-f28dde9905db" providerId="ADAL" clId="{AF60F788-E6BD-4847-8351-C1C2A509451B}" dt="2023-02-24T09:43:26.073" v="184" actId="20577"/>
          <ac:spMkLst>
            <pc:docMk/>
            <pc:sldMk cId="3941613085" sldId="1466"/>
            <ac:spMk id="5" creationId="{DF970081-94DA-4076-80A9-CF7BC0ABB794}"/>
          </ac:spMkLst>
        </pc:spChg>
        <pc:graphicFrameChg chg="mod modGraphic">
          <ac:chgData name="Del Manso Martina" userId="513a9d34-6994-41b9-901c-f28dde9905db" providerId="ADAL" clId="{AF60F788-E6BD-4847-8351-C1C2A509451B}" dt="2023-02-24T09:43:22.093" v="182"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7784E10B-0C12-4137-85B4-F23FCEF080D0}"/>
    <pc:docChg chg="custSel modSld">
      <pc:chgData name="Del Manso Martina" userId="513a9d34-6994-41b9-901c-f28dde9905db" providerId="ADAL" clId="{7784E10B-0C12-4137-85B4-F23FCEF080D0}" dt="2022-10-13T11:04:09.128" v="179" actId="20577"/>
      <pc:docMkLst>
        <pc:docMk/>
      </pc:docMkLst>
      <pc:sldChg chg="modSp mod">
        <pc:chgData name="Del Manso Martina" userId="513a9d34-6994-41b9-901c-f28dde9905db" providerId="ADAL" clId="{7784E10B-0C12-4137-85B4-F23FCEF080D0}" dt="2022-10-13T10:55:10.176" v="117" actId="20577"/>
        <pc:sldMkLst>
          <pc:docMk/>
          <pc:sldMk cId="558278552" sldId="259"/>
        </pc:sldMkLst>
        <pc:spChg chg="mod">
          <ac:chgData name="Del Manso Martina" userId="513a9d34-6994-41b9-901c-f28dde9905db" providerId="ADAL" clId="{7784E10B-0C12-4137-85B4-F23FCEF080D0}" dt="2022-10-13T10:55:10.176" v="117" actId="20577"/>
          <ac:spMkLst>
            <pc:docMk/>
            <pc:sldMk cId="558278552" sldId="259"/>
            <ac:spMk id="8" creationId="{30D2BD75-176A-45F8-A3B1-71B284903107}"/>
          </ac:spMkLst>
        </pc:spChg>
        <pc:spChg chg="mod">
          <ac:chgData name="Del Manso Martina" userId="513a9d34-6994-41b9-901c-f28dde9905db" providerId="ADAL" clId="{7784E10B-0C12-4137-85B4-F23FCEF080D0}" dt="2022-10-13T10:54:46.673" v="113"/>
          <ac:spMkLst>
            <pc:docMk/>
            <pc:sldMk cId="558278552" sldId="259"/>
            <ac:spMk id="9" creationId="{9062F9CD-CE96-4997-888D-12FBC44B69AD}"/>
          </ac:spMkLst>
        </pc:spChg>
        <pc:spChg chg="mod">
          <ac:chgData name="Del Manso Martina" userId="513a9d34-6994-41b9-901c-f28dde9905db" providerId="ADAL" clId="{7784E10B-0C12-4137-85B4-F23FCEF080D0}" dt="2022-10-13T10:43:17.517" v="22"/>
          <ac:spMkLst>
            <pc:docMk/>
            <pc:sldMk cId="558278552" sldId="259"/>
            <ac:spMk id="13" creationId="{E7776058-B94D-432C-A9E8-125AE28A6B8A}"/>
          </ac:spMkLst>
        </pc:spChg>
        <pc:picChg chg="mod">
          <ac:chgData name="Del Manso Martina" userId="513a9d34-6994-41b9-901c-f28dde9905db" providerId="ADAL" clId="{7784E10B-0C12-4137-85B4-F23FCEF080D0}" dt="2022-10-13T10:55:06.131" v="115" actId="688"/>
          <ac:picMkLst>
            <pc:docMk/>
            <pc:sldMk cId="558278552" sldId="259"/>
            <ac:picMk id="1026" creationId="{46F22350-067A-2ACD-7608-7432BEEE1852}"/>
          </ac:picMkLst>
        </pc:picChg>
      </pc:sldChg>
      <pc:sldChg chg="modSp mod">
        <pc:chgData name="Del Manso Martina" userId="513a9d34-6994-41b9-901c-f28dde9905db" providerId="ADAL" clId="{7784E10B-0C12-4137-85B4-F23FCEF080D0}" dt="2022-10-13T10:45:57.660" v="91" actId="20577"/>
        <pc:sldMkLst>
          <pc:docMk/>
          <pc:sldMk cId="3310883101" sldId="261"/>
        </pc:sldMkLst>
        <pc:spChg chg="mod">
          <ac:chgData name="Del Manso Martina" userId="513a9d34-6994-41b9-901c-f28dde9905db" providerId="ADAL" clId="{7784E10B-0C12-4137-85B4-F23FCEF080D0}" dt="2022-10-13T10:43:17.517" v="22"/>
          <ac:spMkLst>
            <pc:docMk/>
            <pc:sldMk cId="3310883101" sldId="261"/>
            <ac:spMk id="5" creationId="{A5BE4D16-0C7B-441B-894E-231233E4FE0D}"/>
          </ac:spMkLst>
        </pc:spChg>
        <pc:spChg chg="mod">
          <ac:chgData name="Del Manso Martina" userId="513a9d34-6994-41b9-901c-f28dde9905db" providerId="ADAL" clId="{7784E10B-0C12-4137-85B4-F23FCEF080D0}" dt="2022-10-13T10:45:42.634" v="82" actId="20577"/>
          <ac:spMkLst>
            <pc:docMk/>
            <pc:sldMk cId="3310883101" sldId="261"/>
            <ac:spMk id="6" creationId="{FDD407F9-D97C-40C4-9D32-E19852D92C02}"/>
          </ac:spMkLst>
        </pc:spChg>
        <pc:spChg chg="mod">
          <ac:chgData name="Del Manso Martina" userId="513a9d34-6994-41b9-901c-f28dde9905db" providerId="ADAL" clId="{7784E10B-0C12-4137-85B4-F23FCEF080D0}" dt="2022-10-13T10:45:57.660" v="91" actId="20577"/>
          <ac:spMkLst>
            <pc:docMk/>
            <pc:sldMk cId="3310883101" sldId="261"/>
            <ac:spMk id="8" creationId="{49C5373A-585E-420D-9426-FA7A20EA58D9}"/>
          </ac:spMkLst>
        </pc:spChg>
        <pc:spChg chg="mod">
          <ac:chgData name="Del Manso Martina" userId="513a9d34-6994-41b9-901c-f28dde9905db" providerId="ADAL" clId="{7784E10B-0C12-4137-85B4-F23FCEF080D0}" dt="2022-10-13T10:45:14.732" v="67" actId="20577"/>
          <ac:spMkLst>
            <pc:docMk/>
            <pc:sldMk cId="3310883101" sldId="261"/>
            <ac:spMk id="10" creationId="{A0168411-B05F-4E38-B014-86F92D6456B7}"/>
          </ac:spMkLst>
        </pc:spChg>
        <pc:spChg chg="mod">
          <ac:chgData name="Del Manso Martina" userId="513a9d34-6994-41b9-901c-f28dde9905db" providerId="ADAL" clId="{7784E10B-0C12-4137-85B4-F23FCEF080D0}" dt="2022-10-13T10:42:28.562" v="16" actId="20577"/>
          <ac:spMkLst>
            <pc:docMk/>
            <pc:sldMk cId="3310883101" sldId="261"/>
            <ac:spMk id="170" creationId="{9F928B8A-3EB1-4DF1-BFCE-1A2F9A1160CD}"/>
          </ac:spMkLst>
        </pc:spChg>
        <pc:picChg chg="mod">
          <ac:chgData name="Del Manso Martina" userId="513a9d34-6994-41b9-901c-f28dde9905db" providerId="ADAL" clId="{7784E10B-0C12-4137-85B4-F23FCEF080D0}" dt="2022-10-13T10:42:47.303" v="17" actId="14826"/>
          <ac:picMkLst>
            <pc:docMk/>
            <pc:sldMk cId="3310883101" sldId="261"/>
            <ac:picMk id="14" creationId="{4DF9D44A-7885-B413-DC11-987D19E6DCDD}"/>
          </ac:picMkLst>
        </pc:picChg>
      </pc:sldChg>
      <pc:sldChg chg="modSp mod">
        <pc:chgData name="Del Manso Martina" userId="513a9d34-6994-41b9-901c-f28dde9905db" providerId="ADAL" clId="{7784E10B-0C12-4137-85B4-F23FCEF080D0}" dt="2022-10-13T10:43:17.517" v="22"/>
        <pc:sldMkLst>
          <pc:docMk/>
          <pc:sldMk cId="1175944865" sldId="263"/>
        </pc:sldMkLst>
        <pc:spChg chg="mod">
          <ac:chgData name="Del Manso Martina" userId="513a9d34-6994-41b9-901c-f28dde9905db" providerId="ADAL" clId="{7784E10B-0C12-4137-85B4-F23FCEF080D0}" dt="2022-10-13T10:42:13.036" v="2" actId="13926"/>
          <ac:spMkLst>
            <pc:docMk/>
            <pc:sldMk cId="1175944865" sldId="263"/>
            <ac:spMk id="2" creationId="{911FAC7D-D035-4629-A122-3DDA6E630666}"/>
          </ac:spMkLst>
        </pc:spChg>
        <pc:spChg chg="mod">
          <ac:chgData name="Del Manso Martina" userId="513a9d34-6994-41b9-901c-f28dde9905db" providerId="ADAL" clId="{7784E10B-0C12-4137-85B4-F23FCEF080D0}" dt="2022-10-13T10:43:17.517" v="22"/>
          <ac:spMkLst>
            <pc:docMk/>
            <pc:sldMk cId="1175944865" sldId="263"/>
            <ac:spMk id="4" creationId="{00000000-0000-0000-0000-000000000000}"/>
          </ac:spMkLst>
        </pc:spChg>
      </pc:sldChg>
      <pc:sldChg chg="modSp mod">
        <pc:chgData name="Del Manso Martina" userId="513a9d34-6994-41b9-901c-f28dde9905db" providerId="ADAL" clId="{7784E10B-0C12-4137-85B4-F23FCEF080D0}" dt="2022-10-13T10:43:25.616" v="23" actId="13926"/>
        <pc:sldMkLst>
          <pc:docMk/>
          <pc:sldMk cId="937019017" sldId="267"/>
        </pc:sldMkLst>
        <pc:spChg chg="mod">
          <ac:chgData name="Del Manso Martina" userId="513a9d34-6994-41b9-901c-f28dde9905db" providerId="ADAL" clId="{7784E10B-0C12-4137-85B4-F23FCEF080D0}" dt="2022-10-13T10:43:25.616" v="23" actId="13926"/>
          <ac:spMkLst>
            <pc:docMk/>
            <pc:sldMk cId="937019017" sldId="267"/>
            <ac:spMk id="8" creationId="{120FA03F-51ED-409D-B36B-F721E225D251}"/>
          </ac:spMkLst>
        </pc:spChg>
      </pc:sldChg>
      <pc:sldChg chg="delSp modSp mod">
        <pc:chgData name="Del Manso Martina" userId="513a9d34-6994-41b9-901c-f28dde9905db" providerId="ADAL" clId="{7784E10B-0C12-4137-85B4-F23FCEF080D0}" dt="2022-10-13T11:04:09.128" v="179" actId="20577"/>
        <pc:sldMkLst>
          <pc:docMk/>
          <pc:sldMk cId="1393109582" sldId="276"/>
        </pc:sldMkLst>
        <pc:spChg chg="mod">
          <ac:chgData name="Del Manso Martina" userId="513a9d34-6994-41b9-901c-f28dde9905db" providerId="ADAL" clId="{7784E10B-0C12-4137-85B4-F23FCEF080D0}" dt="2022-10-13T11:04:09.128" v="179" actId="20577"/>
          <ac:spMkLst>
            <pc:docMk/>
            <pc:sldMk cId="1393109582" sldId="276"/>
            <ac:spMk id="3" creationId="{46B1FEDA-143A-4056-8586-6BEC18D7A754}"/>
          </ac:spMkLst>
        </pc:spChg>
        <pc:spChg chg="del mod">
          <ac:chgData name="Del Manso Martina" userId="513a9d34-6994-41b9-901c-f28dde9905db" providerId="ADAL" clId="{7784E10B-0C12-4137-85B4-F23FCEF080D0}" dt="2022-10-13T11:04:02.800" v="176"/>
          <ac:spMkLst>
            <pc:docMk/>
            <pc:sldMk cId="1393109582" sldId="276"/>
            <ac:spMk id="6" creationId="{AAE37481-9F71-4A84-85F9-605D50E8F62B}"/>
          </ac:spMkLst>
        </pc:spChg>
      </pc:sldChg>
      <pc:sldChg chg="modSp mod">
        <pc:chgData name="Del Manso Martina" userId="513a9d34-6994-41b9-901c-f28dde9905db" providerId="ADAL" clId="{7784E10B-0C12-4137-85B4-F23FCEF080D0}" dt="2022-10-13T10:57:25.714" v="135" actId="13926"/>
        <pc:sldMkLst>
          <pc:docMk/>
          <pc:sldMk cId="2853855811" sldId="277"/>
        </pc:sldMkLst>
        <pc:spChg chg="mod">
          <ac:chgData name="Del Manso Martina" userId="513a9d34-6994-41b9-901c-f28dde9905db" providerId="ADAL" clId="{7784E10B-0C12-4137-85B4-F23FCEF080D0}" dt="2022-10-13T10:57:25.714" v="135" actId="13926"/>
          <ac:spMkLst>
            <pc:docMk/>
            <pc:sldMk cId="2853855811" sldId="277"/>
            <ac:spMk id="6" creationId="{E661DEED-FC1E-7A08-3EC4-2541953D5BEE}"/>
          </ac:spMkLst>
        </pc:spChg>
      </pc:sldChg>
      <pc:sldChg chg="modSp mod">
        <pc:chgData name="Del Manso Martina" userId="513a9d34-6994-41b9-901c-f28dde9905db" providerId="ADAL" clId="{7784E10B-0C12-4137-85B4-F23FCEF080D0}" dt="2022-10-13T10:54:38.736" v="112" actId="20577"/>
        <pc:sldMkLst>
          <pc:docMk/>
          <pc:sldMk cId="596980194" sldId="278"/>
        </pc:sldMkLst>
        <pc:spChg chg="mod">
          <ac:chgData name="Del Manso Martina" userId="513a9d34-6994-41b9-901c-f28dde9905db" providerId="ADAL" clId="{7784E10B-0C12-4137-85B4-F23FCEF080D0}" dt="2022-10-13T10:54:38.736" v="112" actId="20577"/>
          <ac:spMkLst>
            <pc:docMk/>
            <pc:sldMk cId="596980194" sldId="278"/>
            <ac:spMk id="9" creationId="{9062F9CD-CE96-4997-888D-12FBC44B69AD}"/>
          </ac:spMkLst>
        </pc:spChg>
        <pc:spChg chg="mod">
          <ac:chgData name="Del Manso Martina" userId="513a9d34-6994-41b9-901c-f28dde9905db" providerId="ADAL" clId="{7784E10B-0C12-4137-85B4-F23FCEF080D0}" dt="2022-10-13T10:54:21.251" v="108" actId="20577"/>
          <ac:spMkLst>
            <pc:docMk/>
            <pc:sldMk cId="596980194" sldId="278"/>
            <ac:spMk id="16" creationId="{9AAAB8FB-18B2-4010-8B19-390F6A5A5F0A}"/>
          </ac:spMkLst>
        </pc:spChg>
        <pc:spChg chg="mod">
          <ac:chgData name="Del Manso Martina" userId="513a9d34-6994-41b9-901c-f28dde9905db" providerId="ADAL" clId="{7784E10B-0C12-4137-85B4-F23FCEF080D0}" dt="2022-10-13T10:43:17.517" v="22"/>
          <ac:spMkLst>
            <pc:docMk/>
            <pc:sldMk cId="596980194" sldId="278"/>
            <ac:spMk id="17" creationId="{462B6211-349A-4E55-9BA6-1003FB842C0A}"/>
          </ac:spMkLst>
        </pc:spChg>
        <pc:picChg chg="mod">
          <ac:chgData name="Del Manso Martina" userId="513a9d34-6994-41b9-901c-f28dde9905db" providerId="ADAL" clId="{7784E10B-0C12-4137-85B4-F23FCEF080D0}" dt="2022-10-13T10:54:01.085" v="93" actId="14826"/>
          <ac:picMkLst>
            <pc:docMk/>
            <pc:sldMk cId="596980194" sldId="278"/>
            <ac:picMk id="2" creationId="{AF82171E-FAE6-40F0-802E-C1CBFED00980}"/>
          </ac:picMkLst>
        </pc:picChg>
        <pc:picChg chg="mod">
          <ac:chgData name="Del Manso Martina" userId="513a9d34-6994-41b9-901c-f28dde9905db" providerId="ADAL" clId="{7784E10B-0C12-4137-85B4-F23FCEF080D0}" dt="2022-10-13T10:46:30.220" v="92" actId="14826"/>
          <ac:picMkLst>
            <pc:docMk/>
            <pc:sldMk cId="596980194" sldId="278"/>
            <ac:picMk id="3074" creationId="{03185AA9-3A06-49A9-668C-0ED0F97217A5}"/>
          </ac:picMkLst>
        </pc:picChg>
      </pc:sldChg>
      <pc:sldChg chg="modSp mod">
        <pc:chgData name="Del Manso Martina" userId="513a9d34-6994-41b9-901c-f28dde9905db" providerId="ADAL" clId="{7784E10B-0C12-4137-85B4-F23FCEF080D0}" dt="2022-10-13T10:57:28.933" v="137" actId="20577"/>
        <pc:sldMkLst>
          <pc:docMk/>
          <pc:sldMk cId="3284697636" sldId="1278"/>
        </pc:sldMkLst>
        <pc:spChg chg="mod">
          <ac:chgData name="Del Manso Martina" userId="513a9d34-6994-41b9-901c-f28dde9905db" providerId="ADAL" clId="{7784E10B-0C12-4137-85B4-F23FCEF080D0}" dt="2022-10-13T10:57:28.933" v="137" actId="20577"/>
          <ac:spMkLst>
            <pc:docMk/>
            <pc:sldMk cId="3284697636" sldId="1278"/>
            <ac:spMk id="2" creationId="{71B7A1A9-40FC-4B1A-BC71-6C2C2DFC8700}"/>
          </ac:spMkLst>
        </pc:spChg>
      </pc:sldChg>
      <pc:sldChg chg="modSp mod">
        <pc:chgData name="Del Manso Martina" userId="513a9d34-6994-41b9-901c-f28dde9905db" providerId="ADAL" clId="{7784E10B-0C12-4137-85B4-F23FCEF080D0}" dt="2022-10-13T10:42:06.963" v="1" actId="20577"/>
        <pc:sldMkLst>
          <pc:docMk/>
          <pc:sldMk cId="638701303" sldId="1418"/>
        </pc:sldMkLst>
        <pc:spChg chg="mod">
          <ac:chgData name="Del Manso Martina" userId="513a9d34-6994-41b9-901c-f28dde9905db" providerId="ADAL" clId="{7784E10B-0C12-4137-85B4-F23FCEF080D0}" dt="2022-10-13T10:42:06.963" v="1" actId="20577"/>
          <ac:spMkLst>
            <pc:docMk/>
            <pc:sldMk cId="638701303" sldId="1418"/>
            <ac:spMk id="9" creationId="{02D42140-243D-4064-9F67-4AB0E0B3DB7E}"/>
          </ac:spMkLst>
        </pc:spChg>
      </pc:sldChg>
      <pc:sldChg chg="modSp mod">
        <pc:chgData name="Del Manso Martina" userId="513a9d34-6994-41b9-901c-f28dde9905db" providerId="ADAL" clId="{7784E10B-0C12-4137-85B4-F23FCEF080D0}" dt="2022-10-13T10:57:18.581" v="134" actId="20577"/>
        <pc:sldMkLst>
          <pc:docMk/>
          <pc:sldMk cId="1363598916" sldId="1436"/>
        </pc:sldMkLst>
        <pc:spChg chg="mod">
          <ac:chgData name="Del Manso Martina" userId="513a9d34-6994-41b9-901c-f28dde9905db" providerId="ADAL" clId="{7784E10B-0C12-4137-85B4-F23FCEF080D0}" dt="2022-10-13T10:57:18.581" v="134" actId="20577"/>
          <ac:spMkLst>
            <pc:docMk/>
            <pc:sldMk cId="1363598916" sldId="1436"/>
            <ac:spMk id="2" creationId="{8BF82B57-AAD8-1EEF-574E-5BAF68B60329}"/>
          </ac:spMkLst>
        </pc:spChg>
        <pc:spChg chg="mod">
          <ac:chgData name="Del Manso Martina" userId="513a9d34-6994-41b9-901c-f28dde9905db" providerId="ADAL" clId="{7784E10B-0C12-4137-85B4-F23FCEF080D0}" dt="2022-10-13T10:43:17.517" v="22"/>
          <ac:spMkLst>
            <pc:docMk/>
            <pc:sldMk cId="1363598916" sldId="1436"/>
            <ac:spMk id="4" creationId="{C436C9B4-0598-4BC7-8D20-3BCE1F1E349C}"/>
          </ac:spMkLst>
        </pc:spChg>
        <pc:picChg chg="mod">
          <ac:chgData name="Del Manso Martina" userId="513a9d34-6994-41b9-901c-f28dde9905db" providerId="ADAL" clId="{7784E10B-0C12-4137-85B4-F23FCEF080D0}" dt="2022-10-13T10:57:04.990" v="131" actId="14826"/>
          <ac:picMkLst>
            <pc:docMk/>
            <pc:sldMk cId="1363598916" sldId="1436"/>
            <ac:picMk id="5" creationId="{BD632AA6-298D-4EAF-AE5F-2CEA1D7FEB5A}"/>
          </ac:picMkLst>
        </pc:picChg>
      </pc:sldChg>
      <pc:sldChg chg="modSp mod">
        <pc:chgData name="Del Manso Martina" userId="513a9d34-6994-41b9-901c-f28dde9905db" providerId="ADAL" clId="{7784E10B-0C12-4137-85B4-F23FCEF080D0}" dt="2022-10-13T10:56:02.083" v="121" actId="20577"/>
        <pc:sldMkLst>
          <pc:docMk/>
          <pc:sldMk cId="3024650233" sldId="1443"/>
        </pc:sldMkLst>
        <pc:spChg chg="mod">
          <ac:chgData name="Del Manso Martina" userId="513a9d34-6994-41b9-901c-f28dde9905db" providerId="ADAL" clId="{7784E10B-0C12-4137-85B4-F23FCEF080D0}" dt="2022-10-13T10:55:49.244" v="119" actId="20577"/>
          <ac:spMkLst>
            <pc:docMk/>
            <pc:sldMk cId="3024650233" sldId="1443"/>
            <ac:spMk id="2" creationId="{AD8B7316-7A59-4F04-A5C4-B4F4AAD794FF}"/>
          </ac:spMkLst>
        </pc:spChg>
        <pc:spChg chg="mod">
          <ac:chgData name="Del Manso Martina" userId="513a9d34-6994-41b9-901c-f28dde9905db" providerId="ADAL" clId="{7784E10B-0C12-4137-85B4-F23FCEF080D0}" dt="2022-10-13T10:56:02.083" v="121" actId="20577"/>
          <ac:spMkLst>
            <pc:docMk/>
            <pc:sldMk cId="3024650233" sldId="1443"/>
            <ac:spMk id="9" creationId="{853EB532-9503-48AE-8364-7F7C9B64A96B}"/>
          </ac:spMkLst>
        </pc:spChg>
        <pc:spChg chg="mod">
          <ac:chgData name="Del Manso Martina" userId="513a9d34-6994-41b9-901c-f28dde9905db" providerId="ADAL" clId="{7784E10B-0C12-4137-85B4-F23FCEF080D0}" dt="2022-10-13T10:55:57.819" v="120" actId="20577"/>
          <ac:spMkLst>
            <pc:docMk/>
            <pc:sldMk cId="3024650233" sldId="1443"/>
            <ac:spMk id="10" creationId="{0BD037C3-7E0E-4F44-9B42-DA601C69B26E}"/>
          </ac:spMkLst>
        </pc:spChg>
        <pc:spChg chg="mod">
          <ac:chgData name="Del Manso Martina" userId="513a9d34-6994-41b9-901c-f28dde9905db" providerId="ADAL" clId="{7784E10B-0C12-4137-85B4-F23FCEF080D0}" dt="2022-10-13T10:43:17.517" v="22"/>
          <ac:spMkLst>
            <pc:docMk/>
            <pc:sldMk cId="3024650233" sldId="1443"/>
            <ac:spMk id="13" creationId="{E7776058-B94D-432C-A9E8-125AE28A6B8A}"/>
          </ac:spMkLst>
        </pc:spChg>
        <pc:picChg chg="mod">
          <ac:chgData name="Del Manso Martina" userId="513a9d34-6994-41b9-901c-f28dde9905db" providerId="ADAL" clId="{7784E10B-0C12-4137-85B4-F23FCEF080D0}" dt="2022-10-13T10:55:40.719" v="118" actId="14826"/>
          <ac:picMkLst>
            <pc:docMk/>
            <pc:sldMk cId="3024650233" sldId="1443"/>
            <ac:picMk id="6146" creationId="{3B2467D0-95AB-4349-9144-A9BBBC34A0C4}"/>
          </ac:picMkLst>
        </pc:picChg>
      </pc:sldChg>
      <pc:sldChg chg="modSp mod">
        <pc:chgData name="Del Manso Martina" userId="513a9d34-6994-41b9-901c-f28dde9905db" providerId="ADAL" clId="{7784E10B-0C12-4137-85B4-F23FCEF080D0}" dt="2022-10-13T10:56:41.230" v="130" actId="14100"/>
        <pc:sldMkLst>
          <pc:docMk/>
          <pc:sldMk cId="2705140051" sldId="1461"/>
        </pc:sldMkLst>
        <pc:spChg chg="mod">
          <ac:chgData name="Del Manso Martina" userId="513a9d34-6994-41b9-901c-f28dde9905db" providerId="ADAL" clId="{7784E10B-0C12-4137-85B4-F23FCEF080D0}" dt="2022-10-13T10:56:41.230" v="130" actId="14100"/>
          <ac:spMkLst>
            <pc:docMk/>
            <pc:sldMk cId="2705140051" sldId="1461"/>
            <ac:spMk id="2" creationId="{97E7B292-9F5A-9049-8903-1BFA5568045D}"/>
          </ac:spMkLst>
        </pc:spChg>
        <pc:spChg chg="mod">
          <ac:chgData name="Del Manso Martina" userId="513a9d34-6994-41b9-901c-f28dde9905db" providerId="ADAL" clId="{7784E10B-0C12-4137-85B4-F23FCEF080D0}" dt="2022-10-13T10:56:18.545" v="127" actId="13926"/>
          <ac:spMkLst>
            <pc:docMk/>
            <pc:sldMk cId="2705140051" sldId="1461"/>
            <ac:spMk id="3" creationId="{9AE7991F-227C-4D1D-963F-5DF7512E9B72}"/>
          </ac:spMkLst>
        </pc:spChg>
        <pc:spChg chg="mod">
          <ac:chgData name="Del Manso Martina" userId="513a9d34-6994-41b9-901c-f28dde9905db" providerId="ADAL" clId="{7784E10B-0C12-4137-85B4-F23FCEF080D0}" dt="2022-10-13T10:56:28.120" v="128"/>
          <ac:spMkLst>
            <pc:docMk/>
            <pc:sldMk cId="2705140051" sldId="1461"/>
            <ac:spMk id="6" creationId="{C0E3834D-83F4-4161-9CFE-5070D55D5F1B}"/>
          </ac:spMkLst>
        </pc:spChg>
      </pc:sldChg>
      <pc:sldChg chg="addSp delSp modSp mod">
        <pc:chgData name="Del Manso Martina" userId="513a9d34-6994-41b9-901c-f28dde9905db" providerId="ADAL" clId="{7784E10B-0C12-4137-85B4-F23FCEF080D0}" dt="2022-10-13T11:03:31.897" v="172" actId="20577"/>
        <pc:sldMkLst>
          <pc:docMk/>
          <pc:sldMk cId="549617493" sldId="1464"/>
        </pc:sldMkLst>
        <pc:spChg chg="mod">
          <ac:chgData name="Del Manso Martina" userId="513a9d34-6994-41b9-901c-f28dde9905db" providerId="ADAL" clId="{7784E10B-0C12-4137-85B4-F23FCEF080D0}" dt="2022-10-13T10:43:17.517" v="22"/>
          <ac:spMkLst>
            <pc:docMk/>
            <pc:sldMk cId="549617493" sldId="1464"/>
            <ac:spMk id="6" creationId="{23167014-F99B-4102-9FDF-70714DE9EB3C}"/>
          </ac:spMkLst>
        </pc:spChg>
        <pc:spChg chg="mod">
          <ac:chgData name="Del Manso Martina" userId="513a9d34-6994-41b9-901c-f28dde9905db" providerId="ADAL" clId="{7784E10B-0C12-4137-85B4-F23FCEF080D0}" dt="2022-10-13T11:02:41.675" v="152" actId="20577"/>
          <ac:spMkLst>
            <pc:docMk/>
            <pc:sldMk cId="549617493" sldId="1464"/>
            <ac:spMk id="12" creationId="{C38C7F7B-BB50-4EF1-B675-C18FAB25E91D}"/>
          </ac:spMkLst>
        </pc:spChg>
        <pc:spChg chg="mod">
          <ac:chgData name="Del Manso Martina" userId="513a9d34-6994-41b9-901c-f28dde9905db" providerId="ADAL" clId="{7784E10B-0C12-4137-85B4-F23FCEF080D0}" dt="2022-10-13T11:02:34.986" v="149" actId="20577"/>
          <ac:spMkLst>
            <pc:docMk/>
            <pc:sldMk cId="549617493" sldId="1464"/>
            <ac:spMk id="20" creationId="{16455BC2-3EEC-465F-BFC7-69E0D30CE390}"/>
          </ac:spMkLst>
        </pc:spChg>
        <pc:spChg chg="mod">
          <ac:chgData name="Del Manso Martina" userId="513a9d34-6994-41b9-901c-f28dde9905db" providerId="ADAL" clId="{7784E10B-0C12-4137-85B4-F23FCEF080D0}" dt="2022-10-13T11:02:55.522" v="158" actId="20577"/>
          <ac:spMkLst>
            <pc:docMk/>
            <pc:sldMk cId="549617493" sldId="1464"/>
            <ac:spMk id="23" creationId="{1916299F-6F0B-41A0-B266-329199B98D1D}"/>
          </ac:spMkLst>
        </pc:spChg>
        <pc:spChg chg="mod">
          <ac:chgData name="Del Manso Martina" userId="513a9d34-6994-41b9-901c-f28dde9905db" providerId="ADAL" clId="{7784E10B-0C12-4137-85B4-F23FCEF080D0}" dt="2022-10-13T11:02:46.861" v="155" actId="20577"/>
          <ac:spMkLst>
            <pc:docMk/>
            <pc:sldMk cId="549617493" sldId="1464"/>
            <ac:spMk id="24" creationId="{E74C75E4-D3C3-4199-B3B7-E5CE64741945}"/>
          </ac:spMkLst>
        </pc:spChg>
        <pc:spChg chg="mod">
          <ac:chgData name="Del Manso Martina" userId="513a9d34-6994-41b9-901c-f28dde9905db" providerId="ADAL" clId="{7784E10B-0C12-4137-85B4-F23FCEF080D0}" dt="2022-10-13T11:03:01.390" v="161" actId="20577"/>
          <ac:spMkLst>
            <pc:docMk/>
            <pc:sldMk cId="549617493" sldId="1464"/>
            <ac:spMk id="25" creationId="{2A50A42D-7861-4F67-ABF7-B56D3E1416D8}"/>
          </ac:spMkLst>
        </pc:spChg>
        <pc:spChg chg="mod">
          <ac:chgData name="Del Manso Martina" userId="513a9d34-6994-41b9-901c-f28dde9905db" providerId="ADAL" clId="{7784E10B-0C12-4137-85B4-F23FCEF080D0}" dt="2022-10-13T11:03:19.407" v="166" actId="20577"/>
          <ac:spMkLst>
            <pc:docMk/>
            <pc:sldMk cId="549617493" sldId="1464"/>
            <ac:spMk id="26" creationId="{17B8BD54-C49A-4DF1-BBE2-6315E6CC2BD6}"/>
          </ac:spMkLst>
        </pc:spChg>
        <pc:spChg chg="mod">
          <ac:chgData name="Del Manso Martina" userId="513a9d34-6994-41b9-901c-f28dde9905db" providerId="ADAL" clId="{7784E10B-0C12-4137-85B4-F23FCEF080D0}" dt="2022-10-13T11:03:12.113" v="163" actId="20577"/>
          <ac:spMkLst>
            <pc:docMk/>
            <pc:sldMk cId="549617493" sldId="1464"/>
            <ac:spMk id="27" creationId="{3D620C99-C7B9-49E6-9F1F-B55959BD649D}"/>
          </ac:spMkLst>
        </pc:spChg>
        <pc:spChg chg="mod">
          <ac:chgData name="Del Manso Martina" userId="513a9d34-6994-41b9-901c-f28dde9905db" providerId="ADAL" clId="{7784E10B-0C12-4137-85B4-F23FCEF080D0}" dt="2022-10-13T11:03:31.897" v="172" actId="20577"/>
          <ac:spMkLst>
            <pc:docMk/>
            <pc:sldMk cId="549617493" sldId="1464"/>
            <ac:spMk id="28" creationId="{E84D0256-A48B-432B-B8ED-89AB73710437}"/>
          </ac:spMkLst>
        </pc:spChg>
        <pc:spChg chg="mod">
          <ac:chgData name="Del Manso Martina" userId="513a9d34-6994-41b9-901c-f28dde9905db" providerId="ADAL" clId="{7784E10B-0C12-4137-85B4-F23FCEF080D0}" dt="2022-10-13T11:03:25.829" v="169" actId="20577"/>
          <ac:spMkLst>
            <pc:docMk/>
            <pc:sldMk cId="549617493" sldId="1464"/>
            <ac:spMk id="29" creationId="{6B0B2A4C-42BF-4626-B2DA-6BCBB944F7F9}"/>
          </ac:spMkLst>
        </pc:spChg>
        <pc:picChg chg="add mod">
          <ac:chgData name="Del Manso Martina" userId="513a9d34-6994-41b9-901c-f28dde9905db" providerId="ADAL" clId="{7784E10B-0C12-4137-85B4-F23FCEF080D0}" dt="2022-10-13T10:58:08.825" v="143" actId="14100"/>
          <ac:picMkLst>
            <pc:docMk/>
            <pc:sldMk cId="549617493" sldId="1464"/>
            <ac:picMk id="2" creationId="{A0BF508A-3C72-3480-FB33-C29C9DBD0108}"/>
          </ac:picMkLst>
        </pc:picChg>
        <pc:picChg chg="del">
          <ac:chgData name="Del Manso Martina" userId="513a9d34-6994-41b9-901c-f28dde9905db" providerId="ADAL" clId="{7784E10B-0C12-4137-85B4-F23FCEF080D0}" dt="2022-10-13T10:57:32.398" v="138" actId="478"/>
          <ac:picMkLst>
            <pc:docMk/>
            <pc:sldMk cId="549617493" sldId="1464"/>
            <ac:picMk id="1026" creationId="{9C2A94F3-B50E-5E3D-1710-F3325400F50F}"/>
          </ac:picMkLst>
        </pc:picChg>
      </pc:sldChg>
      <pc:sldChg chg="delSp mod">
        <pc:chgData name="Del Manso Martina" userId="513a9d34-6994-41b9-901c-f28dde9905db" providerId="ADAL" clId="{7784E10B-0C12-4137-85B4-F23FCEF080D0}" dt="2022-10-13T11:03:56.132" v="173" actId="478"/>
        <pc:sldMkLst>
          <pc:docMk/>
          <pc:sldMk cId="2704211798" sldId="1465"/>
        </pc:sldMkLst>
        <pc:picChg chg="del">
          <ac:chgData name="Del Manso Martina" userId="513a9d34-6994-41b9-901c-f28dde9905db" providerId="ADAL" clId="{7784E10B-0C12-4137-85B4-F23FCEF080D0}" dt="2022-10-13T11:03:56.132" v="173" actId="478"/>
          <ac:picMkLst>
            <pc:docMk/>
            <pc:sldMk cId="2704211798" sldId="1465"/>
            <ac:picMk id="5" creationId="{9D1BDD6C-CA31-8676-228D-10AA82EF5024}"/>
          </ac:picMkLst>
        </pc:picChg>
      </pc:sldChg>
      <pc:sldChg chg="modSp mod">
        <pc:chgData name="Del Manso Martina" userId="513a9d34-6994-41b9-901c-f28dde9905db" providerId="ADAL" clId="{7784E10B-0C12-4137-85B4-F23FCEF080D0}" dt="2022-10-13T10:56:09.184" v="124" actId="20577"/>
        <pc:sldMkLst>
          <pc:docMk/>
          <pc:sldMk cId="3941613085" sldId="1466"/>
        </pc:sldMkLst>
        <pc:spChg chg="mod">
          <ac:chgData name="Del Manso Martina" userId="513a9d34-6994-41b9-901c-f28dde9905db" providerId="ADAL" clId="{7784E10B-0C12-4137-85B4-F23FCEF080D0}" dt="2022-10-13T10:56:09.184" v="124" actId="20577"/>
          <ac:spMkLst>
            <pc:docMk/>
            <pc:sldMk cId="3941613085" sldId="1466"/>
            <ac:spMk id="5" creationId="{DF970081-94DA-4076-80A9-CF7BC0ABB794}"/>
          </ac:spMkLst>
        </pc:spChg>
      </pc:sldChg>
    </pc:docChg>
  </pc:docChgLst>
  <pc:docChgLst>
    <pc:chgData name="Del Manso Martina" userId="513a9d34-6994-41b9-901c-f28dde9905db" providerId="ADAL" clId="{EF07E400-BEB0-412F-89FD-26157FDA6749}"/>
    <pc:docChg chg="undo redo custSel addSld delSld modSld">
      <pc:chgData name="Del Manso Martina" userId="513a9d34-6994-41b9-901c-f28dde9905db" providerId="ADAL" clId="{EF07E400-BEB0-412F-89FD-26157FDA6749}" dt="2023-01-27T13:24:08.505" v="450" actId="732"/>
      <pc:docMkLst>
        <pc:docMk/>
      </pc:docMkLst>
      <pc:sldChg chg="modSp mod">
        <pc:chgData name="Del Manso Martina" userId="513a9d34-6994-41b9-901c-f28dde9905db" providerId="ADAL" clId="{EF07E400-BEB0-412F-89FD-26157FDA6749}" dt="2023-01-26T15:11:25.388" v="253" actId="20577"/>
        <pc:sldMkLst>
          <pc:docMk/>
          <pc:sldMk cId="558278552" sldId="259"/>
        </pc:sldMkLst>
        <pc:spChg chg="mod">
          <ac:chgData name="Del Manso Martina" userId="513a9d34-6994-41b9-901c-f28dde9905db" providerId="ADAL" clId="{EF07E400-BEB0-412F-89FD-26157FDA6749}" dt="2023-01-26T15:11:25.388" v="253" actId="20577"/>
          <ac:spMkLst>
            <pc:docMk/>
            <pc:sldMk cId="558278552" sldId="259"/>
            <ac:spMk id="8" creationId="{30D2BD75-176A-45F8-A3B1-71B284903107}"/>
          </ac:spMkLst>
        </pc:spChg>
        <pc:spChg chg="mod">
          <ac:chgData name="Del Manso Martina" userId="513a9d34-6994-41b9-901c-f28dde9905db" providerId="ADAL" clId="{EF07E400-BEB0-412F-89FD-26157FDA6749}" dt="2023-01-26T15:11:03.854" v="246"/>
          <ac:spMkLst>
            <pc:docMk/>
            <pc:sldMk cId="558278552" sldId="259"/>
            <ac:spMk id="9" creationId="{9062F9CD-CE96-4997-888D-12FBC44B69AD}"/>
          </ac:spMkLst>
        </pc:spChg>
        <pc:spChg chg="mod">
          <ac:chgData name="Del Manso Martina" userId="513a9d34-6994-41b9-901c-f28dde9905db" providerId="ADAL" clId="{EF07E400-BEB0-412F-89FD-26157FDA6749}" dt="2023-01-26T15:06:32.788" v="168"/>
          <ac:spMkLst>
            <pc:docMk/>
            <pc:sldMk cId="558278552" sldId="259"/>
            <ac:spMk id="13" creationId="{E7776058-B94D-432C-A9E8-125AE28A6B8A}"/>
          </ac:spMkLst>
        </pc:spChg>
        <pc:picChg chg="mod">
          <ac:chgData name="Del Manso Martina" userId="513a9d34-6994-41b9-901c-f28dde9905db" providerId="ADAL" clId="{EF07E400-BEB0-412F-89FD-26157FDA6749}" dt="2023-01-26T15:11:20.057" v="247" actId="14826"/>
          <ac:picMkLst>
            <pc:docMk/>
            <pc:sldMk cId="558278552" sldId="259"/>
            <ac:picMk id="1026" creationId="{46F22350-067A-2ACD-7608-7432BEEE1852}"/>
          </ac:picMkLst>
        </pc:picChg>
      </pc:sldChg>
      <pc:sldChg chg="modSp mod">
        <pc:chgData name="Del Manso Martina" userId="513a9d34-6994-41b9-901c-f28dde9905db" providerId="ADAL" clId="{EF07E400-BEB0-412F-89FD-26157FDA6749}" dt="2023-01-26T15:09:51.662" v="232" actId="20577"/>
        <pc:sldMkLst>
          <pc:docMk/>
          <pc:sldMk cId="3310883101" sldId="261"/>
        </pc:sldMkLst>
        <pc:spChg chg="mod">
          <ac:chgData name="Del Manso Martina" userId="513a9d34-6994-41b9-901c-f28dde9905db" providerId="ADAL" clId="{EF07E400-BEB0-412F-89FD-26157FDA6749}" dt="2023-01-26T15:06:32.788" v="168"/>
          <ac:spMkLst>
            <pc:docMk/>
            <pc:sldMk cId="3310883101" sldId="261"/>
            <ac:spMk id="5" creationId="{A5BE4D16-0C7B-441B-894E-231233E4FE0D}"/>
          </ac:spMkLst>
        </pc:spChg>
        <pc:spChg chg="mod">
          <ac:chgData name="Del Manso Martina" userId="513a9d34-6994-41b9-901c-f28dde9905db" providerId="ADAL" clId="{EF07E400-BEB0-412F-89FD-26157FDA6749}" dt="2023-01-26T15:07:25.952" v="193" actId="20577"/>
          <ac:spMkLst>
            <pc:docMk/>
            <pc:sldMk cId="3310883101" sldId="261"/>
            <ac:spMk id="6" creationId="{FDD407F9-D97C-40C4-9D32-E19852D92C02}"/>
          </ac:spMkLst>
        </pc:spChg>
        <pc:spChg chg="mod">
          <ac:chgData name="Del Manso Martina" userId="513a9d34-6994-41b9-901c-f28dde9905db" providerId="ADAL" clId="{EF07E400-BEB0-412F-89FD-26157FDA6749}" dt="2023-01-26T15:09:51.662" v="232" actId="20577"/>
          <ac:spMkLst>
            <pc:docMk/>
            <pc:sldMk cId="3310883101" sldId="261"/>
            <ac:spMk id="8" creationId="{49C5373A-585E-420D-9426-FA7A20EA58D9}"/>
          </ac:spMkLst>
        </pc:spChg>
        <pc:spChg chg="mod">
          <ac:chgData name="Del Manso Martina" userId="513a9d34-6994-41b9-901c-f28dde9905db" providerId="ADAL" clId="{EF07E400-BEB0-412F-89FD-26157FDA6749}" dt="2023-01-26T15:09:10.299" v="212" actId="6549"/>
          <ac:spMkLst>
            <pc:docMk/>
            <pc:sldMk cId="3310883101" sldId="261"/>
            <ac:spMk id="10" creationId="{A0168411-B05F-4E38-B014-86F92D6456B7}"/>
          </ac:spMkLst>
        </pc:spChg>
        <pc:spChg chg="mod">
          <ac:chgData name="Del Manso Martina" userId="513a9d34-6994-41b9-901c-f28dde9905db" providerId="ADAL" clId="{EF07E400-BEB0-412F-89FD-26157FDA6749}" dt="2023-01-26T15:07:15.373" v="181" actId="20577"/>
          <ac:spMkLst>
            <pc:docMk/>
            <pc:sldMk cId="3310883101" sldId="261"/>
            <ac:spMk id="170" creationId="{9F928B8A-3EB1-4DF1-BFCE-1A2F9A1160CD}"/>
          </ac:spMkLst>
        </pc:spChg>
        <pc:picChg chg="mod">
          <ac:chgData name="Del Manso Martina" userId="513a9d34-6994-41b9-901c-f28dde9905db" providerId="ADAL" clId="{EF07E400-BEB0-412F-89FD-26157FDA6749}" dt="2023-01-26T15:06:57.530" v="170" actId="14826"/>
          <ac:picMkLst>
            <pc:docMk/>
            <pc:sldMk cId="3310883101" sldId="261"/>
            <ac:picMk id="1026" creationId="{91622F3B-016C-F6AB-025F-DA240E8B0961}"/>
          </ac:picMkLst>
        </pc:picChg>
      </pc:sldChg>
      <pc:sldChg chg="modSp mod">
        <pc:chgData name="Del Manso Martina" userId="513a9d34-6994-41b9-901c-f28dde9905db" providerId="ADAL" clId="{EF07E400-BEB0-412F-89FD-26157FDA6749}" dt="2023-01-27T09:41:34.799" v="435" actId="14826"/>
        <pc:sldMkLst>
          <pc:docMk/>
          <pc:sldMk cId="1175944865" sldId="263"/>
        </pc:sldMkLst>
        <pc:spChg chg="mod">
          <ac:chgData name="Del Manso Martina" userId="513a9d34-6994-41b9-901c-f28dde9905db" providerId="ADAL" clId="{EF07E400-BEB0-412F-89FD-26157FDA6749}" dt="2023-01-26T15:06:43.943" v="169"/>
          <ac:spMkLst>
            <pc:docMk/>
            <pc:sldMk cId="1175944865" sldId="263"/>
            <ac:spMk id="4" creationId="{00000000-0000-0000-0000-000000000000}"/>
          </ac:spMkLst>
        </pc:spChg>
        <pc:spChg chg="mod">
          <ac:chgData name="Del Manso Martina" userId="513a9d34-6994-41b9-901c-f28dde9905db" providerId="ADAL" clId="{EF07E400-BEB0-412F-89FD-26157FDA6749}" dt="2023-01-27T09:41:12.472" v="434" actId="5793"/>
          <ac:spMkLst>
            <pc:docMk/>
            <pc:sldMk cId="1175944865" sldId="263"/>
            <ac:spMk id="8" creationId="{88ED138C-29C0-410A-8A6C-FC0EE87430DF}"/>
          </ac:spMkLst>
        </pc:spChg>
        <pc:picChg chg="mod">
          <ac:chgData name="Del Manso Martina" userId="513a9d34-6994-41b9-901c-f28dde9905db" providerId="ADAL" clId="{EF07E400-BEB0-412F-89FD-26157FDA6749}" dt="2023-01-26T15:06:14.711" v="166" actId="14100"/>
          <ac:picMkLst>
            <pc:docMk/>
            <pc:sldMk cId="1175944865" sldId="263"/>
            <ac:picMk id="5" creationId="{B5ED2C2C-1304-0207-7BA3-5468B5CFF6C6}"/>
          </ac:picMkLst>
        </pc:picChg>
        <pc:picChg chg="mod">
          <ac:chgData name="Del Manso Martina" userId="513a9d34-6994-41b9-901c-f28dde9905db" providerId="ADAL" clId="{EF07E400-BEB0-412F-89FD-26157FDA6749}" dt="2023-01-27T09:41:34.799" v="435" actId="14826"/>
          <ac:picMkLst>
            <pc:docMk/>
            <pc:sldMk cId="1175944865" sldId="263"/>
            <ac:picMk id="10" creationId="{C5BB7BEC-B517-08A8-187E-7C6169EEB903}"/>
          </ac:picMkLst>
        </pc:picChg>
      </pc:sldChg>
      <pc:sldChg chg="modSp mod">
        <pc:chgData name="Del Manso Martina" userId="513a9d34-6994-41b9-901c-f28dde9905db" providerId="ADAL" clId="{EF07E400-BEB0-412F-89FD-26157FDA6749}" dt="2023-01-27T08:31:04.436" v="297"/>
        <pc:sldMkLst>
          <pc:docMk/>
          <pc:sldMk cId="1393109582" sldId="276"/>
        </pc:sldMkLst>
        <pc:spChg chg="mod">
          <ac:chgData name="Del Manso Martina" userId="513a9d34-6994-41b9-901c-f28dde9905db" providerId="ADAL" clId="{EF07E400-BEB0-412F-89FD-26157FDA6749}" dt="2023-01-27T08:31:04.436" v="297"/>
          <ac:spMkLst>
            <pc:docMk/>
            <pc:sldMk cId="1393109582" sldId="276"/>
            <ac:spMk id="2" creationId="{E6ADB4E8-56B0-3FA5-A79B-B603D2CC0480}"/>
          </ac:spMkLst>
        </pc:spChg>
        <pc:spChg chg="mod">
          <ac:chgData name="Del Manso Martina" userId="513a9d34-6994-41b9-901c-f28dde9905db" providerId="ADAL" clId="{EF07E400-BEB0-412F-89FD-26157FDA6749}" dt="2023-01-26T15:14:29.507" v="282" actId="20577"/>
          <ac:spMkLst>
            <pc:docMk/>
            <pc:sldMk cId="1393109582" sldId="276"/>
            <ac:spMk id="3" creationId="{46B1FEDA-143A-4056-8586-6BEC18D7A754}"/>
          </ac:spMkLst>
        </pc:spChg>
      </pc:sldChg>
      <pc:sldChg chg="modSp mod">
        <pc:chgData name="Del Manso Martina" userId="513a9d34-6994-41b9-901c-f28dde9905db" providerId="ADAL" clId="{EF07E400-BEB0-412F-89FD-26157FDA6749}" dt="2023-01-27T13:24:08.505" v="450" actId="732"/>
        <pc:sldMkLst>
          <pc:docMk/>
          <pc:sldMk cId="596980194" sldId="278"/>
        </pc:sldMkLst>
        <pc:spChg chg="mod">
          <ac:chgData name="Del Manso Martina" userId="513a9d34-6994-41b9-901c-f28dde9905db" providerId="ADAL" clId="{EF07E400-BEB0-412F-89FD-26157FDA6749}" dt="2023-01-27T09:41:48.731" v="436" actId="1076"/>
          <ac:spMkLst>
            <pc:docMk/>
            <pc:sldMk cId="596980194" sldId="278"/>
            <ac:spMk id="9" creationId="{9062F9CD-CE96-4997-888D-12FBC44B69AD}"/>
          </ac:spMkLst>
        </pc:spChg>
        <pc:spChg chg="mod">
          <ac:chgData name="Del Manso Martina" userId="513a9d34-6994-41b9-901c-f28dde9905db" providerId="ADAL" clId="{EF07E400-BEB0-412F-89FD-26157FDA6749}" dt="2023-01-26T15:11:30.901" v="254" actId="6549"/>
          <ac:spMkLst>
            <pc:docMk/>
            <pc:sldMk cId="596980194" sldId="278"/>
            <ac:spMk id="16" creationId="{9AAAB8FB-18B2-4010-8B19-390F6A5A5F0A}"/>
          </ac:spMkLst>
        </pc:spChg>
        <pc:spChg chg="mod">
          <ac:chgData name="Del Manso Martina" userId="513a9d34-6994-41b9-901c-f28dde9905db" providerId="ADAL" clId="{EF07E400-BEB0-412F-89FD-26157FDA6749}" dt="2023-01-26T15:06:32.788" v="168"/>
          <ac:spMkLst>
            <pc:docMk/>
            <pc:sldMk cId="596980194" sldId="278"/>
            <ac:spMk id="17" creationId="{462B6211-349A-4E55-9BA6-1003FB842C0A}"/>
          </ac:spMkLst>
        </pc:spChg>
        <pc:picChg chg="mod">
          <ac:chgData name="Del Manso Martina" userId="513a9d34-6994-41b9-901c-f28dde9905db" providerId="ADAL" clId="{EF07E400-BEB0-412F-89FD-26157FDA6749}" dt="2023-01-26T15:10:19.743" v="233" actId="14826"/>
          <ac:picMkLst>
            <pc:docMk/>
            <pc:sldMk cId="596980194" sldId="278"/>
            <ac:picMk id="2" creationId="{AF82171E-FAE6-40F0-802E-C1CBFED00980}"/>
          </ac:picMkLst>
        </pc:picChg>
        <pc:picChg chg="mod">
          <ac:chgData name="Del Manso Martina" userId="513a9d34-6994-41b9-901c-f28dde9905db" providerId="ADAL" clId="{EF07E400-BEB0-412F-89FD-26157FDA6749}" dt="2023-01-27T13:24:08.505" v="450" actId="732"/>
          <ac:picMkLst>
            <pc:docMk/>
            <pc:sldMk cId="596980194" sldId="278"/>
            <ac:picMk id="1026" creationId="{DA911BB8-2AEE-ACAD-E6C5-2594499F2E6A}"/>
          </ac:picMkLst>
        </pc:picChg>
      </pc:sldChg>
      <pc:sldChg chg="addSp modSp add del mod">
        <pc:chgData name="Del Manso Martina" userId="513a9d34-6994-41b9-901c-f28dde9905db" providerId="ADAL" clId="{EF07E400-BEB0-412F-89FD-26157FDA6749}" dt="2023-01-27T09:18:27.764" v="307"/>
        <pc:sldMkLst>
          <pc:docMk/>
          <pc:sldMk cId="37481646" sldId="279"/>
        </pc:sldMkLst>
        <pc:spChg chg="mod">
          <ac:chgData name="Del Manso Martina" userId="513a9d34-6994-41b9-901c-f28dde9905db" providerId="ADAL" clId="{EF07E400-BEB0-412F-89FD-26157FDA6749}" dt="2023-01-26T15:06:43.943" v="169"/>
          <ac:spMkLst>
            <pc:docMk/>
            <pc:sldMk cId="37481646" sldId="279"/>
            <ac:spMk id="2" creationId="{2146F3F2-A4F3-1AB7-7420-D0FDA73CF691}"/>
          </ac:spMkLst>
        </pc:spChg>
        <pc:spChg chg="add mod">
          <ac:chgData name="Del Manso Martina" userId="513a9d34-6994-41b9-901c-f28dde9905db" providerId="ADAL" clId="{EF07E400-BEB0-412F-89FD-26157FDA6749}" dt="2023-01-27T09:18:27.764" v="307"/>
          <ac:spMkLst>
            <pc:docMk/>
            <pc:sldMk cId="37481646" sldId="279"/>
            <ac:spMk id="3" creationId="{F1E02B70-1738-490C-1EF6-95386F246CFD}"/>
          </ac:spMkLst>
        </pc:spChg>
        <pc:spChg chg="mod">
          <ac:chgData name="Del Manso Martina" userId="513a9d34-6994-41b9-901c-f28dde9905db" providerId="ADAL" clId="{EF07E400-BEB0-412F-89FD-26157FDA6749}" dt="2023-01-27T09:18:12.400" v="306" actId="14100"/>
          <ac:spMkLst>
            <pc:docMk/>
            <pc:sldMk cId="37481646" sldId="279"/>
            <ac:spMk id="7" creationId="{DE0F5A75-5FBE-DB58-5B7C-C4655E6B239F}"/>
          </ac:spMkLst>
        </pc:spChg>
      </pc:sldChg>
      <pc:sldChg chg="addSp modSp add">
        <pc:chgData name="Del Manso Martina" userId="513a9d34-6994-41b9-901c-f28dde9905db" providerId="ADAL" clId="{EF07E400-BEB0-412F-89FD-26157FDA6749}" dt="2023-01-27T09:18:28.904" v="308"/>
        <pc:sldMkLst>
          <pc:docMk/>
          <pc:sldMk cId="3184253884" sldId="280"/>
        </pc:sldMkLst>
        <pc:spChg chg="add mod">
          <ac:chgData name="Del Manso Martina" userId="513a9d34-6994-41b9-901c-f28dde9905db" providerId="ADAL" clId="{EF07E400-BEB0-412F-89FD-26157FDA6749}" dt="2023-01-27T09:18:28.904" v="308"/>
          <ac:spMkLst>
            <pc:docMk/>
            <pc:sldMk cId="3184253884" sldId="280"/>
            <ac:spMk id="2" creationId="{8E3B59F0-A8F6-E4F2-3B36-A3DF2DC2224E}"/>
          </ac:spMkLst>
        </pc:spChg>
      </pc:sldChg>
      <pc:sldChg chg="modSp add del mod">
        <pc:chgData name="Del Manso Martina" userId="513a9d34-6994-41b9-901c-f28dde9905db" providerId="ADAL" clId="{EF07E400-BEB0-412F-89FD-26157FDA6749}" dt="2023-01-27T08:31:04.284" v="296" actId="47"/>
        <pc:sldMkLst>
          <pc:docMk/>
          <pc:sldMk cId="3284697636" sldId="1278"/>
        </pc:sldMkLst>
        <pc:spChg chg="mod">
          <ac:chgData name="Del Manso Martina" userId="513a9d34-6994-41b9-901c-f28dde9905db" providerId="ADAL" clId="{EF07E400-BEB0-412F-89FD-26157FDA6749}" dt="2023-01-26T15:12:51.425" v="279" actId="20577"/>
          <ac:spMkLst>
            <pc:docMk/>
            <pc:sldMk cId="3284697636" sldId="1278"/>
            <ac:spMk id="2" creationId="{71B7A1A9-40FC-4B1A-BC71-6C2C2DFC8700}"/>
          </ac:spMkLst>
        </pc:spChg>
      </pc:sldChg>
      <pc:sldChg chg="modSp mod">
        <pc:chgData name="Del Manso Martina" userId="513a9d34-6994-41b9-901c-f28dde9905db" providerId="ADAL" clId="{EF07E400-BEB0-412F-89FD-26157FDA6749}" dt="2023-01-26T13:33:43.188" v="1" actId="20577"/>
        <pc:sldMkLst>
          <pc:docMk/>
          <pc:sldMk cId="638701303" sldId="1418"/>
        </pc:sldMkLst>
        <pc:spChg chg="mod">
          <ac:chgData name="Del Manso Martina" userId="513a9d34-6994-41b9-901c-f28dde9905db" providerId="ADAL" clId="{EF07E400-BEB0-412F-89FD-26157FDA6749}" dt="2023-01-26T13:33:43.188" v="1" actId="20577"/>
          <ac:spMkLst>
            <pc:docMk/>
            <pc:sldMk cId="638701303" sldId="1418"/>
            <ac:spMk id="9" creationId="{02D42140-243D-4064-9F67-4AB0E0B3DB7E}"/>
          </ac:spMkLst>
        </pc:spChg>
      </pc:sldChg>
      <pc:sldChg chg="modSp mod">
        <pc:chgData name="Del Manso Martina" userId="513a9d34-6994-41b9-901c-f28dde9905db" providerId="ADAL" clId="{EF07E400-BEB0-412F-89FD-26157FDA6749}" dt="2023-01-26T15:08:07.666" v="204" actId="20577"/>
        <pc:sldMkLst>
          <pc:docMk/>
          <pc:sldMk cId="1363598916" sldId="1436"/>
        </pc:sldMkLst>
        <pc:spChg chg="mod">
          <ac:chgData name="Del Manso Martina" userId="513a9d34-6994-41b9-901c-f28dde9905db" providerId="ADAL" clId="{EF07E400-BEB0-412F-89FD-26157FDA6749}" dt="2023-01-26T15:08:07.666" v="204" actId="20577"/>
          <ac:spMkLst>
            <pc:docMk/>
            <pc:sldMk cId="1363598916" sldId="1436"/>
            <ac:spMk id="2" creationId="{8BF82B57-AAD8-1EEF-574E-5BAF68B60329}"/>
          </ac:spMkLst>
        </pc:spChg>
        <pc:spChg chg="mod">
          <ac:chgData name="Del Manso Martina" userId="513a9d34-6994-41b9-901c-f28dde9905db" providerId="ADAL" clId="{EF07E400-BEB0-412F-89FD-26157FDA6749}" dt="2023-01-26T15:06:32.788" v="168"/>
          <ac:spMkLst>
            <pc:docMk/>
            <pc:sldMk cId="1363598916" sldId="1436"/>
            <ac:spMk id="4" creationId="{C436C9B4-0598-4BC7-8D20-3BCE1F1E349C}"/>
          </ac:spMkLst>
        </pc:spChg>
        <pc:picChg chg="mod">
          <ac:chgData name="Del Manso Martina" userId="513a9d34-6994-41b9-901c-f28dde9905db" providerId="ADAL" clId="{EF07E400-BEB0-412F-89FD-26157FDA6749}" dt="2023-01-26T15:08:02.205" v="196" actId="14826"/>
          <ac:picMkLst>
            <pc:docMk/>
            <pc:sldMk cId="1363598916" sldId="1436"/>
            <ac:picMk id="5" creationId="{BD632AA6-298D-4EAF-AE5F-2CEA1D7FEB5A}"/>
          </ac:picMkLst>
        </pc:picChg>
      </pc:sldChg>
      <pc:sldChg chg="modSp mod">
        <pc:chgData name="Del Manso Martina" userId="513a9d34-6994-41b9-901c-f28dde9905db" providerId="ADAL" clId="{EF07E400-BEB0-412F-89FD-26157FDA6749}" dt="2023-01-26T15:12:02.784" v="260" actId="20577"/>
        <pc:sldMkLst>
          <pc:docMk/>
          <pc:sldMk cId="3024650233" sldId="1443"/>
        </pc:sldMkLst>
        <pc:spChg chg="mod">
          <ac:chgData name="Del Manso Martina" userId="513a9d34-6994-41b9-901c-f28dde9905db" providerId="ADAL" clId="{EF07E400-BEB0-412F-89FD-26157FDA6749}" dt="2023-01-26T15:11:55.751" v="256" actId="20577"/>
          <ac:spMkLst>
            <pc:docMk/>
            <pc:sldMk cId="3024650233" sldId="1443"/>
            <ac:spMk id="2" creationId="{AD8B7316-7A59-4F04-A5C4-B4F4AAD794FF}"/>
          </ac:spMkLst>
        </pc:spChg>
        <pc:spChg chg="mod">
          <ac:chgData name="Del Manso Martina" userId="513a9d34-6994-41b9-901c-f28dde9905db" providerId="ADAL" clId="{EF07E400-BEB0-412F-89FD-26157FDA6749}" dt="2023-01-26T15:12:02.784" v="260" actId="20577"/>
          <ac:spMkLst>
            <pc:docMk/>
            <pc:sldMk cId="3024650233" sldId="1443"/>
            <ac:spMk id="9" creationId="{853EB532-9503-48AE-8364-7F7C9B64A96B}"/>
          </ac:spMkLst>
        </pc:spChg>
        <pc:spChg chg="mod">
          <ac:chgData name="Del Manso Martina" userId="513a9d34-6994-41b9-901c-f28dde9905db" providerId="ADAL" clId="{EF07E400-BEB0-412F-89FD-26157FDA6749}" dt="2023-01-26T15:06:32.788" v="168"/>
          <ac:spMkLst>
            <pc:docMk/>
            <pc:sldMk cId="3024650233" sldId="1443"/>
            <ac:spMk id="13" creationId="{E7776058-B94D-432C-A9E8-125AE28A6B8A}"/>
          </ac:spMkLst>
        </pc:spChg>
        <pc:picChg chg="mod">
          <ac:chgData name="Del Manso Martina" userId="513a9d34-6994-41b9-901c-f28dde9905db" providerId="ADAL" clId="{EF07E400-BEB0-412F-89FD-26157FDA6749}" dt="2023-01-26T15:11:52.263" v="255" actId="14826"/>
          <ac:picMkLst>
            <pc:docMk/>
            <pc:sldMk cId="3024650233" sldId="1443"/>
            <ac:picMk id="6146" creationId="{3B2467D0-95AB-4349-9144-A9BBBC34A0C4}"/>
          </ac:picMkLst>
        </pc:picChg>
      </pc:sldChg>
      <pc:sldChg chg="modSp mod">
        <pc:chgData name="Del Manso Martina" userId="513a9d34-6994-41b9-901c-f28dde9905db" providerId="ADAL" clId="{EF07E400-BEB0-412F-89FD-26157FDA6749}" dt="2023-01-27T09:22:17.427" v="338" actId="20577"/>
        <pc:sldMkLst>
          <pc:docMk/>
          <pc:sldMk cId="2705140051" sldId="1461"/>
        </pc:sldMkLst>
        <pc:spChg chg="mod">
          <ac:chgData name="Del Manso Martina" userId="513a9d34-6994-41b9-901c-f28dde9905db" providerId="ADAL" clId="{EF07E400-BEB0-412F-89FD-26157FDA6749}" dt="2023-01-27T09:22:14.135" v="336" actId="20577"/>
          <ac:spMkLst>
            <pc:docMk/>
            <pc:sldMk cId="2705140051" sldId="1461"/>
            <ac:spMk id="2" creationId="{97E7B292-9F5A-9049-8903-1BFA5568045D}"/>
          </ac:spMkLst>
        </pc:spChg>
        <pc:spChg chg="mod">
          <ac:chgData name="Del Manso Martina" userId="513a9d34-6994-41b9-901c-f28dde9905db" providerId="ADAL" clId="{EF07E400-BEB0-412F-89FD-26157FDA6749}" dt="2023-01-27T09:19:17.159" v="319" actId="13926"/>
          <ac:spMkLst>
            <pc:docMk/>
            <pc:sldMk cId="2705140051" sldId="1461"/>
            <ac:spMk id="3" creationId="{9AE7991F-227C-4D1D-963F-5DF7512E9B72}"/>
          </ac:spMkLst>
        </pc:spChg>
        <pc:spChg chg="mod">
          <ac:chgData name="Del Manso Martina" userId="513a9d34-6994-41b9-901c-f28dde9905db" providerId="ADAL" clId="{EF07E400-BEB0-412F-89FD-26157FDA6749}" dt="2023-01-27T09:22:17.427" v="338" actId="20577"/>
          <ac:spMkLst>
            <pc:docMk/>
            <pc:sldMk cId="2705140051" sldId="1461"/>
            <ac:spMk id="6" creationId="{C0E3834D-83F4-4161-9CFE-5070D55D5F1B}"/>
          </ac:spMkLst>
        </pc:spChg>
      </pc:sldChg>
      <pc:sldChg chg="addSp delSp modSp del mod">
        <pc:chgData name="Del Manso Martina" userId="513a9d34-6994-41b9-901c-f28dde9905db" providerId="ADAL" clId="{EF07E400-BEB0-412F-89FD-26157FDA6749}" dt="2023-01-26T15:12:34.996" v="272" actId="47"/>
        <pc:sldMkLst>
          <pc:docMk/>
          <pc:sldMk cId="549617493" sldId="1464"/>
        </pc:sldMkLst>
        <pc:spChg chg="mod">
          <ac:chgData name="Del Manso Martina" userId="513a9d34-6994-41b9-901c-f28dde9905db" providerId="ADAL" clId="{EF07E400-BEB0-412F-89FD-26157FDA6749}" dt="2023-01-26T15:06:32.788" v="168"/>
          <ac:spMkLst>
            <pc:docMk/>
            <pc:sldMk cId="549617493" sldId="1464"/>
            <ac:spMk id="6" creationId="{23167014-F99B-4102-9FDF-70714DE9EB3C}"/>
          </ac:spMkLst>
        </pc:spChg>
        <pc:picChg chg="add del mod">
          <ac:chgData name="Del Manso Martina" userId="513a9d34-6994-41b9-901c-f28dde9905db" providerId="ADAL" clId="{EF07E400-BEB0-412F-89FD-26157FDA6749}" dt="2023-01-26T14:12:08.804" v="6" actId="22"/>
          <ac:picMkLst>
            <pc:docMk/>
            <pc:sldMk cId="549617493" sldId="1464"/>
            <ac:picMk id="3" creationId="{F794140B-2953-6A30-FFEA-0840189C01AE}"/>
          </ac:picMkLst>
        </pc:picChg>
        <pc:picChg chg="add del">
          <ac:chgData name="Del Manso Martina" userId="513a9d34-6994-41b9-901c-f28dde9905db" providerId="ADAL" clId="{EF07E400-BEB0-412F-89FD-26157FDA6749}" dt="2023-01-26T14:31:46.265" v="138" actId="478"/>
          <ac:picMkLst>
            <pc:docMk/>
            <pc:sldMk cId="549617493" sldId="1464"/>
            <ac:picMk id="8" creationId="{6348ADCC-C229-3B21-5412-5125B4BE7113}"/>
          </ac:picMkLst>
        </pc:picChg>
        <pc:picChg chg="add del">
          <ac:chgData name="Del Manso Martina" userId="513a9d34-6994-41b9-901c-f28dde9905db" providerId="ADAL" clId="{EF07E400-BEB0-412F-89FD-26157FDA6749}" dt="2023-01-26T14:12:09.212" v="7" actId="478"/>
          <ac:picMkLst>
            <pc:docMk/>
            <pc:sldMk cId="549617493" sldId="1464"/>
            <ac:picMk id="1026" creationId="{59E34630-5362-1929-983B-28DDCB0D3A8D}"/>
          </ac:picMkLst>
        </pc:picChg>
      </pc:sldChg>
      <pc:sldChg chg="addSp delSp modSp mod">
        <pc:chgData name="Del Manso Martina" userId="513a9d34-6994-41b9-901c-f28dde9905db" providerId="ADAL" clId="{EF07E400-BEB0-412F-89FD-26157FDA6749}" dt="2023-01-27T08:36:56.430" v="301" actId="1076"/>
        <pc:sldMkLst>
          <pc:docMk/>
          <pc:sldMk cId="2704211798" sldId="1465"/>
        </pc:sldMkLst>
        <pc:picChg chg="del">
          <ac:chgData name="Del Manso Martina" userId="513a9d34-6994-41b9-901c-f28dde9905db" providerId="ADAL" clId="{EF07E400-BEB0-412F-89FD-26157FDA6749}" dt="2023-01-26T15:14:32.085" v="283" actId="478"/>
          <ac:picMkLst>
            <pc:docMk/>
            <pc:sldMk cId="2704211798" sldId="1465"/>
            <ac:picMk id="4" creationId="{E9BB12B8-06F3-2D7A-045B-3DC1A31ACCB6}"/>
          </ac:picMkLst>
        </pc:picChg>
        <pc:picChg chg="add mod">
          <ac:chgData name="Del Manso Martina" userId="513a9d34-6994-41b9-901c-f28dde9905db" providerId="ADAL" clId="{EF07E400-BEB0-412F-89FD-26157FDA6749}" dt="2023-01-27T08:36:56.430" v="301" actId="1076"/>
          <ac:picMkLst>
            <pc:docMk/>
            <pc:sldMk cId="2704211798" sldId="1465"/>
            <ac:picMk id="5" creationId="{465E9239-271E-5C6A-AFCA-35B98B671279}"/>
          </ac:picMkLst>
        </pc:picChg>
      </pc:sldChg>
      <pc:sldChg chg="modSp mod">
        <pc:chgData name="Del Manso Martina" userId="513a9d34-6994-41b9-901c-f28dde9905db" providerId="ADAL" clId="{EF07E400-BEB0-412F-89FD-26157FDA6749}" dt="2023-01-27T09:19:13.470" v="318" actId="13926"/>
        <pc:sldMkLst>
          <pc:docMk/>
          <pc:sldMk cId="3941613085" sldId="1466"/>
        </pc:sldMkLst>
        <pc:spChg chg="mod">
          <ac:chgData name="Del Manso Martina" userId="513a9d34-6994-41b9-901c-f28dde9905db" providerId="ADAL" clId="{EF07E400-BEB0-412F-89FD-26157FDA6749}" dt="2023-01-27T09:19:13.470" v="318" actId="13926"/>
          <ac:spMkLst>
            <pc:docMk/>
            <pc:sldMk cId="3941613085" sldId="1466"/>
            <ac:spMk id="5" creationId="{DF970081-94DA-4076-80A9-CF7BC0ABB794}"/>
          </ac:spMkLst>
        </pc:spChg>
        <pc:graphicFrameChg chg="mod modGraphic">
          <ac:chgData name="Del Manso Martina" userId="513a9d34-6994-41b9-901c-f28dde9905db" providerId="ADAL" clId="{EF07E400-BEB0-412F-89FD-26157FDA6749}" dt="2023-01-27T09:19:09.288" v="317" actId="207"/>
          <ac:graphicFrameMkLst>
            <pc:docMk/>
            <pc:sldMk cId="3941613085" sldId="1466"/>
            <ac:graphicFrameMk id="8" creationId="{E95F98A3-5C61-F934-D9AB-63B169D1530C}"/>
          </ac:graphicFrameMkLst>
        </pc:graphicFrameChg>
      </pc:sldChg>
      <pc:sldChg chg="addSp delSp modSp add del mod">
        <pc:chgData name="Del Manso Martina" userId="513a9d34-6994-41b9-901c-f28dde9905db" providerId="ADAL" clId="{EF07E400-BEB0-412F-89FD-26157FDA6749}" dt="2023-01-27T08:31:04.284" v="296" actId="47"/>
        <pc:sldMkLst>
          <pc:docMk/>
          <pc:sldMk cId="98991107" sldId="1467"/>
        </pc:sldMkLst>
        <pc:spChg chg="add del mod">
          <ac:chgData name="Del Manso Martina" userId="513a9d34-6994-41b9-901c-f28dde9905db" providerId="ADAL" clId="{EF07E400-BEB0-412F-89FD-26157FDA6749}" dt="2023-01-26T14:27:43.078" v="113" actId="478"/>
          <ac:spMkLst>
            <pc:docMk/>
            <pc:sldMk cId="98991107" sldId="1467"/>
            <ac:spMk id="2" creationId="{6AF48A7F-90E7-ECEE-4F82-39D12840E9D3}"/>
          </ac:spMkLst>
        </pc:spChg>
        <pc:spChg chg="add del mod">
          <ac:chgData name="Del Manso Martina" userId="513a9d34-6994-41b9-901c-f28dde9905db" providerId="ADAL" clId="{EF07E400-BEB0-412F-89FD-26157FDA6749}" dt="2023-01-26T14:27:44.942" v="114" actId="478"/>
          <ac:spMkLst>
            <pc:docMk/>
            <pc:sldMk cId="98991107" sldId="1467"/>
            <ac:spMk id="3" creationId="{FA887089-A509-FD9C-AFB3-21C07CA1B2EB}"/>
          </ac:spMkLst>
        </pc:spChg>
        <pc:spChg chg="add mod">
          <ac:chgData name="Del Manso Martina" userId="513a9d34-6994-41b9-901c-f28dde9905db" providerId="ADAL" clId="{EF07E400-BEB0-412F-89FD-26157FDA6749}" dt="2023-01-27T08:31:03.932" v="294" actId="121"/>
          <ac:spMkLst>
            <pc:docMk/>
            <pc:sldMk cId="98991107" sldId="1467"/>
            <ac:spMk id="4" creationId="{64C53D36-614B-1AB9-A970-D4860286F963}"/>
          </ac:spMkLst>
        </pc:spChg>
        <pc:spChg chg="mod">
          <ac:chgData name="Del Manso Martina" userId="513a9d34-6994-41b9-901c-f28dde9905db" providerId="ADAL" clId="{EF07E400-BEB0-412F-89FD-26157FDA6749}" dt="2023-01-26T14:51:40.751" v="161" actId="1076"/>
          <ac:spMkLst>
            <pc:docMk/>
            <pc:sldMk cId="98991107" sldId="1467"/>
            <ac:spMk id="5" creationId="{B178C63C-B970-4C15-BCC0-282233919EFC}"/>
          </ac:spMkLst>
        </pc:spChg>
        <pc:spChg chg="mod">
          <ac:chgData name="Del Manso Martina" userId="513a9d34-6994-41b9-901c-f28dde9905db" providerId="ADAL" clId="{EF07E400-BEB0-412F-89FD-26157FDA6749}" dt="2023-01-26T14:52:17.442" v="164" actId="20577"/>
          <ac:spMkLst>
            <pc:docMk/>
            <pc:sldMk cId="98991107" sldId="1467"/>
            <ac:spMk id="6" creationId="{23167014-F99B-4102-9FDF-70714DE9EB3C}"/>
          </ac:spMkLst>
        </pc:spChg>
        <pc:spChg chg="mod ord">
          <ac:chgData name="Del Manso Martina" userId="513a9d34-6994-41b9-901c-f28dde9905db" providerId="ADAL" clId="{EF07E400-BEB0-412F-89FD-26157FDA6749}" dt="2023-01-26T14:18:59.042" v="96" actId="20577"/>
          <ac:spMkLst>
            <pc:docMk/>
            <pc:sldMk cId="98991107" sldId="1467"/>
            <ac:spMk id="7" creationId="{521C454B-F5E8-4456-B826-7D75278D9657}"/>
          </ac:spMkLst>
        </pc:spChg>
        <pc:spChg chg="add del mod">
          <ac:chgData name="Del Manso Martina" userId="513a9d34-6994-41b9-901c-f28dde9905db" providerId="ADAL" clId="{EF07E400-BEB0-412F-89FD-26157FDA6749}" dt="2023-01-26T14:27:39.457" v="112" actId="478"/>
          <ac:spMkLst>
            <pc:docMk/>
            <pc:sldMk cId="98991107" sldId="1467"/>
            <ac:spMk id="9" creationId="{28598EE8-392B-EB6C-387B-126503A778B2}"/>
          </ac:spMkLst>
        </pc:spChg>
        <pc:spChg chg="add del mod">
          <ac:chgData name="Del Manso Martina" userId="513a9d34-6994-41b9-901c-f28dde9905db" providerId="ADAL" clId="{EF07E400-BEB0-412F-89FD-26157FDA6749}" dt="2023-01-26T14:27:34.393" v="110" actId="478"/>
          <ac:spMkLst>
            <pc:docMk/>
            <pc:sldMk cId="98991107" sldId="1467"/>
            <ac:spMk id="10" creationId="{06438371-B0DD-F653-A4E6-2BDD981B8693}"/>
          </ac:spMkLst>
        </pc:spChg>
        <pc:spChg chg="add del mod">
          <ac:chgData name="Del Manso Martina" userId="513a9d34-6994-41b9-901c-f28dde9905db" providerId="ADAL" clId="{EF07E400-BEB0-412F-89FD-26157FDA6749}" dt="2023-01-26T14:27:36.269" v="111" actId="478"/>
          <ac:spMkLst>
            <pc:docMk/>
            <pc:sldMk cId="98991107" sldId="1467"/>
            <ac:spMk id="11" creationId="{C8EB7B27-F02A-0BB4-3033-A9F2A4D8C59F}"/>
          </ac:spMkLst>
        </pc:spChg>
        <pc:spChg chg="mod">
          <ac:chgData name="Del Manso Martina" userId="513a9d34-6994-41b9-901c-f28dde9905db" providerId="ADAL" clId="{EF07E400-BEB0-412F-89FD-26157FDA6749}" dt="2023-01-27T08:31:03.932" v="294" actId="121"/>
          <ac:spMkLst>
            <pc:docMk/>
            <pc:sldMk cId="98991107" sldId="1467"/>
            <ac:spMk id="12" creationId="{C38C7F7B-BB50-4EF1-B675-C18FAB25E91D}"/>
          </ac:spMkLst>
        </pc:spChg>
        <pc:spChg chg="add del mod">
          <ac:chgData name="Del Manso Martina" userId="513a9d34-6994-41b9-901c-f28dde9905db" providerId="ADAL" clId="{EF07E400-BEB0-412F-89FD-26157FDA6749}" dt="2023-01-26T14:51:55.135" v="162" actId="478"/>
          <ac:spMkLst>
            <pc:docMk/>
            <pc:sldMk cId="98991107" sldId="1467"/>
            <ac:spMk id="13" creationId="{659295F7-8DCA-43C2-C927-5603AB7E0176}"/>
          </ac:spMkLst>
        </pc:spChg>
        <pc:spChg chg="mod">
          <ac:chgData name="Del Manso Martina" userId="513a9d34-6994-41b9-901c-f28dde9905db" providerId="ADAL" clId="{EF07E400-BEB0-412F-89FD-26157FDA6749}" dt="2023-01-27T08:31:04.102" v="295" actId="1076"/>
          <ac:spMkLst>
            <pc:docMk/>
            <pc:sldMk cId="98991107" sldId="1467"/>
            <ac:spMk id="14" creationId="{FF00E296-1E0E-4583-8D03-84C3410D9996}"/>
          </ac:spMkLst>
        </pc:spChg>
        <pc:spChg chg="add del mod">
          <ac:chgData name="Del Manso Martina" userId="513a9d34-6994-41b9-901c-f28dde9905db" providerId="ADAL" clId="{EF07E400-BEB0-412F-89FD-26157FDA6749}" dt="2023-01-26T14:51:55.135" v="162" actId="478"/>
          <ac:spMkLst>
            <pc:docMk/>
            <pc:sldMk cId="98991107" sldId="1467"/>
            <ac:spMk id="15" creationId="{0EC367F4-A55C-3ACD-4BA0-5407E16040A8}"/>
          </ac:spMkLst>
        </pc:spChg>
        <pc:spChg chg="add del mod">
          <ac:chgData name="Del Manso Martina" userId="513a9d34-6994-41b9-901c-f28dde9905db" providerId="ADAL" clId="{EF07E400-BEB0-412F-89FD-26157FDA6749}" dt="2023-01-26T14:51:55.135" v="162" actId="478"/>
          <ac:spMkLst>
            <pc:docMk/>
            <pc:sldMk cId="98991107" sldId="1467"/>
            <ac:spMk id="16" creationId="{E5C27969-D1D8-F87E-3C3F-DE49BD41DA85}"/>
          </ac:spMkLst>
        </pc:spChg>
        <pc:spChg chg="add del mod">
          <ac:chgData name="Del Manso Martina" userId="513a9d34-6994-41b9-901c-f28dde9905db" providerId="ADAL" clId="{EF07E400-BEB0-412F-89FD-26157FDA6749}" dt="2023-01-26T14:51:55.135" v="162" actId="478"/>
          <ac:spMkLst>
            <pc:docMk/>
            <pc:sldMk cId="98991107" sldId="1467"/>
            <ac:spMk id="17" creationId="{3C94994A-ACB1-B043-01D6-9866D3B132E6}"/>
          </ac:spMkLst>
        </pc:spChg>
        <pc:spChg chg="add del mod">
          <ac:chgData name="Del Manso Martina" userId="513a9d34-6994-41b9-901c-f28dde9905db" providerId="ADAL" clId="{EF07E400-BEB0-412F-89FD-26157FDA6749}" dt="2023-01-26T14:51:55.135" v="162" actId="478"/>
          <ac:spMkLst>
            <pc:docMk/>
            <pc:sldMk cId="98991107" sldId="1467"/>
            <ac:spMk id="18" creationId="{0E252431-386F-8489-7E20-A9B980CB51A0}"/>
          </ac:spMkLst>
        </pc:spChg>
        <pc:spChg chg="add del mod">
          <ac:chgData name="Del Manso Martina" userId="513a9d34-6994-41b9-901c-f28dde9905db" providerId="ADAL" clId="{EF07E400-BEB0-412F-89FD-26157FDA6749}" dt="2023-01-26T14:51:55.135" v="162" actId="478"/>
          <ac:spMkLst>
            <pc:docMk/>
            <pc:sldMk cId="98991107" sldId="1467"/>
            <ac:spMk id="19" creationId="{3C3745B0-F50A-393D-14CC-5F43A398DD05}"/>
          </ac:spMkLst>
        </pc:spChg>
        <pc:spChg chg="mod">
          <ac:chgData name="Del Manso Martina" userId="513a9d34-6994-41b9-901c-f28dde9905db" providerId="ADAL" clId="{EF07E400-BEB0-412F-89FD-26157FDA6749}" dt="2023-01-27T08:31:03.932" v="294" actId="121"/>
          <ac:spMkLst>
            <pc:docMk/>
            <pc:sldMk cId="98991107" sldId="1467"/>
            <ac:spMk id="20" creationId="{16455BC2-3EEC-465F-BFC7-69E0D30CE390}"/>
          </ac:spMkLst>
        </pc:spChg>
        <pc:spChg chg="add del mod">
          <ac:chgData name="Del Manso Martina" userId="513a9d34-6994-41b9-901c-f28dde9905db" providerId="ADAL" clId="{EF07E400-BEB0-412F-89FD-26157FDA6749}" dt="2023-01-26T14:51:55.135" v="162" actId="478"/>
          <ac:spMkLst>
            <pc:docMk/>
            <pc:sldMk cId="98991107" sldId="1467"/>
            <ac:spMk id="21" creationId="{42E0170D-EB34-7BD1-C22E-F8AAACC4541E}"/>
          </ac:spMkLst>
        </pc:spChg>
        <pc:spChg chg="mod ord">
          <ac:chgData name="Del Manso Martina" userId="513a9d34-6994-41b9-901c-f28dde9905db" providerId="ADAL" clId="{EF07E400-BEB0-412F-89FD-26157FDA6749}" dt="2023-01-27T08:31:04.102" v="295" actId="1076"/>
          <ac:spMkLst>
            <pc:docMk/>
            <pc:sldMk cId="98991107" sldId="1467"/>
            <ac:spMk id="22" creationId="{488C0507-5877-4939-8B89-4AC50A38377F}"/>
          </ac:spMkLst>
        </pc:spChg>
        <pc:spChg chg="del mod ord">
          <ac:chgData name="Del Manso Martina" userId="513a9d34-6994-41b9-901c-f28dde9905db" providerId="ADAL" clId="{EF07E400-BEB0-412F-89FD-26157FDA6749}" dt="2023-01-26T14:27:32.315" v="109" actId="478"/>
          <ac:spMkLst>
            <pc:docMk/>
            <pc:sldMk cId="98991107" sldId="1467"/>
            <ac:spMk id="23" creationId="{1916299F-6F0B-41A0-B266-329199B98D1D}"/>
          </ac:spMkLst>
        </pc:spChg>
        <pc:spChg chg="mod ord">
          <ac:chgData name="Del Manso Martina" userId="513a9d34-6994-41b9-901c-f28dde9905db" providerId="ADAL" clId="{EF07E400-BEB0-412F-89FD-26157FDA6749}" dt="2023-01-27T08:31:03.932" v="294" actId="121"/>
          <ac:spMkLst>
            <pc:docMk/>
            <pc:sldMk cId="98991107" sldId="1467"/>
            <ac:spMk id="24" creationId="{E74C75E4-D3C3-4199-B3B7-E5CE64741945}"/>
          </ac:spMkLst>
        </pc:spChg>
        <pc:spChg chg="mod ord">
          <ac:chgData name="Del Manso Martina" userId="513a9d34-6994-41b9-901c-f28dde9905db" providerId="ADAL" clId="{EF07E400-BEB0-412F-89FD-26157FDA6749}" dt="2023-01-27T08:31:03.932" v="294" actId="121"/>
          <ac:spMkLst>
            <pc:docMk/>
            <pc:sldMk cId="98991107" sldId="1467"/>
            <ac:spMk id="25" creationId="{2A50A42D-7861-4F67-ABF7-B56D3E1416D8}"/>
          </ac:spMkLst>
        </pc:spChg>
        <pc:spChg chg="mod ord">
          <ac:chgData name="Del Manso Martina" userId="513a9d34-6994-41b9-901c-f28dde9905db" providerId="ADAL" clId="{EF07E400-BEB0-412F-89FD-26157FDA6749}" dt="2023-01-27T08:31:03.932" v="294" actId="121"/>
          <ac:spMkLst>
            <pc:docMk/>
            <pc:sldMk cId="98991107" sldId="1467"/>
            <ac:spMk id="26" creationId="{17B8BD54-C49A-4DF1-BBE2-6315E6CC2BD6}"/>
          </ac:spMkLst>
        </pc:spChg>
        <pc:spChg chg="mod ord">
          <ac:chgData name="Del Manso Martina" userId="513a9d34-6994-41b9-901c-f28dde9905db" providerId="ADAL" clId="{EF07E400-BEB0-412F-89FD-26157FDA6749}" dt="2023-01-27T08:31:03.932" v="294" actId="121"/>
          <ac:spMkLst>
            <pc:docMk/>
            <pc:sldMk cId="98991107" sldId="1467"/>
            <ac:spMk id="27" creationId="{3D620C99-C7B9-49E6-9F1F-B55959BD649D}"/>
          </ac:spMkLst>
        </pc:spChg>
        <pc:spChg chg="mod ord">
          <ac:chgData name="Del Manso Martina" userId="513a9d34-6994-41b9-901c-f28dde9905db" providerId="ADAL" clId="{EF07E400-BEB0-412F-89FD-26157FDA6749}" dt="2023-01-27T08:31:03.932" v="294" actId="121"/>
          <ac:spMkLst>
            <pc:docMk/>
            <pc:sldMk cId="98991107" sldId="1467"/>
            <ac:spMk id="28" creationId="{E84D0256-A48B-432B-B8ED-89AB73710437}"/>
          </ac:spMkLst>
        </pc:spChg>
        <pc:spChg chg="mod ord">
          <ac:chgData name="Del Manso Martina" userId="513a9d34-6994-41b9-901c-f28dde9905db" providerId="ADAL" clId="{EF07E400-BEB0-412F-89FD-26157FDA6749}" dt="2023-01-27T08:31:03.932" v="294" actId="121"/>
          <ac:spMkLst>
            <pc:docMk/>
            <pc:sldMk cId="98991107" sldId="1467"/>
            <ac:spMk id="29" creationId="{6B0B2A4C-42BF-4626-B2DA-6BCBB944F7F9}"/>
          </ac:spMkLst>
        </pc:spChg>
        <pc:spChg chg="del mod">
          <ac:chgData name="Del Manso Martina" userId="513a9d34-6994-41b9-901c-f28dde9905db" providerId="ADAL" clId="{EF07E400-BEB0-412F-89FD-26157FDA6749}" dt="2023-01-26T14:12:44.883" v="13" actId="478"/>
          <ac:spMkLst>
            <pc:docMk/>
            <pc:sldMk cId="98991107" sldId="1467"/>
            <ac:spMk id="30" creationId="{6A6DD858-C8F9-442E-8861-E4E230EF042B}"/>
          </ac:spMkLst>
        </pc:spChg>
        <pc:spChg chg="ord">
          <ac:chgData name="Del Manso Martina" userId="513a9d34-6994-41b9-901c-f28dde9905db" providerId="ADAL" clId="{EF07E400-BEB0-412F-89FD-26157FDA6749}" dt="2023-01-26T14:17:38.637" v="95" actId="166"/>
          <ac:spMkLst>
            <pc:docMk/>
            <pc:sldMk cId="98991107" sldId="1467"/>
            <ac:spMk id="31" creationId="{D762ACF0-183B-4DD6-8172-6D1FB8AA3C35}"/>
          </ac:spMkLst>
        </pc:spChg>
        <pc:spChg chg="add del mod">
          <ac:chgData name="Del Manso Martina" userId="513a9d34-6994-41b9-901c-f28dde9905db" providerId="ADAL" clId="{EF07E400-BEB0-412F-89FD-26157FDA6749}" dt="2023-01-26T14:51:55.135" v="162" actId="478"/>
          <ac:spMkLst>
            <pc:docMk/>
            <pc:sldMk cId="98991107" sldId="1467"/>
            <ac:spMk id="32" creationId="{3BA2925F-9612-E951-FDC1-8AFDC98BE028}"/>
          </ac:spMkLst>
        </pc:spChg>
        <pc:spChg chg="add del mod">
          <ac:chgData name="Del Manso Martina" userId="513a9d34-6994-41b9-901c-f28dde9905db" providerId="ADAL" clId="{EF07E400-BEB0-412F-89FD-26157FDA6749}" dt="2023-01-26T14:51:55.135" v="162" actId="478"/>
          <ac:spMkLst>
            <pc:docMk/>
            <pc:sldMk cId="98991107" sldId="1467"/>
            <ac:spMk id="33" creationId="{12121472-930E-49F6-E83E-71366BE86DA1}"/>
          </ac:spMkLst>
        </pc:spChg>
        <pc:picChg chg="mod">
          <ac:chgData name="Del Manso Martina" userId="513a9d34-6994-41b9-901c-f28dde9905db" providerId="ADAL" clId="{EF07E400-BEB0-412F-89FD-26157FDA6749}" dt="2023-01-26T14:51:36.681" v="160" actId="1076"/>
          <ac:picMkLst>
            <pc:docMk/>
            <pc:sldMk cId="98991107" sldId="1467"/>
            <ac:picMk id="8" creationId="{6348ADCC-C229-3B21-5412-5125B4BE7113}"/>
          </ac:picMkLst>
        </pc:picChg>
        <pc:picChg chg="del">
          <ac:chgData name="Del Manso Martina" userId="513a9d34-6994-41b9-901c-f28dde9905db" providerId="ADAL" clId="{EF07E400-BEB0-412F-89FD-26157FDA6749}" dt="2023-01-26T14:12:33.141" v="10" actId="478"/>
          <ac:picMkLst>
            <pc:docMk/>
            <pc:sldMk cId="98991107" sldId="1467"/>
            <ac:picMk id="1026" creationId="{59E34630-5362-1929-983B-28DDCB0D3A8D}"/>
          </ac:picMkLst>
        </pc:picChg>
        <pc:picChg chg="del">
          <ac:chgData name="Del Manso Martina" userId="513a9d34-6994-41b9-901c-f28dde9905db" providerId="ADAL" clId="{EF07E400-BEB0-412F-89FD-26157FDA6749}" dt="2023-01-26T14:12:40.383" v="11" actId="478"/>
          <ac:picMkLst>
            <pc:docMk/>
            <pc:sldMk cId="98991107" sldId="1467"/>
            <ac:picMk id="1028" creationId="{08A1F500-35D8-10B2-7CD1-DC1819B909E5}"/>
          </ac:picMkLst>
        </pc:picChg>
      </pc:sldChg>
      <pc:sldChg chg="addSp modSp new mod">
        <pc:chgData name="Del Manso Martina" userId="513a9d34-6994-41b9-901c-f28dde9905db" providerId="ADAL" clId="{EF07E400-BEB0-412F-89FD-26157FDA6749}" dt="2023-01-27T13:23:50.376" v="449"/>
        <pc:sldMkLst>
          <pc:docMk/>
          <pc:sldMk cId="2456412455" sldId="1467"/>
        </pc:sldMkLst>
        <pc:spChg chg="add mod">
          <ac:chgData name="Del Manso Martina" userId="513a9d34-6994-41b9-901c-f28dde9905db" providerId="ADAL" clId="{EF07E400-BEB0-412F-89FD-26157FDA6749}" dt="2023-01-27T09:29:18.333" v="406" actId="113"/>
          <ac:spMkLst>
            <pc:docMk/>
            <pc:sldMk cId="2456412455" sldId="1467"/>
            <ac:spMk id="3" creationId="{D8D08C5D-EC57-FFCC-FA73-DB4656EFEBDB}"/>
          </ac:spMkLst>
        </pc:spChg>
        <pc:spChg chg="add mod">
          <ac:chgData name="Del Manso Martina" userId="513a9d34-6994-41b9-901c-f28dde9905db" providerId="ADAL" clId="{EF07E400-BEB0-412F-89FD-26157FDA6749}" dt="2023-01-27T13:23:50.376" v="449"/>
          <ac:spMkLst>
            <pc:docMk/>
            <pc:sldMk cId="2456412455" sldId="1467"/>
            <ac:spMk id="5" creationId="{28ADB19C-32EB-E363-A337-9CDC76DFAA66}"/>
          </ac:spMkLst>
        </pc:spChg>
      </pc:sldChg>
      <pc:sldChg chg="addSp delSp modSp add mod">
        <pc:chgData name="Del Manso Martina" userId="513a9d34-6994-41b9-901c-f28dde9905db" providerId="ADAL" clId="{EF07E400-BEB0-412F-89FD-26157FDA6749}" dt="2023-01-27T12:17:41.840" v="444" actId="478"/>
        <pc:sldMkLst>
          <pc:docMk/>
          <pc:sldMk cId="255444371" sldId="1468"/>
        </pc:sldMkLst>
        <pc:spChg chg="del">
          <ac:chgData name="Del Manso Martina" userId="513a9d34-6994-41b9-901c-f28dde9905db" providerId="ADAL" clId="{EF07E400-BEB0-412F-89FD-26157FDA6749}" dt="2023-01-27T09:23:30.711" v="347" actId="478"/>
          <ac:spMkLst>
            <pc:docMk/>
            <pc:sldMk cId="255444371" sldId="1468"/>
            <ac:spMk id="2" creationId="{8BF82B57-AAD8-1EEF-574E-5BAF68B60329}"/>
          </ac:spMkLst>
        </pc:spChg>
        <pc:spChg chg="mod">
          <ac:chgData name="Del Manso Martina" userId="513a9d34-6994-41b9-901c-f28dde9905db" providerId="ADAL" clId="{EF07E400-BEB0-412F-89FD-26157FDA6749}" dt="2023-01-27T09:28:39.807" v="404" actId="404"/>
          <ac:spMkLst>
            <pc:docMk/>
            <pc:sldMk cId="255444371" sldId="1468"/>
            <ac:spMk id="3" creationId="{3CE4702D-0AB5-4E67-AD7C-079C3B347205}"/>
          </ac:spMkLst>
        </pc:spChg>
        <pc:spChg chg="add del">
          <ac:chgData name="Del Manso Martina" userId="513a9d34-6994-41b9-901c-f28dde9905db" providerId="ADAL" clId="{EF07E400-BEB0-412F-89FD-26157FDA6749}" dt="2023-01-27T12:05:10.165" v="438" actId="478"/>
          <ac:spMkLst>
            <pc:docMk/>
            <pc:sldMk cId="255444371" sldId="1468"/>
            <ac:spMk id="9" creationId="{15358728-016C-9176-8CFF-E7974AB153FE}"/>
          </ac:spMkLst>
        </pc:spChg>
        <pc:spChg chg="add del mod">
          <ac:chgData name="Del Manso Martina" userId="513a9d34-6994-41b9-901c-f28dde9905db" providerId="ADAL" clId="{EF07E400-BEB0-412F-89FD-26157FDA6749}" dt="2023-01-27T12:17:41.840" v="444" actId="478"/>
          <ac:spMkLst>
            <pc:docMk/>
            <pc:sldMk cId="255444371" sldId="1468"/>
            <ac:spMk id="11" creationId="{AEA30F8C-86AE-FCB6-058C-7A91F3674CE9}"/>
          </ac:spMkLst>
        </pc:spChg>
        <pc:picChg chg="del">
          <ac:chgData name="Del Manso Martina" userId="513a9d34-6994-41b9-901c-f28dde9905db" providerId="ADAL" clId="{EF07E400-BEB0-412F-89FD-26157FDA6749}" dt="2023-01-27T09:23:27.913" v="346" actId="478"/>
          <ac:picMkLst>
            <pc:docMk/>
            <pc:sldMk cId="255444371" sldId="1468"/>
            <ac:picMk id="5" creationId="{BD632AA6-298D-4EAF-AE5F-2CEA1D7FEB5A}"/>
          </ac:picMkLst>
        </pc:picChg>
        <pc:picChg chg="add mod modCrop">
          <ac:chgData name="Del Manso Martina" userId="513a9d34-6994-41b9-901c-f28dde9905db" providerId="ADAL" clId="{EF07E400-BEB0-412F-89FD-26157FDA6749}" dt="2023-01-27T09:28:54.831" v="405" actId="14100"/>
          <ac:picMkLst>
            <pc:docMk/>
            <pc:sldMk cId="255444371" sldId="1468"/>
            <ac:picMk id="7" creationId="{13F093C9-89DD-41AB-C835-BD008EAC20D3}"/>
          </ac:picMkLst>
        </pc:picChg>
      </pc:sldChg>
      <pc:sldChg chg="modSp add mod">
        <pc:chgData name="Del Manso Martina" userId="513a9d34-6994-41b9-901c-f28dde9905db" providerId="ADAL" clId="{EF07E400-BEB0-412F-89FD-26157FDA6749}" dt="2023-01-27T09:40:33.729" v="423" actId="1076"/>
        <pc:sldMkLst>
          <pc:docMk/>
          <pc:sldMk cId="3275132327" sldId="1469"/>
        </pc:sldMkLst>
        <pc:spChg chg="mod">
          <ac:chgData name="Del Manso Martina" userId="513a9d34-6994-41b9-901c-f28dde9905db" providerId="ADAL" clId="{EF07E400-BEB0-412F-89FD-26157FDA6749}" dt="2023-01-27T09:40:33.729" v="423" actId="1076"/>
          <ac:spMkLst>
            <pc:docMk/>
            <pc:sldMk cId="3275132327" sldId="1469"/>
            <ac:spMk id="3" creationId="{D8D08C5D-EC57-FFCC-FA73-DB4656EFEBDB}"/>
          </ac:spMkLst>
        </pc:spChg>
      </pc:sldChg>
    </pc:docChg>
  </pc:docChgLst>
  <pc:docChgLst>
    <pc:chgData name="Del Manso Martina" userId="513a9d34-6994-41b9-901c-f28dde9905db" providerId="ADAL" clId="{28BD0F8F-3A67-4571-829C-25A38D52BCB9}"/>
    <pc:docChg chg="undo custSel addSld delSld modSld">
      <pc:chgData name="Del Manso Martina" userId="513a9d34-6994-41b9-901c-f28dde9905db" providerId="ADAL" clId="{28BD0F8F-3A67-4571-829C-25A38D52BCB9}" dt="2022-09-16T09:44:42.890" v="260"/>
      <pc:docMkLst>
        <pc:docMk/>
      </pc:docMkLst>
      <pc:sldChg chg="modSp add mod">
        <pc:chgData name="Del Manso Martina" userId="513a9d34-6994-41b9-901c-f28dde9905db" providerId="ADAL" clId="{28BD0F8F-3A67-4571-829C-25A38D52BCB9}" dt="2022-09-16T09:43:10.483" v="257" actId="1076"/>
        <pc:sldMkLst>
          <pc:docMk/>
          <pc:sldMk cId="748224445" sldId="256"/>
        </pc:sldMkLst>
        <pc:spChg chg="mod">
          <ac:chgData name="Del Manso Martina" userId="513a9d34-6994-41b9-901c-f28dde9905db" providerId="ADAL" clId="{28BD0F8F-3A67-4571-829C-25A38D52BCB9}" dt="2022-09-16T09:43:10.483" v="257" actId="1076"/>
          <ac:spMkLst>
            <pc:docMk/>
            <pc:sldMk cId="748224445" sldId="256"/>
            <ac:spMk id="3" creationId="{00000000-0000-0000-0000-000000000000}"/>
          </ac:spMkLst>
        </pc:spChg>
        <pc:picChg chg="mod">
          <ac:chgData name="Del Manso Martina" userId="513a9d34-6994-41b9-901c-f28dde9905db" providerId="ADAL" clId="{28BD0F8F-3A67-4571-829C-25A38D52BCB9}" dt="2022-09-16T09:41:49.632" v="244" actId="1076"/>
          <ac:picMkLst>
            <pc:docMk/>
            <pc:sldMk cId="748224445" sldId="256"/>
            <ac:picMk id="4" creationId="{00000000-0000-0000-0000-000000000000}"/>
          </ac:picMkLst>
        </pc:picChg>
        <pc:picChg chg="mod">
          <ac:chgData name="Del Manso Martina" userId="513a9d34-6994-41b9-901c-f28dde9905db" providerId="ADAL" clId="{28BD0F8F-3A67-4571-829C-25A38D52BCB9}" dt="2022-09-16T09:41:47.730" v="243" actId="1076"/>
          <ac:picMkLst>
            <pc:docMk/>
            <pc:sldMk cId="748224445" sldId="256"/>
            <ac:picMk id="5" creationId="{00000000-0000-0000-0000-000000000000}"/>
          </ac:picMkLst>
        </pc:picChg>
        <pc:picChg chg="mod">
          <ac:chgData name="Del Manso Martina" userId="513a9d34-6994-41b9-901c-f28dde9905db" providerId="ADAL" clId="{28BD0F8F-3A67-4571-829C-25A38D52BCB9}" dt="2022-09-16T09:41:47.730" v="243" actId="1076"/>
          <ac:picMkLst>
            <pc:docMk/>
            <pc:sldMk cId="748224445" sldId="256"/>
            <ac:picMk id="6" creationId="{00000000-0000-0000-0000-000000000000}"/>
          </ac:picMkLst>
        </pc:picChg>
      </pc:sldChg>
      <pc:sldChg chg="addSp delSp modSp mod">
        <pc:chgData name="Del Manso Martina" userId="513a9d34-6994-41b9-901c-f28dde9905db" providerId="ADAL" clId="{28BD0F8F-3A67-4571-829C-25A38D52BCB9}" dt="2022-09-15T14:04:27.181" v="110" actId="14826"/>
        <pc:sldMkLst>
          <pc:docMk/>
          <pc:sldMk cId="558278552" sldId="259"/>
        </pc:sldMkLst>
        <pc:spChg chg="add del mod">
          <ac:chgData name="Del Manso Martina" userId="513a9d34-6994-41b9-901c-f28dde9905db" providerId="ADAL" clId="{28BD0F8F-3A67-4571-829C-25A38D52BCB9}" dt="2022-09-15T14:04:06.119" v="108"/>
          <ac:spMkLst>
            <pc:docMk/>
            <pc:sldMk cId="558278552" sldId="259"/>
            <ac:spMk id="2" creationId="{22FFC0C3-E526-7A8F-8DCF-DB628CE77041}"/>
          </ac:spMkLst>
        </pc:spChg>
        <pc:spChg chg="add del mod">
          <ac:chgData name="Del Manso Martina" userId="513a9d34-6994-41b9-901c-f28dde9905db" providerId="ADAL" clId="{28BD0F8F-3A67-4571-829C-25A38D52BCB9}" dt="2022-09-15T14:04:14.041" v="109"/>
          <ac:spMkLst>
            <pc:docMk/>
            <pc:sldMk cId="558278552" sldId="259"/>
            <ac:spMk id="9" creationId="{9062F9CD-CE96-4997-888D-12FBC44B69AD}"/>
          </ac:spMkLst>
        </pc:spChg>
        <pc:spChg chg="mod">
          <ac:chgData name="Del Manso Martina" userId="513a9d34-6994-41b9-901c-f28dde9905db" providerId="ADAL" clId="{28BD0F8F-3A67-4571-829C-25A38D52BCB9}" dt="2022-09-15T14:02:16.622" v="83"/>
          <ac:spMkLst>
            <pc:docMk/>
            <pc:sldMk cId="558278552" sldId="259"/>
            <ac:spMk id="13" creationId="{E7776058-B94D-432C-A9E8-125AE28A6B8A}"/>
          </ac:spMkLst>
        </pc:spChg>
        <pc:picChg chg="mod">
          <ac:chgData name="Del Manso Martina" userId="513a9d34-6994-41b9-901c-f28dde9905db" providerId="ADAL" clId="{28BD0F8F-3A67-4571-829C-25A38D52BCB9}" dt="2022-09-15T14:04:27.181" v="110" actId="14826"/>
          <ac:picMkLst>
            <pc:docMk/>
            <pc:sldMk cId="558278552" sldId="259"/>
            <ac:picMk id="1026" creationId="{46F22350-067A-2ACD-7608-7432BEEE1852}"/>
          </ac:picMkLst>
        </pc:picChg>
      </pc:sldChg>
      <pc:sldChg chg="modSp mod">
        <pc:chgData name="Del Manso Martina" userId="513a9d34-6994-41b9-901c-f28dde9905db" providerId="ADAL" clId="{28BD0F8F-3A67-4571-829C-25A38D52BCB9}" dt="2022-09-15T14:02:16.622" v="83"/>
        <pc:sldMkLst>
          <pc:docMk/>
          <pc:sldMk cId="3310883101" sldId="261"/>
        </pc:sldMkLst>
        <pc:spChg chg="mod">
          <ac:chgData name="Del Manso Martina" userId="513a9d34-6994-41b9-901c-f28dde9905db" providerId="ADAL" clId="{28BD0F8F-3A67-4571-829C-25A38D52BCB9}" dt="2022-09-15T14:02:16.622" v="83"/>
          <ac:spMkLst>
            <pc:docMk/>
            <pc:sldMk cId="3310883101" sldId="261"/>
            <ac:spMk id="5" creationId="{A5BE4D16-0C7B-441B-894E-231233E4FE0D}"/>
          </ac:spMkLst>
        </pc:spChg>
        <pc:spChg chg="mod">
          <ac:chgData name="Del Manso Martina" userId="513a9d34-6994-41b9-901c-f28dde9905db" providerId="ADAL" clId="{28BD0F8F-3A67-4571-829C-25A38D52BCB9}" dt="2022-09-15T13:56:55.627" v="68" actId="20577"/>
          <ac:spMkLst>
            <pc:docMk/>
            <pc:sldMk cId="3310883101" sldId="261"/>
            <ac:spMk id="6" creationId="{FDD407F9-D97C-40C4-9D32-E19852D92C02}"/>
          </ac:spMkLst>
        </pc:spChg>
        <pc:spChg chg="mod">
          <ac:chgData name="Del Manso Martina" userId="513a9d34-6994-41b9-901c-f28dde9905db" providerId="ADAL" clId="{28BD0F8F-3A67-4571-829C-25A38D52BCB9}" dt="2022-09-15T13:55:48.136" v="47" actId="6549"/>
          <ac:spMkLst>
            <pc:docMk/>
            <pc:sldMk cId="3310883101" sldId="261"/>
            <ac:spMk id="8" creationId="{49C5373A-585E-420D-9426-FA7A20EA58D9}"/>
          </ac:spMkLst>
        </pc:spChg>
        <pc:spChg chg="mod">
          <ac:chgData name="Del Manso Martina" userId="513a9d34-6994-41b9-901c-f28dde9905db" providerId="ADAL" clId="{28BD0F8F-3A67-4571-829C-25A38D52BCB9}" dt="2022-09-15T13:55:21.114" v="24" actId="20577"/>
          <ac:spMkLst>
            <pc:docMk/>
            <pc:sldMk cId="3310883101" sldId="261"/>
            <ac:spMk id="10" creationId="{A0168411-B05F-4E38-B014-86F92D6456B7}"/>
          </ac:spMkLst>
        </pc:spChg>
        <pc:spChg chg="mod">
          <ac:chgData name="Del Manso Martina" userId="513a9d34-6994-41b9-901c-f28dde9905db" providerId="ADAL" clId="{28BD0F8F-3A67-4571-829C-25A38D52BCB9}" dt="2022-09-15T14:01:21.610" v="82" actId="20577"/>
          <ac:spMkLst>
            <pc:docMk/>
            <pc:sldMk cId="3310883101" sldId="261"/>
            <ac:spMk id="170" creationId="{9F928B8A-3EB1-4DF1-BFCE-1A2F9A1160CD}"/>
          </ac:spMkLst>
        </pc:spChg>
        <pc:picChg chg="mod">
          <ac:chgData name="Del Manso Martina" userId="513a9d34-6994-41b9-901c-f28dde9905db" providerId="ADAL" clId="{28BD0F8F-3A67-4571-829C-25A38D52BCB9}" dt="2022-09-15T13:54:17.841" v="19" actId="14100"/>
          <ac:picMkLst>
            <pc:docMk/>
            <pc:sldMk cId="3310883101" sldId="261"/>
            <ac:picMk id="14" creationId="{4DF9D44A-7885-B413-DC11-987D19E6DCDD}"/>
          </ac:picMkLst>
        </pc:picChg>
      </pc:sldChg>
      <pc:sldChg chg="addSp delSp modSp mod">
        <pc:chgData name="Del Manso Martina" userId="513a9d34-6994-41b9-901c-f28dde9905db" providerId="ADAL" clId="{28BD0F8F-3A67-4571-829C-25A38D52BCB9}" dt="2022-09-15T20:05:55.374" v="171" actId="20577"/>
        <pc:sldMkLst>
          <pc:docMk/>
          <pc:sldMk cId="1175944865" sldId="263"/>
        </pc:sldMkLst>
        <pc:spChg chg="add del mod">
          <ac:chgData name="Del Manso Martina" userId="513a9d34-6994-41b9-901c-f28dde9905db" providerId="ADAL" clId="{28BD0F8F-3A67-4571-829C-25A38D52BCB9}" dt="2022-09-15T20:05:37.721" v="168" actId="478"/>
          <ac:spMkLst>
            <pc:docMk/>
            <pc:sldMk cId="1175944865" sldId="263"/>
            <ac:spMk id="3" creationId="{B336FC55-5BAC-7972-9F10-8B97E419E1BF}"/>
          </ac:spMkLst>
        </pc:spChg>
        <pc:spChg chg="mod">
          <ac:chgData name="Del Manso Martina" userId="513a9d34-6994-41b9-901c-f28dde9905db" providerId="ADAL" clId="{28BD0F8F-3A67-4571-829C-25A38D52BCB9}" dt="2022-09-15T14:02:16.622" v="83"/>
          <ac:spMkLst>
            <pc:docMk/>
            <pc:sldMk cId="1175944865" sldId="263"/>
            <ac:spMk id="4" creationId="{00000000-0000-0000-0000-000000000000}"/>
          </ac:spMkLst>
        </pc:spChg>
        <pc:spChg chg="mod">
          <ac:chgData name="Del Manso Martina" userId="513a9d34-6994-41b9-901c-f28dde9905db" providerId="ADAL" clId="{28BD0F8F-3A67-4571-829C-25A38D52BCB9}" dt="2022-09-15T20:05:55.374" v="171" actId="20577"/>
          <ac:spMkLst>
            <pc:docMk/>
            <pc:sldMk cId="1175944865" sldId="263"/>
            <ac:spMk id="8" creationId="{88ED138C-29C0-410A-8A6C-FC0EE87430DF}"/>
          </ac:spMkLst>
        </pc:spChg>
        <pc:picChg chg="mod">
          <ac:chgData name="Del Manso Martina" userId="513a9d34-6994-41b9-901c-f28dde9905db" providerId="ADAL" clId="{28BD0F8F-3A67-4571-829C-25A38D52BCB9}" dt="2022-09-15T13:51:25.534" v="3" actId="14826"/>
          <ac:picMkLst>
            <pc:docMk/>
            <pc:sldMk cId="1175944865" sldId="263"/>
            <ac:picMk id="6" creationId="{AE71F7CA-D85A-F86C-B972-AF47FE5C26DA}"/>
          </ac:picMkLst>
        </pc:picChg>
        <pc:picChg chg="mod">
          <ac:chgData name="Del Manso Martina" userId="513a9d34-6994-41b9-901c-f28dde9905db" providerId="ADAL" clId="{28BD0F8F-3A67-4571-829C-25A38D52BCB9}" dt="2022-09-15T20:05:33.029" v="167" actId="14826"/>
          <ac:picMkLst>
            <pc:docMk/>
            <pc:sldMk cId="1175944865" sldId="263"/>
            <ac:picMk id="10" creationId="{C5BB7BEC-B517-08A8-187E-7C6169EEB903}"/>
          </ac:picMkLst>
        </pc:picChg>
      </pc:sldChg>
      <pc:sldChg chg="addSp delSp modSp mod">
        <pc:chgData name="Del Manso Martina" userId="513a9d34-6994-41b9-901c-f28dde9905db" providerId="ADAL" clId="{28BD0F8F-3A67-4571-829C-25A38D52BCB9}" dt="2022-09-16T09:41:06.838" v="241" actId="1076"/>
        <pc:sldMkLst>
          <pc:docMk/>
          <pc:sldMk cId="1055586143" sldId="265"/>
        </pc:sldMkLst>
        <pc:spChg chg="add del mod">
          <ac:chgData name="Del Manso Martina" userId="513a9d34-6994-41b9-901c-f28dde9905db" providerId="ADAL" clId="{28BD0F8F-3A67-4571-829C-25A38D52BCB9}" dt="2022-09-16T09:41:02.884" v="239" actId="478"/>
          <ac:spMkLst>
            <pc:docMk/>
            <pc:sldMk cId="1055586143" sldId="265"/>
            <ac:spMk id="2" creationId="{BB0382AC-D3F0-B06A-34D7-1619A330F73E}"/>
          </ac:spMkLst>
        </pc:spChg>
        <pc:picChg chg="add mod">
          <ac:chgData name="Del Manso Martina" userId="513a9d34-6994-41b9-901c-f28dde9905db" providerId="ADAL" clId="{28BD0F8F-3A67-4571-829C-25A38D52BCB9}" dt="2022-09-16T09:41:06.838" v="241" actId="1076"/>
          <ac:picMkLst>
            <pc:docMk/>
            <pc:sldMk cId="1055586143" sldId="265"/>
            <ac:picMk id="5" creationId="{BED2190D-0F66-A40A-C25B-05EF182EBA21}"/>
          </ac:picMkLst>
        </pc:picChg>
        <pc:picChg chg="del">
          <ac:chgData name="Del Manso Martina" userId="513a9d34-6994-41b9-901c-f28dde9905db" providerId="ADAL" clId="{28BD0F8F-3A67-4571-829C-25A38D52BCB9}" dt="2022-09-15T14:06:59.910" v="147" actId="478"/>
          <ac:picMkLst>
            <pc:docMk/>
            <pc:sldMk cId="1055586143" sldId="265"/>
            <ac:picMk id="5" creationId="{DFFE0B52-6846-6B07-7A48-277A312EA14F}"/>
          </ac:picMkLst>
        </pc:picChg>
      </pc:sldChg>
      <pc:sldChg chg="addSp delSp modSp mod">
        <pc:chgData name="Del Manso Martina" userId="513a9d34-6994-41b9-901c-f28dde9905db" providerId="ADAL" clId="{28BD0F8F-3A67-4571-829C-25A38D52BCB9}" dt="2022-09-16T09:44:42.890" v="260"/>
        <pc:sldMkLst>
          <pc:docMk/>
          <pc:sldMk cId="937019017" sldId="267"/>
        </pc:sldMkLst>
        <pc:spChg chg="add del mod">
          <ac:chgData name="Del Manso Martina" userId="513a9d34-6994-41b9-901c-f28dde9905db" providerId="ADAL" clId="{28BD0F8F-3A67-4571-829C-25A38D52BCB9}" dt="2022-09-16T09:44:37.033" v="258" actId="478"/>
          <ac:spMkLst>
            <pc:docMk/>
            <pc:sldMk cId="937019017" sldId="267"/>
            <ac:spMk id="4" creationId="{ED5C73B2-AFCA-A532-86DF-FC57557C1A3D}"/>
          </ac:spMkLst>
        </pc:spChg>
        <pc:spChg chg="mod">
          <ac:chgData name="Del Manso Martina" userId="513a9d34-6994-41b9-901c-f28dde9905db" providerId="ADAL" clId="{28BD0F8F-3A67-4571-829C-25A38D52BCB9}" dt="2022-09-15T14:08:01.574" v="160" actId="20577"/>
          <ac:spMkLst>
            <pc:docMk/>
            <pc:sldMk cId="937019017" sldId="267"/>
            <ac:spMk id="8" creationId="{120FA03F-51ED-409D-B36B-F721E225D251}"/>
          </ac:spMkLst>
        </pc:spChg>
        <pc:picChg chg="del">
          <ac:chgData name="Del Manso Martina" userId="513a9d34-6994-41b9-901c-f28dde9905db" providerId="ADAL" clId="{28BD0F8F-3A67-4571-829C-25A38D52BCB9}" dt="2022-09-16T09:44:42.413" v="259" actId="478"/>
          <ac:picMkLst>
            <pc:docMk/>
            <pc:sldMk cId="937019017" sldId="267"/>
            <ac:picMk id="3" creationId="{5A589862-0035-AB5D-AECE-2D3AC60682F6}"/>
          </ac:picMkLst>
        </pc:picChg>
        <pc:picChg chg="add del">
          <ac:chgData name="Del Manso Martina" userId="513a9d34-6994-41b9-901c-f28dde9905db" providerId="ADAL" clId="{28BD0F8F-3A67-4571-829C-25A38D52BCB9}" dt="2022-09-15T14:07:51.520" v="156"/>
          <ac:picMkLst>
            <pc:docMk/>
            <pc:sldMk cId="937019017" sldId="267"/>
            <ac:picMk id="1026" creationId="{48ADFC91-868D-D737-9380-A172259DF67F}"/>
          </ac:picMkLst>
        </pc:picChg>
        <pc:picChg chg="add">
          <ac:chgData name="Del Manso Martina" userId="513a9d34-6994-41b9-901c-f28dde9905db" providerId="ADAL" clId="{28BD0F8F-3A67-4571-829C-25A38D52BCB9}" dt="2022-09-16T09:44:42.890" v="260"/>
          <ac:picMkLst>
            <pc:docMk/>
            <pc:sldMk cId="937019017" sldId="267"/>
            <ac:picMk id="1026" creationId="{D918207B-4BE8-0546-0AD3-6193B10DE557}"/>
          </ac:picMkLst>
        </pc:picChg>
      </pc:sldChg>
      <pc:sldChg chg="add">
        <pc:chgData name="Del Manso Martina" userId="513a9d34-6994-41b9-901c-f28dde9905db" providerId="ADAL" clId="{28BD0F8F-3A67-4571-829C-25A38D52BCB9}" dt="2022-09-15T14:06:40.870" v="142"/>
        <pc:sldMkLst>
          <pc:docMk/>
          <pc:sldMk cId="2255041253" sldId="274"/>
        </pc:sldMkLst>
      </pc:sldChg>
      <pc:sldChg chg="addSp delSp modSp mod">
        <pc:chgData name="Del Manso Martina" userId="513a9d34-6994-41b9-901c-f28dde9905db" providerId="ADAL" clId="{28BD0F8F-3A67-4571-829C-25A38D52BCB9}" dt="2022-09-16T09:39:29.235" v="238" actId="20577"/>
        <pc:sldMkLst>
          <pc:docMk/>
          <pc:sldMk cId="1393109582" sldId="276"/>
        </pc:sldMkLst>
        <pc:spChg chg="add del mod">
          <ac:chgData name="Del Manso Martina" userId="513a9d34-6994-41b9-901c-f28dde9905db" providerId="ADAL" clId="{28BD0F8F-3A67-4571-829C-25A38D52BCB9}" dt="2022-09-16T09:39:24.338" v="236" actId="478"/>
          <ac:spMkLst>
            <pc:docMk/>
            <pc:sldMk cId="1393109582" sldId="276"/>
            <ac:spMk id="2" creationId="{00808F5E-23CC-57FA-2491-273CDB7AAC11}"/>
          </ac:spMkLst>
        </pc:spChg>
        <pc:spChg chg="mod">
          <ac:chgData name="Del Manso Martina" userId="513a9d34-6994-41b9-901c-f28dde9905db" providerId="ADAL" clId="{28BD0F8F-3A67-4571-829C-25A38D52BCB9}" dt="2022-09-15T14:06:51.009" v="146" actId="20577"/>
          <ac:spMkLst>
            <pc:docMk/>
            <pc:sldMk cId="1393109582" sldId="276"/>
            <ac:spMk id="3" creationId="{46B1FEDA-143A-4056-8586-6BEC18D7A754}"/>
          </ac:spMkLst>
        </pc:spChg>
        <pc:spChg chg="mod">
          <ac:chgData name="Del Manso Martina" userId="513a9d34-6994-41b9-901c-f28dde9905db" providerId="ADAL" clId="{28BD0F8F-3A67-4571-829C-25A38D52BCB9}" dt="2022-09-16T09:39:29.235" v="238" actId="20577"/>
          <ac:spMkLst>
            <pc:docMk/>
            <pc:sldMk cId="1393109582" sldId="276"/>
            <ac:spMk id="6" creationId="{AAE37481-9F71-4A84-85F9-605D50E8F62B}"/>
          </ac:spMkLst>
        </pc:spChg>
      </pc:sldChg>
      <pc:sldChg chg="modSp mod">
        <pc:chgData name="Del Manso Martina" userId="513a9d34-6994-41b9-901c-f28dde9905db" providerId="ADAL" clId="{28BD0F8F-3A67-4571-829C-25A38D52BCB9}" dt="2022-09-15T14:03:46.480" v="101" actId="20577"/>
        <pc:sldMkLst>
          <pc:docMk/>
          <pc:sldMk cId="596980194" sldId="278"/>
        </pc:sldMkLst>
        <pc:spChg chg="mod">
          <ac:chgData name="Del Manso Martina" userId="513a9d34-6994-41b9-901c-f28dde9905db" providerId="ADAL" clId="{28BD0F8F-3A67-4571-829C-25A38D52BCB9}" dt="2022-09-15T14:03:46.480" v="101" actId="20577"/>
          <ac:spMkLst>
            <pc:docMk/>
            <pc:sldMk cId="596980194" sldId="278"/>
            <ac:spMk id="9" creationId="{9062F9CD-CE96-4997-888D-12FBC44B69AD}"/>
          </ac:spMkLst>
        </pc:spChg>
        <pc:spChg chg="mod">
          <ac:chgData name="Del Manso Martina" userId="513a9d34-6994-41b9-901c-f28dde9905db" providerId="ADAL" clId="{28BD0F8F-3A67-4571-829C-25A38D52BCB9}" dt="2022-09-15T14:03:16.872" v="95" actId="20577"/>
          <ac:spMkLst>
            <pc:docMk/>
            <pc:sldMk cId="596980194" sldId="278"/>
            <ac:spMk id="16" creationId="{9AAAB8FB-18B2-4010-8B19-390F6A5A5F0A}"/>
          </ac:spMkLst>
        </pc:spChg>
        <pc:spChg chg="mod">
          <ac:chgData name="Del Manso Martina" userId="513a9d34-6994-41b9-901c-f28dde9905db" providerId="ADAL" clId="{28BD0F8F-3A67-4571-829C-25A38D52BCB9}" dt="2022-09-15T14:02:16.622" v="83"/>
          <ac:spMkLst>
            <pc:docMk/>
            <pc:sldMk cId="596980194" sldId="278"/>
            <ac:spMk id="17" creationId="{462B6211-349A-4E55-9BA6-1003FB842C0A}"/>
          </ac:spMkLst>
        </pc:spChg>
        <pc:picChg chg="mod">
          <ac:chgData name="Del Manso Martina" userId="513a9d34-6994-41b9-901c-f28dde9905db" providerId="ADAL" clId="{28BD0F8F-3A67-4571-829C-25A38D52BCB9}" dt="2022-09-15T14:03:10.311" v="84" actId="14826"/>
          <ac:picMkLst>
            <pc:docMk/>
            <pc:sldMk cId="596980194" sldId="278"/>
            <ac:picMk id="2" creationId="{AF82171E-FAE6-40F0-802E-C1CBFED00980}"/>
          </ac:picMkLst>
        </pc:picChg>
        <pc:picChg chg="mod">
          <ac:chgData name="Del Manso Martina" userId="513a9d34-6994-41b9-901c-f28dde9905db" providerId="ADAL" clId="{28BD0F8F-3A67-4571-829C-25A38D52BCB9}" dt="2022-09-15T14:03:27.990" v="96" actId="14826"/>
          <ac:picMkLst>
            <pc:docMk/>
            <pc:sldMk cId="596980194" sldId="278"/>
            <ac:picMk id="3074" creationId="{03185AA9-3A06-49A9-668C-0ED0F97217A5}"/>
          </ac:picMkLst>
        </pc:picChg>
      </pc:sldChg>
      <pc:sldChg chg="modSp mod">
        <pc:chgData name="Del Manso Martina" userId="513a9d34-6994-41b9-901c-f28dde9905db" providerId="ADAL" clId="{28BD0F8F-3A67-4571-829C-25A38D52BCB9}" dt="2022-09-15T14:06:25.167" v="141" actId="20577"/>
        <pc:sldMkLst>
          <pc:docMk/>
          <pc:sldMk cId="3284697636" sldId="1278"/>
        </pc:sldMkLst>
        <pc:spChg chg="mod">
          <ac:chgData name="Del Manso Martina" userId="513a9d34-6994-41b9-901c-f28dde9905db" providerId="ADAL" clId="{28BD0F8F-3A67-4571-829C-25A38D52BCB9}" dt="2022-09-15T14:06:25.167" v="141" actId="20577"/>
          <ac:spMkLst>
            <pc:docMk/>
            <pc:sldMk cId="3284697636" sldId="1278"/>
            <ac:spMk id="2" creationId="{71B7A1A9-40FC-4B1A-BC71-6C2C2DFC8700}"/>
          </ac:spMkLst>
        </pc:spChg>
      </pc:sldChg>
      <pc:sldChg chg="addSp delSp modSp mod">
        <pc:chgData name="Del Manso Martina" userId="513a9d34-6994-41b9-901c-f28dde9905db" providerId="ADAL" clId="{28BD0F8F-3A67-4571-829C-25A38D52BCB9}" dt="2022-09-15T20:12:11.737" v="184" actId="207"/>
        <pc:sldMkLst>
          <pc:docMk/>
          <pc:sldMk cId="2366445357" sldId="1308"/>
        </pc:sldMkLst>
        <pc:spChg chg="add del mod">
          <ac:chgData name="Del Manso Martina" userId="513a9d34-6994-41b9-901c-f28dde9905db" providerId="ADAL" clId="{28BD0F8F-3A67-4571-829C-25A38D52BCB9}" dt="2022-09-15T20:06:36.031" v="173" actId="478"/>
          <ac:spMkLst>
            <pc:docMk/>
            <pc:sldMk cId="2366445357" sldId="1308"/>
            <ac:spMk id="2" creationId="{B4B1939C-A506-B0C3-E64A-8A8F8482A343}"/>
          </ac:spMkLst>
        </pc:spChg>
        <pc:spChg chg="mod">
          <ac:chgData name="Del Manso Martina" userId="513a9d34-6994-41b9-901c-f28dde9905db" providerId="ADAL" clId="{28BD0F8F-3A67-4571-829C-25A38D52BCB9}" dt="2022-09-15T14:05:43.867" v="131" actId="20577"/>
          <ac:spMkLst>
            <pc:docMk/>
            <pc:sldMk cId="2366445357" sldId="1308"/>
            <ac:spMk id="5" creationId="{DF970081-94DA-4076-80A9-CF7BC0ABB794}"/>
          </ac:spMkLst>
        </pc:spChg>
        <pc:graphicFrameChg chg="mod modGraphic">
          <ac:chgData name="Del Manso Martina" userId="513a9d34-6994-41b9-901c-f28dde9905db" providerId="ADAL" clId="{28BD0F8F-3A67-4571-829C-25A38D52BCB9}" dt="2022-09-15T20:12:11.737" v="184" actId="207"/>
          <ac:graphicFrameMkLst>
            <pc:docMk/>
            <pc:sldMk cId="2366445357" sldId="1308"/>
            <ac:graphicFrameMk id="8" creationId="{E95F98A3-5C61-F934-D9AB-63B169D1530C}"/>
          </ac:graphicFrameMkLst>
        </pc:graphicFrameChg>
      </pc:sldChg>
      <pc:sldChg chg="modSp mod">
        <pc:chgData name="Del Manso Martina" userId="513a9d34-6994-41b9-901c-f28dde9905db" providerId="ADAL" clId="{28BD0F8F-3A67-4571-829C-25A38D52BCB9}" dt="2022-09-15T13:47:56.471" v="2" actId="20577"/>
        <pc:sldMkLst>
          <pc:docMk/>
          <pc:sldMk cId="638701303" sldId="1418"/>
        </pc:sldMkLst>
        <pc:spChg chg="mod">
          <ac:chgData name="Del Manso Martina" userId="513a9d34-6994-41b9-901c-f28dde9905db" providerId="ADAL" clId="{28BD0F8F-3A67-4571-829C-25A38D52BCB9}" dt="2022-09-15T13:47:56.471" v="2" actId="20577"/>
          <ac:spMkLst>
            <pc:docMk/>
            <pc:sldMk cId="638701303" sldId="1418"/>
            <ac:spMk id="9" creationId="{02D42140-243D-4064-9F67-4AB0E0B3DB7E}"/>
          </ac:spMkLst>
        </pc:spChg>
      </pc:sldChg>
      <pc:sldChg chg="modSp del">
        <pc:chgData name="Del Manso Martina" userId="513a9d34-6994-41b9-901c-f28dde9905db" providerId="ADAL" clId="{28BD0F8F-3A67-4571-829C-25A38D52BCB9}" dt="2022-09-15T14:06:42.980" v="143" actId="47"/>
        <pc:sldMkLst>
          <pc:docMk/>
          <pc:sldMk cId="1503337822" sldId="1430"/>
        </pc:sldMkLst>
        <pc:spChg chg="mod">
          <ac:chgData name="Del Manso Martina" userId="513a9d34-6994-41b9-901c-f28dde9905db" providerId="ADAL" clId="{28BD0F8F-3A67-4571-829C-25A38D52BCB9}" dt="2022-09-15T14:02:16.622" v="83"/>
          <ac:spMkLst>
            <pc:docMk/>
            <pc:sldMk cId="1503337822" sldId="1430"/>
            <ac:spMk id="6" creationId="{23167014-F99B-4102-9FDF-70714DE9EB3C}"/>
          </ac:spMkLst>
        </pc:spChg>
      </pc:sldChg>
      <pc:sldChg chg="modSp mod">
        <pc:chgData name="Del Manso Martina" userId="513a9d34-6994-41b9-901c-f28dde9905db" providerId="ADAL" clId="{28BD0F8F-3A67-4571-829C-25A38D52BCB9}" dt="2022-09-15T14:06:16.470" v="137" actId="14826"/>
        <pc:sldMkLst>
          <pc:docMk/>
          <pc:sldMk cId="1363598916" sldId="1436"/>
        </pc:sldMkLst>
        <pc:spChg chg="mod">
          <ac:chgData name="Del Manso Martina" userId="513a9d34-6994-41b9-901c-f28dde9905db" providerId="ADAL" clId="{28BD0F8F-3A67-4571-829C-25A38D52BCB9}" dt="2022-09-15T14:06:12.855" v="136" actId="20577"/>
          <ac:spMkLst>
            <pc:docMk/>
            <pc:sldMk cId="1363598916" sldId="1436"/>
            <ac:spMk id="2" creationId="{8BF82B57-AAD8-1EEF-574E-5BAF68B60329}"/>
          </ac:spMkLst>
        </pc:spChg>
        <pc:spChg chg="mod">
          <ac:chgData name="Del Manso Martina" userId="513a9d34-6994-41b9-901c-f28dde9905db" providerId="ADAL" clId="{28BD0F8F-3A67-4571-829C-25A38D52BCB9}" dt="2022-09-15T14:02:16.622" v="83"/>
          <ac:spMkLst>
            <pc:docMk/>
            <pc:sldMk cId="1363598916" sldId="1436"/>
            <ac:spMk id="4" creationId="{C436C9B4-0598-4BC7-8D20-3BCE1F1E349C}"/>
          </ac:spMkLst>
        </pc:spChg>
        <pc:picChg chg="mod">
          <ac:chgData name="Del Manso Martina" userId="513a9d34-6994-41b9-901c-f28dde9905db" providerId="ADAL" clId="{28BD0F8F-3A67-4571-829C-25A38D52BCB9}" dt="2022-09-15T14:06:16.470" v="137" actId="14826"/>
          <ac:picMkLst>
            <pc:docMk/>
            <pc:sldMk cId="1363598916" sldId="1436"/>
            <ac:picMk id="1026" creationId="{32B3213B-D8BE-432B-90FE-A047AFD3C020}"/>
          </ac:picMkLst>
        </pc:picChg>
      </pc:sldChg>
      <pc:sldChg chg="modSp mod">
        <pc:chgData name="Del Manso Martina" userId="513a9d34-6994-41b9-901c-f28dde9905db" providerId="ADAL" clId="{28BD0F8F-3A67-4571-829C-25A38D52BCB9}" dt="2022-09-15T14:05:04.109" v="113" actId="20577"/>
        <pc:sldMkLst>
          <pc:docMk/>
          <pc:sldMk cId="3024650233" sldId="1443"/>
        </pc:sldMkLst>
        <pc:spChg chg="mod">
          <ac:chgData name="Del Manso Martina" userId="513a9d34-6994-41b9-901c-f28dde9905db" providerId="ADAL" clId="{28BD0F8F-3A67-4571-829C-25A38D52BCB9}" dt="2022-09-15T14:05:04.109" v="113" actId="20577"/>
          <ac:spMkLst>
            <pc:docMk/>
            <pc:sldMk cId="3024650233" sldId="1443"/>
            <ac:spMk id="9" creationId="{853EB532-9503-48AE-8364-7F7C9B64A96B}"/>
          </ac:spMkLst>
        </pc:spChg>
        <pc:spChg chg="mod">
          <ac:chgData name="Del Manso Martina" userId="513a9d34-6994-41b9-901c-f28dde9905db" providerId="ADAL" clId="{28BD0F8F-3A67-4571-829C-25A38D52BCB9}" dt="2022-09-15T14:02:16.622" v="83"/>
          <ac:spMkLst>
            <pc:docMk/>
            <pc:sldMk cId="3024650233" sldId="1443"/>
            <ac:spMk id="13" creationId="{E7776058-B94D-432C-A9E8-125AE28A6B8A}"/>
          </ac:spMkLst>
        </pc:spChg>
        <pc:picChg chg="mod">
          <ac:chgData name="Del Manso Martina" userId="513a9d34-6994-41b9-901c-f28dde9905db" providerId="ADAL" clId="{28BD0F8F-3A67-4571-829C-25A38D52BCB9}" dt="2022-09-15T14:04:42.963" v="111" actId="14826"/>
          <ac:picMkLst>
            <pc:docMk/>
            <pc:sldMk cId="3024650233" sldId="1443"/>
            <ac:picMk id="6146" creationId="{3B2467D0-95AB-4349-9144-A9BBBC34A0C4}"/>
          </ac:picMkLst>
        </pc:picChg>
      </pc:sldChg>
      <pc:sldChg chg="addSp delSp modSp mod">
        <pc:chgData name="Del Manso Martina" userId="513a9d34-6994-41b9-901c-f28dde9905db" providerId="ADAL" clId="{28BD0F8F-3A67-4571-829C-25A38D52BCB9}" dt="2022-09-15T20:20:54.068" v="235" actId="13926"/>
        <pc:sldMkLst>
          <pc:docMk/>
          <pc:sldMk cId="2705140051" sldId="1461"/>
        </pc:sldMkLst>
        <pc:spChg chg="mod">
          <ac:chgData name="Del Manso Martina" userId="513a9d34-6994-41b9-901c-f28dde9905db" providerId="ADAL" clId="{28BD0F8F-3A67-4571-829C-25A38D52BCB9}" dt="2022-09-15T20:20:54.068" v="235" actId="13926"/>
          <ac:spMkLst>
            <pc:docMk/>
            <pc:sldMk cId="2705140051" sldId="1461"/>
            <ac:spMk id="2" creationId="{97E7B292-9F5A-9049-8903-1BFA5568045D}"/>
          </ac:spMkLst>
        </pc:spChg>
        <pc:spChg chg="mod">
          <ac:chgData name="Del Manso Martina" userId="513a9d34-6994-41b9-901c-f28dde9905db" providerId="ADAL" clId="{28BD0F8F-3A67-4571-829C-25A38D52BCB9}" dt="2022-09-15T14:08:14.890" v="163" actId="20577"/>
          <ac:spMkLst>
            <pc:docMk/>
            <pc:sldMk cId="2705140051" sldId="1461"/>
            <ac:spMk id="3" creationId="{9AE7991F-227C-4D1D-963F-5DF7512E9B72}"/>
          </ac:spMkLst>
        </pc:spChg>
        <pc:spChg chg="add del mod">
          <ac:chgData name="Del Manso Martina" userId="513a9d34-6994-41b9-901c-f28dde9905db" providerId="ADAL" clId="{28BD0F8F-3A67-4571-829C-25A38D52BCB9}" dt="2022-09-15T20:12:21.922" v="185" actId="478"/>
          <ac:spMkLst>
            <pc:docMk/>
            <pc:sldMk cId="2705140051" sldId="1461"/>
            <ac:spMk id="4" creationId="{27F6A82A-7428-D335-9EEC-300188CF671A}"/>
          </ac:spMkLst>
        </pc:spChg>
        <pc:spChg chg="mod">
          <ac:chgData name="Del Manso Martina" userId="513a9d34-6994-41b9-901c-f28dde9905db" providerId="ADAL" clId="{28BD0F8F-3A67-4571-829C-25A38D52BCB9}" dt="2022-09-15T20:20:13.741" v="222" actId="13926"/>
          <ac:spMkLst>
            <pc:docMk/>
            <pc:sldMk cId="2705140051" sldId="1461"/>
            <ac:spMk id="6" creationId="{C0E3834D-83F4-4161-9CFE-5070D55D5F1B}"/>
          </ac:spMkLst>
        </pc:spChg>
      </pc:sldChg>
      <pc:sldChg chg="add">
        <pc:chgData name="Del Manso Martina" userId="513a9d34-6994-41b9-901c-f28dde9905db" providerId="ADAL" clId="{28BD0F8F-3A67-4571-829C-25A38D52BCB9}" dt="2022-09-15T14:06:40.870" v="142"/>
        <pc:sldMkLst>
          <pc:docMk/>
          <pc:sldMk cId="549617493" sldId="1464"/>
        </pc:sldMkLst>
      </pc:sldChg>
      <pc:sldChg chg="del">
        <pc:chgData name="Del Manso Martina" userId="513a9d34-6994-41b9-901c-f28dde9905db" providerId="ADAL" clId="{28BD0F8F-3A67-4571-829C-25A38D52BCB9}" dt="2022-09-15T14:06:21.500" v="138" actId="47"/>
        <pc:sldMkLst>
          <pc:docMk/>
          <pc:sldMk cId="2110831443" sldId="1464"/>
        </pc:sldMkLst>
      </pc:sldChg>
      <pc:sldChg chg="modSp add mod">
        <pc:chgData name="Del Manso Martina" userId="513a9d34-6994-41b9-901c-f28dde9905db" providerId="ADAL" clId="{28BD0F8F-3A67-4571-829C-25A38D52BCB9}" dt="2022-09-16T09:42:39.562" v="253" actId="1076"/>
        <pc:sldMkLst>
          <pc:docMk/>
          <pc:sldMk cId="2704211798" sldId="1465"/>
        </pc:sldMkLst>
        <pc:spChg chg="mod">
          <ac:chgData name="Del Manso Martina" userId="513a9d34-6994-41b9-901c-f28dde9905db" providerId="ADAL" clId="{28BD0F8F-3A67-4571-829C-25A38D52BCB9}" dt="2022-09-16T09:42:30.482" v="251" actId="1076"/>
          <ac:spMkLst>
            <pc:docMk/>
            <pc:sldMk cId="2704211798" sldId="1465"/>
            <ac:spMk id="5" creationId="{00000000-0000-0000-0000-000000000000}"/>
          </ac:spMkLst>
        </pc:spChg>
        <pc:spChg chg="mod">
          <ac:chgData name="Del Manso Martina" userId="513a9d34-6994-41b9-901c-f28dde9905db" providerId="ADAL" clId="{28BD0F8F-3A67-4571-829C-25A38D52BCB9}" dt="2022-09-16T09:42:39.562" v="253" actId="1076"/>
          <ac:spMkLst>
            <pc:docMk/>
            <pc:sldMk cId="2704211798" sldId="1465"/>
            <ac:spMk id="16" creationId="{41512145-083E-8B7A-B6B0-680325392C43}"/>
          </ac:spMkLst>
        </pc:spChg>
        <pc:graphicFrameChg chg="mod">
          <ac:chgData name="Del Manso Martina" userId="513a9d34-6994-41b9-901c-f28dde9905db" providerId="ADAL" clId="{28BD0F8F-3A67-4571-829C-25A38D52BCB9}" dt="2022-09-16T09:42:37.013" v="252" actId="1076"/>
          <ac:graphicFrameMkLst>
            <pc:docMk/>
            <pc:sldMk cId="2704211798" sldId="1465"/>
            <ac:graphicFrameMk id="14" creationId="{90CCE0D1-37D6-813A-8030-89098E08E698}"/>
          </ac:graphicFrameMkLst>
        </pc:graphicFrameChg>
        <pc:cxnChg chg="mod">
          <ac:chgData name="Del Manso Martina" userId="513a9d34-6994-41b9-901c-f28dde9905db" providerId="ADAL" clId="{28BD0F8F-3A67-4571-829C-25A38D52BCB9}" dt="2022-09-16T09:42:39.562" v="253" actId="1076"/>
          <ac:cxnSpMkLst>
            <pc:docMk/>
            <pc:sldMk cId="2704211798" sldId="1465"/>
            <ac:cxnSpMk id="18" creationId="{6D0AE516-0C12-C642-74E6-8BB93F8E819B}"/>
          </ac:cxnSpMkLst>
        </pc:cxnChg>
      </pc:sldChg>
      <pc:sldChg chg="modSp add mod">
        <pc:chgData name="Del Manso Martina" userId="513a9d34-6994-41b9-901c-f28dde9905db" providerId="ADAL" clId="{28BD0F8F-3A67-4571-829C-25A38D52BCB9}" dt="2022-09-16T09:42:54.362" v="256" actId="207"/>
        <pc:sldMkLst>
          <pc:docMk/>
          <pc:sldMk cId="3941613085" sldId="1466"/>
        </pc:sldMkLst>
        <pc:spChg chg="mod">
          <ac:chgData name="Del Manso Martina" userId="513a9d34-6994-41b9-901c-f28dde9905db" providerId="ADAL" clId="{28BD0F8F-3A67-4571-829C-25A38D52BCB9}" dt="2022-09-16T09:42:54.362" v="256" actId="207"/>
          <ac:spMkLst>
            <pc:docMk/>
            <pc:sldMk cId="3941613085" sldId="1466"/>
            <ac:spMk id="9" creationId="{00000000-0000-0000-0000-000000000000}"/>
          </ac:spMkLst>
        </pc:spChg>
      </pc:sldChg>
    </pc:docChg>
  </pc:docChgLst>
  <pc:docChgLst>
    <pc:chgData name="Del Manso Martina" userId="513a9d34-6994-41b9-901c-f28dde9905db" providerId="ADAL" clId="{CAA1C934-C7E8-4141-90FE-52BBEF2F7DC3}"/>
    <pc:docChg chg="undo custSel addSld delSld modSld">
      <pc:chgData name="Del Manso Martina" userId="513a9d34-6994-41b9-901c-f28dde9905db" providerId="ADAL" clId="{CAA1C934-C7E8-4141-90FE-52BBEF2F7DC3}" dt="2023-02-17T09:38:24.832" v="274" actId="14826"/>
      <pc:docMkLst>
        <pc:docMk/>
      </pc:docMkLst>
      <pc:sldChg chg="modSp mod">
        <pc:chgData name="Del Manso Martina" userId="513a9d34-6994-41b9-901c-f28dde9905db" providerId="ADAL" clId="{CAA1C934-C7E8-4141-90FE-52BBEF2F7DC3}" dt="2023-02-17T09:37:26.821" v="271"/>
        <pc:sldMkLst>
          <pc:docMk/>
          <pc:sldMk cId="558278552" sldId="259"/>
        </pc:sldMkLst>
        <pc:spChg chg="mod">
          <ac:chgData name="Del Manso Martina" userId="513a9d34-6994-41b9-901c-f28dde9905db" providerId="ADAL" clId="{CAA1C934-C7E8-4141-90FE-52BBEF2F7DC3}" dt="2023-02-16T17:09:34.241" v="89" actId="6549"/>
          <ac:spMkLst>
            <pc:docMk/>
            <pc:sldMk cId="558278552" sldId="259"/>
            <ac:spMk id="8" creationId="{30D2BD75-176A-45F8-A3B1-71B284903107}"/>
          </ac:spMkLst>
        </pc:spChg>
        <pc:spChg chg="mod">
          <ac:chgData name="Del Manso Martina" userId="513a9d34-6994-41b9-901c-f28dde9905db" providerId="ADAL" clId="{CAA1C934-C7E8-4141-90FE-52BBEF2F7DC3}" dt="2023-02-17T09:37:26.821" v="271"/>
          <ac:spMkLst>
            <pc:docMk/>
            <pc:sldMk cId="558278552" sldId="259"/>
            <ac:spMk id="9" creationId="{9062F9CD-CE96-4997-888D-12FBC44B69AD}"/>
          </ac:spMkLst>
        </pc:spChg>
        <pc:spChg chg="mod">
          <ac:chgData name="Del Manso Martina" userId="513a9d34-6994-41b9-901c-f28dde9905db" providerId="ADAL" clId="{CAA1C934-C7E8-4141-90FE-52BBEF2F7DC3}" dt="2023-02-16T17:04:34.897" v="13"/>
          <ac:spMkLst>
            <pc:docMk/>
            <pc:sldMk cId="558278552" sldId="259"/>
            <ac:spMk id="13" creationId="{E7776058-B94D-432C-A9E8-125AE28A6B8A}"/>
          </ac:spMkLst>
        </pc:spChg>
        <pc:picChg chg="mod">
          <ac:chgData name="Del Manso Martina" userId="513a9d34-6994-41b9-901c-f28dde9905db" providerId="ADAL" clId="{CAA1C934-C7E8-4141-90FE-52BBEF2F7DC3}" dt="2023-02-16T17:09:30.701" v="88" actId="14826"/>
          <ac:picMkLst>
            <pc:docMk/>
            <pc:sldMk cId="558278552" sldId="259"/>
            <ac:picMk id="1026" creationId="{46F22350-067A-2ACD-7608-7432BEEE1852}"/>
          </ac:picMkLst>
        </pc:picChg>
      </pc:sldChg>
      <pc:sldChg chg="modSp mod">
        <pc:chgData name="Del Manso Martina" userId="513a9d34-6994-41b9-901c-f28dde9905db" providerId="ADAL" clId="{CAA1C934-C7E8-4141-90FE-52BBEF2F7DC3}" dt="2023-02-16T17:08:28.710" v="85" actId="20577"/>
        <pc:sldMkLst>
          <pc:docMk/>
          <pc:sldMk cId="3310883101" sldId="261"/>
        </pc:sldMkLst>
        <pc:spChg chg="mod">
          <ac:chgData name="Del Manso Martina" userId="513a9d34-6994-41b9-901c-f28dde9905db" providerId="ADAL" clId="{CAA1C934-C7E8-4141-90FE-52BBEF2F7DC3}" dt="2023-02-16T17:04:34.897" v="13"/>
          <ac:spMkLst>
            <pc:docMk/>
            <pc:sldMk cId="3310883101" sldId="261"/>
            <ac:spMk id="5" creationId="{A5BE4D16-0C7B-441B-894E-231233E4FE0D}"/>
          </ac:spMkLst>
        </pc:spChg>
        <pc:spChg chg="mod">
          <ac:chgData name="Del Manso Martina" userId="513a9d34-6994-41b9-901c-f28dde9905db" providerId="ADAL" clId="{CAA1C934-C7E8-4141-90FE-52BBEF2F7DC3}" dt="2023-02-16T17:07:55.811" v="79" actId="20577"/>
          <ac:spMkLst>
            <pc:docMk/>
            <pc:sldMk cId="3310883101" sldId="261"/>
            <ac:spMk id="6" creationId="{FDD407F9-D97C-40C4-9D32-E19852D92C02}"/>
          </ac:spMkLst>
        </pc:spChg>
        <pc:spChg chg="mod">
          <ac:chgData name="Del Manso Martina" userId="513a9d34-6994-41b9-901c-f28dde9905db" providerId="ADAL" clId="{CAA1C934-C7E8-4141-90FE-52BBEF2F7DC3}" dt="2023-02-16T17:08:28.710" v="85" actId="20577"/>
          <ac:spMkLst>
            <pc:docMk/>
            <pc:sldMk cId="3310883101" sldId="261"/>
            <ac:spMk id="8" creationId="{49C5373A-585E-420D-9426-FA7A20EA58D9}"/>
          </ac:spMkLst>
        </pc:spChg>
        <pc:spChg chg="mod">
          <ac:chgData name="Del Manso Martina" userId="513a9d34-6994-41b9-901c-f28dde9905db" providerId="ADAL" clId="{CAA1C934-C7E8-4141-90FE-52BBEF2F7DC3}" dt="2023-02-16T17:07:22.955" v="67" actId="20577"/>
          <ac:spMkLst>
            <pc:docMk/>
            <pc:sldMk cId="3310883101" sldId="261"/>
            <ac:spMk id="10" creationId="{A0168411-B05F-4E38-B014-86F92D6456B7}"/>
          </ac:spMkLst>
        </pc:spChg>
        <pc:spChg chg="mod">
          <ac:chgData name="Del Manso Martina" userId="513a9d34-6994-41b9-901c-f28dde9905db" providerId="ADAL" clId="{CAA1C934-C7E8-4141-90FE-52BBEF2F7DC3}" dt="2023-02-16T17:05:14.387" v="26" actId="20577"/>
          <ac:spMkLst>
            <pc:docMk/>
            <pc:sldMk cId="3310883101" sldId="261"/>
            <ac:spMk id="170" creationId="{9F928B8A-3EB1-4DF1-BFCE-1A2F9A1160CD}"/>
          </ac:spMkLst>
        </pc:spChg>
        <pc:picChg chg="mod">
          <ac:chgData name="Del Manso Martina" userId="513a9d34-6994-41b9-901c-f28dde9905db" providerId="ADAL" clId="{CAA1C934-C7E8-4141-90FE-52BBEF2F7DC3}" dt="2023-02-16T17:04:50.471" v="14" actId="14826"/>
          <ac:picMkLst>
            <pc:docMk/>
            <pc:sldMk cId="3310883101" sldId="261"/>
            <ac:picMk id="1026" creationId="{91622F3B-016C-F6AB-025F-DA240E8B0961}"/>
          </ac:picMkLst>
        </pc:picChg>
      </pc:sldChg>
      <pc:sldChg chg="modSp mod">
        <pc:chgData name="Del Manso Martina" userId="513a9d34-6994-41b9-901c-f28dde9905db" providerId="ADAL" clId="{CAA1C934-C7E8-4141-90FE-52BBEF2F7DC3}" dt="2023-02-17T09:38:24.832" v="274" actId="14826"/>
        <pc:sldMkLst>
          <pc:docMk/>
          <pc:sldMk cId="1175944865" sldId="263"/>
        </pc:sldMkLst>
        <pc:spChg chg="mod">
          <ac:chgData name="Del Manso Martina" userId="513a9d34-6994-41b9-901c-f28dde9905db" providerId="ADAL" clId="{CAA1C934-C7E8-4141-90FE-52BBEF2F7DC3}" dt="2023-02-16T17:04:34.897" v="13"/>
          <ac:spMkLst>
            <pc:docMk/>
            <pc:sldMk cId="1175944865" sldId="263"/>
            <ac:spMk id="4" creationId="{00000000-0000-0000-0000-000000000000}"/>
          </ac:spMkLst>
        </pc:spChg>
        <pc:spChg chg="mod">
          <ac:chgData name="Del Manso Martina" userId="513a9d34-6994-41b9-901c-f28dde9905db" providerId="ADAL" clId="{CAA1C934-C7E8-4141-90FE-52BBEF2F7DC3}" dt="2023-02-17T09:38:19.377" v="273" actId="20577"/>
          <ac:spMkLst>
            <pc:docMk/>
            <pc:sldMk cId="1175944865" sldId="263"/>
            <ac:spMk id="8" creationId="{88ED138C-29C0-410A-8A6C-FC0EE87430DF}"/>
          </ac:spMkLst>
        </pc:spChg>
        <pc:picChg chg="mod">
          <ac:chgData name="Del Manso Martina" userId="513a9d34-6994-41b9-901c-f28dde9905db" providerId="ADAL" clId="{CAA1C934-C7E8-4141-90FE-52BBEF2F7DC3}" dt="2023-02-16T17:03:39.575" v="11" actId="14100"/>
          <ac:picMkLst>
            <pc:docMk/>
            <pc:sldMk cId="1175944865" sldId="263"/>
            <ac:picMk id="5" creationId="{B5ED2C2C-1304-0207-7BA3-5468B5CFF6C6}"/>
          </ac:picMkLst>
        </pc:picChg>
        <pc:picChg chg="mod">
          <ac:chgData name="Del Manso Martina" userId="513a9d34-6994-41b9-901c-f28dde9905db" providerId="ADAL" clId="{CAA1C934-C7E8-4141-90FE-52BBEF2F7DC3}" dt="2023-02-17T09:38:24.832" v="274" actId="14826"/>
          <ac:picMkLst>
            <pc:docMk/>
            <pc:sldMk cId="1175944865" sldId="263"/>
            <ac:picMk id="10" creationId="{C5BB7BEC-B517-08A8-187E-7C6169EEB903}"/>
          </ac:picMkLst>
        </pc:picChg>
      </pc:sldChg>
      <pc:sldChg chg="addSp delSp modSp mod">
        <pc:chgData name="Del Manso Martina" userId="513a9d34-6994-41b9-901c-f28dde9905db" providerId="ADAL" clId="{CAA1C934-C7E8-4141-90FE-52BBEF2F7DC3}" dt="2023-02-17T08:51:49.223" v="106" actId="1076"/>
        <pc:sldMkLst>
          <pc:docMk/>
          <pc:sldMk cId="1393109582" sldId="276"/>
        </pc:sldMkLst>
        <pc:spChg chg="del mod">
          <ac:chgData name="Del Manso Martina" userId="513a9d34-6994-41b9-901c-f28dde9905db" providerId="ADAL" clId="{CAA1C934-C7E8-4141-90FE-52BBEF2F7DC3}" dt="2023-02-16T17:12:32.198" v="101"/>
          <ac:spMkLst>
            <pc:docMk/>
            <pc:sldMk cId="1393109582" sldId="276"/>
            <ac:spMk id="2" creationId="{E6ADB4E8-56B0-3FA5-A79B-B603D2CC0480}"/>
          </ac:spMkLst>
        </pc:spChg>
        <pc:spChg chg="mod">
          <ac:chgData name="Del Manso Martina" userId="513a9d34-6994-41b9-901c-f28dde9905db" providerId="ADAL" clId="{CAA1C934-C7E8-4141-90FE-52BBEF2F7DC3}" dt="2023-02-16T17:12:38.179" v="102" actId="20577"/>
          <ac:spMkLst>
            <pc:docMk/>
            <pc:sldMk cId="1393109582" sldId="276"/>
            <ac:spMk id="3" creationId="{46B1FEDA-143A-4056-8586-6BEC18D7A754}"/>
          </ac:spMkLst>
        </pc:spChg>
        <pc:spChg chg="add mod">
          <ac:chgData name="Del Manso Martina" userId="513a9d34-6994-41b9-901c-f28dde9905db" providerId="ADAL" clId="{CAA1C934-C7E8-4141-90FE-52BBEF2F7DC3}" dt="2023-02-17T08:51:49.223" v="106" actId="1076"/>
          <ac:spMkLst>
            <pc:docMk/>
            <pc:sldMk cId="1393109582" sldId="276"/>
            <ac:spMk id="4" creationId="{52DF639F-D9FC-3A03-25FF-6516FFD946F6}"/>
          </ac:spMkLst>
        </pc:spChg>
      </pc:sldChg>
      <pc:sldChg chg="modSp mod">
        <pc:chgData name="Del Manso Martina" userId="513a9d34-6994-41b9-901c-f28dde9905db" providerId="ADAL" clId="{CAA1C934-C7E8-4141-90FE-52BBEF2F7DC3}" dt="2023-02-17T09:37:17.942" v="270" actId="6549"/>
        <pc:sldMkLst>
          <pc:docMk/>
          <pc:sldMk cId="596980194" sldId="278"/>
        </pc:sldMkLst>
        <pc:spChg chg="mod">
          <ac:chgData name="Del Manso Martina" userId="513a9d34-6994-41b9-901c-f28dde9905db" providerId="ADAL" clId="{CAA1C934-C7E8-4141-90FE-52BBEF2F7DC3}" dt="2023-02-17T09:37:17.942" v="270" actId="6549"/>
          <ac:spMkLst>
            <pc:docMk/>
            <pc:sldMk cId="596980194" sldId="278"/>
            <ac:spMk id="9" creationId="{9062F9CD-CE96-4997-888D-12FBC44B69AD}"/>
          </ac:spMkLst>
        </pc:spChg>
        <pc:spChg chg="mod">
          <ac:chgData name="Del Manso Martina" userId="513a9d34-6994-41b9-901c-f28dde9905db" providerId="ADAL" clId="{CAA1C934-C7E8-4141-90FE-52BBEF2F7DC3}" dt="2023-02-16T17:04:34.897" v="13"/>
          <ac:spMkLst>
            <pc:docMk/>
            <pc:sldMk cId="596980194" sldId="278"/>
            <ac:spMk id="17" creationId="{462B6211-349A-4E55-9BA6-1003FB842C0A}"/>
          </ac:spMkLst>
        </pc:spChg>
        <pc:picChg chg="mod">
          <ac:chgData name="Del Manso Martina" userId="513a9d34-6994-41b9-901c-f28dde9905db" providerId="ADAL" clId="{CAA1C934-C7E8-4141-90FE-52BBEF2F7DC3}" dt="2023-02-16T17:09:07.672" v="87" actId="14826"/>
          <ac:picMkLst>
            <pc:docMk/>
            <pc:sldMk cId="596980194" sldId="278"/>
            <ac:picMk id="2" creationId="{AF82171E-FAE6-40F0-802E-C1CBFED00980}"/>
          </ac:picMkLst>
        </pc:picChg>
        <pc:picChg chg="mod">
          <ac:chgData name="Del Manso Martina" userId="513a9d34-6994-41b9-901c-f28dde9905db" providerId="ADAL" clId="{CAA1C934-C7E8-4141-90FE-52BBEF2F7DC3}" dt="2023-02-16T17:08:50.271" v="86" actId="14826"/>
          <ac:picMkLst>
            <pc:docMk/>
            <pc:sldMk cId="596980194" sldId="278"/>
            <ac:picMk id="1026" creationId="{DA911BB8-2AEE-ACAD-E6C5-2594499F2E6A}"/>
          </ac:picMkLst>
        </pc:picChg>
      </pc:sldChg>
      <pc:sldChg chg="modSp add del mod">
        <pc:chgData name="Del Manso Martina" userId="513a9d34-6994-41b9-901c-f28dde9905db" providerId="ADAL" clId="{CAA1C934-C7E8-4141-90FE-52BBEF2F7DC3}" dt="2023-02-17T09:32:08.304" v="201" actId="20577"/>
        <pc:sldMkLst>
          <pc:docMk/>
          <pc:sldMk cId="37481646" sldId="279"/>
        </pc:sldMkLst>
        <pc:spChg chg="mod">
          <ac:chgData name="Del Manso Martina" userId="513a9d34-6994-41b9-901c-f28dde9905db" providerId="ADAL" clId="{CAA1C934-C7E8-4141-90FE-52BBEF2F7DC3}" dt="2023-02-17T09:30:08.513" v="113" actId="1076"/>
          <ac:spMkLst>
            <pc:docMk/>
            <pc:sldMk cId="37481646" sldId="279"/>
            <ac:spMk id="4" creationId="{E9952D40-FF21-677D-53B9-FB718C7BE9C7}"/>
          </ac:spMkLst>
        </pc:spChg>
        <pc:spChg chg="mod">
          <ac:chgData name="Del Manso Martina" userId="513a9d34-6994-41b9-901c-f28dde9905db" providerId="ADAL" clId="{CAA1C934-C7E8-4141-90FE-52BBEF2F7DC3}" dt="2023-02-17T09:32:08.304" v="201" actId="20577"/>
          <ac:spMkLst>
            <pc:docMk/>
            <pc:sldMk cId="37481646" sldId="279"/>
            <ac:spMk id="7" creationId="{DE0F5A75-5FBE-DB58-5B7C-C4655E6B239F}"/>
          </ac:spMkLst>
        </pc:spChg>
        <pc:picChg chg="mod">
          <ac:chgData name="Del Manso Martina" userId="513a9d34-6994-41b9-901c-f28dde9905db" providerId="ADAL" clId="{CAA1C934-C7E8-4141-90FE-52BBEF2F7DC3}" dt="2023-02-17T09:30:08.513" v="113" actId="1076"/>
          <ac:picMkLst>
            <pc:docMk/>
            <pc:sldMk cId="37481646" sldId="279"/>
            <ac:picMk id="10" creationId="{00000000-0000-0000-0000-000000000000}"/>
          </ac:picMkLst>
        </pc:picChg>
        <pc:cxnChg chg="mod">
          <ac:chgData name="Del Manso Martina" userId="513a9d34-6994-41b9-901c-f28dde9905db" providerId="ADAL" clId="{CAA1C934-C7E8-4141-90FE-52BBEF2F7DC3}" dt="2023-02-17T09:30:08.513" v="113" actId="1076"/>
          <ac:cxnSpMkLst>
            <pc:docMk/>
            <pc:sldMk cId="37481646" sldId="279"/>
            <ac:cxnSpMk id="5" creationId="{00000000-0000-0000-0000-000000000000}"/>
          </ac:cxnSpMkLst>
        </pc:cxnChg>
      </pc:sldChg>
      <pc:sldChg chg="add">
        <pc:chgData name="Del Manso Martina" userId="513a9d34-6994-41b9-901c-f28dde9905db" providerId="ADAL" clId="{CAA1C934-C7E8-4141-90FE-52BBEF2F7DC3}" dt="2023-02-17T09:29:58.703" v="109"/>
        <pc:sldMkLst>
          <pc:docMk/>
          <pc:sldMk cId="3184253884" sldId="280"/>
        </pc:sldMkLst>
      </pc:sldChg>
      <pc:sldChg chg="modSp mod">
        <pc:chgData name="Del Manso Martina" userId="513a9d34-6994-41b9-901c-f28dde9905db" providerId="ADAL" clId="{CAA1C934-C7E8-4141-90FE-52BBEF2F7DC3}" dt="2023-02-16T17:02:41.877" v="0" actId="20577"/>
        <pc:sldMkLst>
          <pc:docMk/>
          <pc:sldMk cId="638701303" sldId="1418"/>
        </pc:sldMkLst>
        <pc:spChg chg="mod">
          <ac:chgData name="Del Manso Martina" userId="513a9d34-6994-41b9-901c-f28dde9905db" providerId="ADAL" clId="{CAA1C934-C7E8-4141-90FE-52BBEF2F7DC3}" dt="2023-02-16T17:02:41.877" v="0" actId="20577"/>
          <ac:spMkLst>
            <pc:docMk/>
            <pc:sldMk cId="638701303" sldId="1418"/>
            <ac:spMk id="9" creationId="{02D42140-243D-4064-9F67-4AB0E0B3DB7E}"/>
          </ac:spMkLst>
        </pc:spChg>
      </pc:sldChg>
      <pc:sldChg chg="modSp mod">
        <pc:chgData name="Del Manso Martina" userId="513a9d34-6994-41b9-901c-f28dde9905db" providerId="ADAL" clId="{CAA1C934-C7E8-4141-90FE-52BBEF2F7DC3}" dt="2023-02-16T17:11:46.285" v="96" actId="20577"/>
        <pc:sldMkLst>
          <pc:docMk/>
          <pc:sldMk cId="1363598916" sldId="1436"/>
        </pc:sldMkLst>
        <pc:spChg chg="mod">
          <ac:chgData name="Del Manso Martina" userId="513a9d34-6994-41b9-901c-f28dde9905db" providerId="ADAL" clId="{CAA1C934-C7E8-4141-90FE-52BBEF2F7DC3}" dt="2023-02-16T17:11:46.285" v="96" actId="20577"/>
          <ac:spMkLst>
            <pc:docMk/>
            <pc:sldMk cId="1363598916" sldId="1436"/>
            <ac:spMk id="2" creationId="{8BF82B57-AAD8-1EEF-574E-5BAF68B60329}"/>
          </ac:spMkLst>
        </pc:spChg>
        <pc:spChg chg="mod">
          <ac:chgData name="Del Manso Martina" userId="513a9d34-6994-41b9-901c-f28dde9905db" providerId="ADAL" clId="{CAA1C934-C7E8-4141-90FE-52BBEF2F7DC3}" dt="2023-02-16T17:04:34.897" v="13"/>
          <ac:spMkLst>
            <pc:docMk/>
            <pc:sldMk cId="1363598916" sldId="1436"/>
            <ac:spMk id="4" creationId="{C436C9B4-0598-4BC7-8D20-3BCE1F1E349C}"/>
          </ac:spMkLst>
        </pc:spChg>
        <pc:picChg chg="mod">
          <ac:chgData name="Del Manso Martina" userId="513a9d34-6994-41b9-901c-f28dde9905db" providerId="ADAL" clId="{CAA1C934-C7E8-4141-90FE-52BBEF2F7DC3}" dt="2023-02-16T17:11:31.709" v="95" actId="14826"/>
          <ac:picMkLst>
            <pc:docMk/>
            <pc:sldMk cId="1363598916" sldId="1436"/>
            <ac:picMk id="5" creationId="{BD632AA6-298D-4EAF-AE5F-2CEA1D7FEB5A}"/>
          </ac:picMkLst>
        </pc:picChg>
      </pc:sldChg>
      <pc:sldChg chg="modSp mod">
        <pc:chgData name="Del Manso Martina" userId="513a9d34-6994-41b9-901c-f28dde9905db" providerId="ADAL" clId="{CAA1C934-C7E8-4141-90FE-52BBEF2F7DC3}" dt="2023-02-16T17:10:42.230" v="92" actId="20577"/>
        <pc:sldMkLst>
          <pc:docMk/>
          <pc:sldMk cId="3024650233" sldId="1443"/>
        </pc:sldMkLst>
        <pc:spChg chg="mod">
          <ac:chgData name="Del Manso Martina" userId="513a9d34-6994-41b9-901c-f28dde9905db" providerId="ADAL" clId="{CAA1C934-C7E8-4141-90FE-52BBEF2F7DC3}" dt="2023-02-16T17:10:42.230" v="92" actId="20577"/>
          <ac:spMkLst>
            <pc:docMk/>
            <pc:sldMk cId="3024650233" sldId="1443"/>
            <ac:spMk id="9" creationId="{853EB532-9503-48AE-8364-7F7C9B64A96B}"/>
          </ac:spMkLst>
        </pc:spChg>
        <pc:spChg chg="mod">
          <ac:chgData name="Del Manso Martina" userId="513a9d34-6994-41b9-901c-f28dde9905db" providerId="ADAL" clId="{CAA1C934-C7E8-4141-90FE-52BBEF2F7DC3}" dt="2023-02-16T17:10:32.435" v="91" actId="20577"/>
          <ac:spMkLst>
            <pc:docMk/>
            <pc:sldMk cId="3024650233" sldId="1443"/>
            <ac:spMk id="10" creationId="{0BD037C3-7E0E-4F44-9B42-DA601C69B26E}"/>
          </ac:spMkLst>
        </pc:spChg>
        <pc:spChg chg="mod">
          <ac:chgData name="Del Manso Martina" userId="513a9d34-6994-41b9-901c-f28dde9905db" providerId="ADAL" clId="{CAA1C934-C7E8-4141-90FE-52BBEF2F7DC3}" dt="2023-02-16T17:04:34.897" v="13"/>
          <ac:spMkLst>
            <pc:docMk/>
            <pc:sldMk cId="3024650233" sldId="1443"/>
            <ac:spMk id="13" creationId="{E7776058-B94D-432C-A9E8-125AE28A6B8A}"/>
          </ac:spMkLst>
        </pc:spChg>
        <pc:picChg chg="mod">
          <ac:chgData name="Del Manso Martina" userId="513a9d34-6994-41b9-901c-f28dde9905db" providerId="ADAL" clId="{CAA1C934-C7E8-4141-90FE-52BBEF2F7DC3}" dt="2023-02-16T17:09:49.970" v="90" actId="14826"/>
          <ac:picMkLst>
            <pc:docMk/>
            <pc:sldMk cId="3024650233" sldId="1443"/>
            <ac:picMk id="6146" creationId="{3B2467D0-95AB-4349-9144-A9BBBC34A0C4}"/>
          </ac:picMkLst>
        </pc:picChg>
      </pc:sldChg>
      <pc:sldChg chg="modSp mod">
        <pc:chgData name="Del Manso Martina" userId="513a9d34-6994-41b9-901c-f28dde9905db" providerId="ADAL" clId="{CAA1C934-C7E8-4141-90FE-52BBEF2F7DC3}" dt="2023-02-17T09:36:46.432" v="262" actId="20577"/>
        <pc:sldMkLst>
          <pc:docMk/>
          <pc:sldMk cId="2705140051" sldId="1461"/>
        </pc:sldMkLst>
        <pc:spChg chg="mod">
          <ac:chgData name="Del Manso Martina" userId="513a9d34-6994-41b9-901c-f28dde9905db" providerId="ADAL" clId="{CAA1C934-C7E8-4141-90FE-52BBEF2F7DC3}" dt="2023-02-17T09:36:46.432" v="262" actId="20577"/>
          <ac:spMkLst>
            <pc:docMk/>
            <pc:sldMk cId="2705140051" sldId="1461"/>
            <ac:spMk id="2" creationId="{97E7B292-9F5A-9049-8903-1BFA5568045D}"/>
          </ac:spMkLst>
        </pc:spChg>
        <pc:spChg chg="mod">
          <ac:chgData name="Del Manso Martina" userId="513a9d34-6994-41b9-901c-f28dde9905db" providerId="ADAL" clId="{CAA1C934-C7E8-4141-90FE-52BBEF2F7DC3}" dt="2023-02-17T09:35:22.564" v="234" actId="13926"/>
          <ac:spMkLst>
            <pc:docMk/>
            <pc:sldMk cId="2705140051" sldId="1461"/>
            <ac:spMk id="3" creationId="{9AE7991F-227C-4D1D-963F-5DF7512E9B72}"/>
          </ac:spMkLst>
        </pc:spChg>
        <pc:spChg chg="mod">
          <ac:chgData name="Del Manso Martina" userId="513a9d34-6994-41b9-901c-f28dde9905db" providerId="ADAL" clId="{CAA1C934-C7E8-4141-90FE-52BBEF2F7DC3}" dt="2023-02-17T09:36:23.222" v="249" actId="20577"/>
          <ac:spMkLst>
            <pc:docMk/>
            <pc:sldMk cId="2705140051" sldId="1461"/>
            <ac:spMk id="6" creationId="{C0E3834D-83F4-4161-9CFE-5070D55D5F1B}"/>
          </ac:spMkLst>
        </pc:spChg>
      </pc:sldChg>
      <pc:sldChg chg="addSp delSp modSp mod">
        <pc:chgData name="Del Manso Martina" userId="513a9d34-6994-41b9-901c-f28dde9905db" providerId="ADAL" clId="{CAA1C934-C7E8-4141-90FE-52BBEF2F7DC3}" dt="2023-02-17T09:24:58.829" v="108" actId="14100"/>
        <pc:sldMkLst>
          <pc:docMk/>
          <pc:sldMk cId="2704211798" sldId="1465"/>
        </pc:sldMkLst>
        <pc:picChg chg="add mod">
          <ac:chgData name="Del Manso Martina" userId="513a9d34-6994-41b9-901c-f28dde9905db" providerId="ADAL" clId="{CAA1C934-C7E8-4141-90FE-52BBEF2F7DC3}" dt="2023-02-17T09:24:58.829" v="108" actId="14100"/>
          <ac:picMkLst>
            <pc:docMk/>
            <pc:sldMk cId="2704211798" sldId="1465"/>
            <ac:picMk id="4" creationId="{65658FC2-878A-24C3-D97B-275040B71817}"/>
          </ac:picMkLst>
        </pc:picChg>
        <pc:picChg chg="del">
          <ac:chgData name="Del Manso Martina" userId="513a9d34-6994-41b9-901c-f28dde9905db" providerId="ADAL" clId="{CAA1C934-C7E8-4141-90FE-52BBEF2F7DC3}" dt="2023-02-16T17:12:27.207" v="98" actId="478"/>
          <ac:picMkLst>
            <pc:docMk/>
            <pc:sldMk cId="2704211798" sldId="1465"/>
            <ac:picMk id="5" creationId="{D7EC77D6-EA74-A981-5E11-E0DD52F32709}"/>
          </ac:picMkLst>
        </pc:picChg>
      </pc:sldChg>
      <pc:sldChg chg="modSp mod">
        <pc:chgData name="Del Manso Martina" userId="513a9d34-6994-41b9-901c-f28dde9905db" providerId="ADAL" clId="{CAA1C934-C7E8-4141-90FE-52BBEF2F7DC3}" dt="2023-02-17T09:34:43.733" v="216" actId="13926"/>
        <pc:sldMkLst>
          <pc:docMk/>
          <pc:sldMk cId="3941613085" sldId="1466"/>
        </pc:sldMkLst>
        <pc:spChg chg="mod">
          <ac:chgData name="Del Manso Martina" userId="513a9d34-6994-41b9-901c-f28dde9905db" providerId="ADAL" clId="{CAA1C934-C7E8-4141-90FE-52BBEF2F7DC3}" dt="2023-02-17T09:34:43.733" v="216" actId="13926"/>
          <ac:spMkLst>
            <pc:docMk/>
            <pc:sldMk cId="3941613085" sldId="1466"/>
            <ac:spMk id="5" creationId="{DF970081-94DA-4076-80A9-CF7BC0ABB794}"/>
          </ac:spMkLst>
        </pc:spChg>
        <pc:graphicFrameChg chg="mod modGraphic">
          <ac:chgData name="Del Manso Martina" userId="513a9d34-6994-41b9-901c-f28dde9905db" providerId="ADAL" clId="{CAA1C934-C7E8-4141-90FE-52BBEF2F7DC3}" dt="2023-02-17T09:34:38.372" v="213"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7CDC5887-47C9-4034-8922-451226DFA334}"/>
    <pc:docChg chg="custSel addSld delSld modSld sldOrd">
      <pc:chgData name="Del Manso Martina" userId="513a9d34-6994-41b9-901c-f28dde9905db" providerId="ADAL" clId="{7CDC5887-47C9-4034-8922-451226DFA334}" dt="2022-09-30T07:26:34.121" v="97" actId="20577"/>
      <pc:docMkLst>
        <pc:docMk/>
      </pc:docMkLst>
      <pc:sldChg chg="addSp delSp modSp mod">
        <pc:chgData name="Del Manso Martina" userId="513a9d34-6994-41b9-901c-f28dde9905db" providerId="ADAL" clId="{7CDC5887-47C9-4034-8922-451226DFA334}" dt="2022-09-30T07:25:19.048" v="92" actId="20577"/>
        <pc:sldMkLst>
          <pc:docMk/>
          <pc:sldMk cId="937019017" sldId="267"/>
        </pc:sldMkLst>
        <pc:spChg chg="mod">
          <ac:chgData name="Del Manso Martina" userId="513a9d34-6994-41b9-901c-f28dde9905db" providerId="ADAL" clId="{7CDC5887-47C9-4034-8922-451226DFA334}" dt="2022-09-30T07:25:19.048" v="92" actId="20577"/>
          <ac:spMkLst>
            <pc:docMk/>
            <pc:sldMk cId="937019017" sldId="267"/>
            <ac:spMk id="8" creationId="{120FA03F-51ED-409D-B36B-F721E225D251}"/>
          </ac:spMkLst>
        </pc:spChg>
        <pc:picChg chg="del">
          <ac:chgData name="Del Manso Martina" userId="513a9d34-6994-41b9-901c-f28dde9905db" providerId="ADAL" clId="{7CDC5887-47C9-4034-8922-451226DFA334}" dt="2022-09-30T07:25:09.601" v="88" actId="478"/>
          <ac:picMkLst>
            <pc:docMk/>
            <pc:sldMk cId="937019017" sldId="267"/>
            <ac:picMk id="3" creationId="{A2A8BB80-4A52-2010-6B2D-836DDFCDA9C6}"/>
          </ac:picMkLst>
        </pc:picChg>
        <pc:picChg chg="add">
          <ac:chgData name="Del Manso Martina" userId="513a9d34-6994-41b9-901c-f28dde9905db" providerId="ADAL" clId="{7CDC5887-47C9-4034-8922-451226DFA334}" dt="2022-09-30T07:25:11.981" v="89"/>
          <ac:picMkLst>
            <pc:docMk/>
            <pc:sldMk cId="937019017" sldId="267"/>
            <ac:picMk id="1026" creationId="{BD5800A1-7002-D9A0-404B-748559F39285}"/>
          </ac:picMkLst>
        </pc:picChg>
      </pc:sldChg>
      <pc:sldChg chg="modSp mod">
        <pc:chgData name="Del Manso Martina" userId="513a9d34-6994-41b9-901c-f28dde9905db" providerId="ADAL" clId="{7CDC5887-47C9-4034-8922-451226DFA334}" dt="2022-09-29T21:50:17.025" v="5" actId="20577"/>
        <pc:sldMkLst>
          <pc:docMk/>
          <pc:sldMk cId="1393109582" sldId="276"/>
        </pc:sldMkLst>
        <pc:spChg chg="mod">
          <ac:chgData name="Del Manso Martina" userId="513a9d34-6994-41b9-901c-f28dde9905db" providerId="ADAL" clId="{7CDC5887-47C9-4034-8922-451226DFA334}" dt="2022-09-29T21:50:17.025" v="5" actId="20577"/>
          <ac:spMkLst>
            <pc:docMk/>
            <pc:sldMk cId="1393109582" sldId="276"/>
            <ac:spMk id="6" creationId="{AAE37481-9F71-4A84-85F9-605D50E8F62B}"/>
          </ac:spMkLst>
        </pc:spChg>
      </pc:sldChg>
      <pc:sldChg chg="modSp add del mod">
        <pc:chgData name="Del Manso Martina" userId="513a9d34-6994-41b9-901c-f28dde9905db" providerId="ADAL" clId="{7CDC5887-47C9-4034-8922-451226DFA334}" dt="2022-09-30T07:26:34.121" v="97" actId="20577"/>
        <pc:sldMkLst>
          <pc:docMk/>
          <pc:sldMk cId="37481646" sldId="279"/>
        </pc:sldMkLst>
        <pc:spChg chg="mod">
          <ac:chgData name="Del Manso Martina" userId="513a9d34-6994-41b9-901c-f28dde9905db" providerId="ADAL" clId="{7CDC5887-47C9-4034-8922-451226DFA334}" dt="2022-09-30T07:26:34.121" v="97" actId="20577"/>
          <ac:spMkLst>
            <pc:docMk/>
            <pc:sldMk cId="37481646" sldId="279"/>
            <ac:spMk id="7" creationId="{DE0F5A75-5FBE-DB58-5B7C-C4655E6B239F}"/>
          </ac:spMkLst>
        </pc:spChg>
      </pc:sldChg>
      <pc:sldChg chg="modSp mod">
        <pc:chgData name="Del Manso Martina" userId="513a9d34-6994-41b9-901c-f28dde9905db" providerId="ADAL" clId="{7CDC5887-47C9-4034-8922-451226DFA334}" dt="2022-09-29T21:47:35.235" v="1" actId="20577"/>
        <pc:sldMkLst>
          <pc:docMk/>
          <pc:sldMk cId="3284697636" sldId="1278"/>
        </pc:sldMkLst>
        <pc:spChg chg="mod">
          <ac:chgData name="Del Manso Martina" userId="513a9d34-6994-41b9-901c-f28dde9905db" providerId="ADAL" clId="{7CDC5887-47C9-4034-8922-451226DFA334}" dt="2022-09-29T21:47:35.235" v="1" actId="20577"/>
          <ac:spMkLst>
            <pc:docMk/>
            <pc:sldMk cId="3284697636" sldId="1278"/>
            <ac:spMk id="2" creationId="{71B7A1A9-40FC-4B1A-BC71-6C2C2DFC8700}"/>
          </ac:spMkLst>
        </pc:spChg>
      </pc:sldChg>
      <pc:sldChg chg="addSp delSp">
        <pc:chgData name="Del Manso Martina" userId="513a9d34-6994-41b9-901c-f28dde9905db" providerId="ADAL" clId="{7CDC5887-47C9-4034-8922-451226DFA334}" dt="2022-09-30T07:26:17.116" v="95"/>
        <pc:sldMkLst>
          <pc:docMk/>
          <pc:sldMk cId="1363598916" sldId="1436"/>
        </pc:sldMkLst>
        <pc:picChg chg="add del">
          <ac:chgData name="Del Manso Martina" userId="513a9d34-6994-41b9-901c-f28dde9905db" providerId="ADAL" clId="{7CDC5887-47C9-4034-8922-451226DFA334}" dt="2022-09-30T07:26:17.116" v="95"/>
          <ac:picMkLst>
            <pc:docMk/>
            <pc:sldMk cId="1363598916" sldId="1436"/>
            <ac:picMk id="2050" creationId="{7E7B36B6-AF75-45E8-497C-E632A24F00D3}"/>
          </ac:picMkLst>
        </pc:picChg>
      </pc:sldChg>
      <pc:sldChg chg="modSp mod ord">
        <pc:chgData name="Del Manso Martina" userId="513a9d34-6994-41b9-901c-f28dde9905db" providerId="ADAL" clId="{7CDC5887-47C9-4034-8922-451226DFA334}" dt="2022-09-29T21:54:26.084" v="87"/>
        <pc:sldMkLst>
          <pc:docMk/>
          <pc:sldMk cId="2705140051" sldId="1461"/>
        </pc:sldMkLst>
        <pc:spChg chg="mod">
          <ac:chgData name="Del Manso Martina" userId="513a9d34-6994-41b9-901c-f28dde9905db" providerId="ADAL" clId="{7CDC5887-47C9-4034-8922-451226DFA334}" dt="2022-09-29T21:53:42.968" v="69" actId="20577"/>
          <ac:spMkLst>
            <pc:docMk/>
            <pc:sldMk cId="2705140051" sldId="1461"/>
            <ac:spMk id="2" creationId="{97E7B292-9F5A-9049-8903-1BFA5568045D}"/>
          </ac:spMkLst>
        </pc:spChg>
        <pc:spChg chg="mod">
          <ac:chgData name="Del Manso Martina" userId="513a9d34-6994-41b9-901c-f28dde9905db" providerId="ADAL" clId="{7CDC5887-47C9-4034-8922-451226DFA334}" dt="2022-09-29T21:54:24.153" v="85" actId="13926"/>
          <ac:spMkLst>
            <pc:docMk/>
            <pc:sldMk cId="2705140051" sldId="1461"/>
            <ac:spMk id="3" creationId="{9AE7991F-227C-4D1D-963F-5DF7512E9B72}"/>
          </ac:spMkLst>
        </pc:spChg>
        <pc:spChg chg="mod">
          <ac:chgData name="Del Manso Martina" userId="513a9d34-6994-41b9-901c-f28dde9905db" providerId="ADAL" clId="{7CDC5887-47C9-4034-8922-451226DFA334}" dt="2022-09-29T21:54:07.639" v="84" actId="20577"/>
          <ac:spMkLst>
            <pc:docMk/>
            <pc:sldMk cId="2705140051" sldId="1461"/>
            <ac:spMk id="6" creationId="{C0E3834D-83F4-4161-9CFE-5070D55D5F1B}"/>
          </ac:spMkLst>
        </pc:spChg>
      </pc:sldChg>
      <pc:sldChg chg="delSp mod">
        <pc:chgData name="Del Manso Martina" userId="513a9d34-6994-41b9-901c-f28dde9905db" providerId="ADAL" clId="{7CDC5887-47C9-4034-8922-451226DFA334}" dt="2022-09-29T21:49:09.385" v="2" actId="478"/>
        <pc:sldMkLst>
          <pc:docMk/>
          <pc:sldMk cId="2704211798" sldId="1465"/>
        </pc:sldMkLst>
        <pc:picChg chg="del">
          <ac:chgData name="Del Manso Martina" userId="513a9d34-6994-41b9-901c-f28dde9905db" providerId="ADAL" clId="{7CDC5887-47C9-4034-8922-451226DFA334}" dt="2022-09-29T21:49:09.385" v="2" actId="478"/>
          <ac:picMkLst>
            <pc:docMk/>
            <pc:sldMk cId="2704211798" sldId="1465"/>
            <ac:picMk id="4" creationId="{5511C9E4-2901-1B6C-D16E-D375C8F95A1A}"/>
          </ac:picMkLst>
        </pc:picChg>
      </pc:sldChg>
    </pc:docChg>
  </pc:docChgLst>
  <pc:docChgLst>
    <pc:chgData name="Oradini Alacreu Aurea" userId="S::aurea.oradinialacreu@iss.it::af74b725-3165-4767-958c-eff26af3797f" providerId="AD" clId="Web-{56C810B1-6130-DEA2-4294-B6B317B3E5E6}"/>
    <pc:docChg chg="modSld">
      <pc:chgData name="Oradini Alacreu Aurea" userId="S::aurea.oradinialacreu@iss.it::af74b725-3165-4767-958c-eff26af3797f" providerId="AD" clId="Web-{56C810B1-6130-DEA2-4294-B6B317B3E5E6}" dt="2022-09-30T07:52:10.021" v="2" actId="20577"/>
      <pc:docMkLst>
        <pc:docMk/>
      </pc:docMkLst>
      <pc:sldChg chg="modSp">
        <pc:chgData name="Oradini Alacreu Aurea" userId="S::aurea.oradinialacreu@iss.it::af74b725-3165-4767-958c-eff26af3797f" providerId="AD" clId="Web-{56C810B1-6130-DEA2-4294-B6B317B3E5E6}" dt="2022-09-30T07:52:10.021" v="2" actId="20577"/>
        <pc:sldMkLst>
          <pc:docMk/>
          <pc:sldMk cId="1393109582" sldId="276"/>
        </pc:sldMkLst>
        <pc:spChg chg="mod">
          <ac:chgData name="Oradini Alacreu Aurea" userId="S::aurea.oradinialacreu@iss.it::af74b725-3165-4767-958c-eff26af3797f" providerId="AD" clId="Web-{56C810B1-6130-DEA2-4294-B6B317B3E5E6}" dt="2022-09-30T07:52:10.021" v="2" actId="20577"/>
          <ac:spMkLst>
            <pc:docMk/>
            <pc:sldMk cId="1393109582" sldId="276"/>
            <ac:spMk id="6" creationId="{AAE37481-9F71-4A84-85F9-605D50E8F62B}"/>
          </ac:spMkLst>
        </pc:spChg>
      </pc:sldChg>
    </pc:docChg>
  </pc:docChgLst>
  <pc:docChgLst>
    <pc:chgData name="Del Manso Martina" userId="513a9d34-6994-41b9-901c-f28dde9905db" providerId="ADAL" clId="{2A8A3653-523A-4077-8941-C751E49AA156}"/>
    <pc:docChg chg="undo redo custSel addSld delSld modSld">
      <pc:chgData name="Del Manso Martina" userId="513a9d34-6994-41b9-901c-f28dde9905db" providerId="ADAL" clId="{2A8A3653-523A-4077-8941-C751E49AA156}" dt="2022-11-25T09:16:59.470" v="383" actId="478"/>
      <pc:docMkLst>
        <pc:docMk/>
      </pc:docMkLst>
      <pc:sldChg chg="del">
        <pc:chgData name="Del Manso Martina" userId="513a9d34-6994-41b9-901c-f28dde9905db" providerId="ADAL" clId="{2A8A3653-523A-4077-8941-C751E49AA156}" dt="2022-11-24T14:28:19.687" v="123" actId="47"/>
        <pc:sldMkLst>
          <pc:docMk/>
          <pc:sldMk cId="748224445" sldId="256"/>
        </pc:sldMkLst>
      </pc:sldChg>
      <pc:sldChg chg="delSp add mod">
        <pc:chgData name="Del Manso Martina" userId="513a9d34-6994-41b9-901c-f28dde9905db" providerId="ADAL" clId="{2A8A3653-523A-4077-8941-C751E49AA156}" dt="2022-11-25T09:16:59.470" v="383" actId="478"/>
        <pc:sldMkLst>
          <pc:docMk/>
          <pc:sldMk cId="1661877813" sldId="258"/>
        </pc:sldMkLst>
        <pc:picChg chg="del">
          <ac:chgData name="Del Manso Martina" userId="513a9d34-6994-41b9-901c-f28dde9905db" providerId="ADAL" clId="{2A8A3653-523A-4077-8941-C751E49AA156}" dt="2022-11-25T09:16:59.470" v="383" actId="478"/>
          <ac:picMkLst>
            <pc:docMk/>
            <pc:sldMk cId="1661877813" sldId="258"/>
            <ac:picMk id="4" creationId="{00000000-0000-0000-0000-000000000000}"/>
          </ac:picMkLst>
        </pc:picChg>
      </pc:sldChg>
      <pc:sldChg chg="modSp mod">
        <pc:chgData name="Del Manso Martina" userId="513a9d34-6994-41b9-901c-f28dde9905db" providerId="ADAL" clId="{2A8A3653-523A-4077-8941-C751E49AA156}" dt="2022-11-24T14:23:39.872" v="102"/>
        <pc:sldMkLst>
          <pc:docMk/>
          <pc:sldMk cId="558278552" sldId="259"/>
        </pc:sldMkLst>
        <pc:spChg chg="mod">
          <ac:chgData name="Del Manso Martina" userId="513a9d34-6994-41b9-901c-f28dde9905db" providerId="ADAL" clId="{2A8A3653-523A-4077-8941-C751E49AA156}" dt="2022-11-24T14:23:39.872" v="102"/>
          <ac:spMkLst>
            <pc:docMk/>
            <pc:sldMk cId="558278552" sldId="259"/>
            <ac:spMk id="9" creationId="{9062F9CD-CE96-4997-888D-12FBC44B69AD}"/>
          </ac:spMkLst>
        </pc:spChg>
        <pc:spChg chg="mod">
          <ac:chgData name="Del Manso Martina" userId="513a9d34-6994-41b9-901c-f28dde9905db" providerId="ADAL" clId="{2A8A3653-523A-4077-8941-C751E49AA156}" dt="2022-11-24T14:22:58.202" v="100"/>
          <ac:spMkLst>
            <pc:docMk/>
            <pc:sldMk cId="558278552" sldId="259"/>
            <ac:spMk id="13" creationId="{E7776058-B94D-432C-A9E8-125AE28A6B8A}"/>
          </ac:spMkLst>
        </pc:spChg>
        <pc:picChg chg="mod">
          <ac:chgData name="Del Manso Martina" userId="513a9d34-6994-41b9-901c-f28dde9905db" providerId="ADAL" clId="{2A8A3653-523A-4077-8941-C751E49AA156}" dt="2022-11-24T14:23:17.008" v="101" actId="14826"/>
          <ac:picMkLst>
            <pc:docMk/>
            <pc:sldMk cId="558278552" sldId="259"/>
            <ac:picMk id="1026" creationId="{46F22350-067A-2ACD-7608-7432BEEE1852}"/>
          </ac:picMkLst>
        </pc:picChg>
      </pc:sldChg>
      <pc:sldChg chg="modSp mod">
        <pc:chgData name="Del Manso Martina" userId="513a9d34-6994-41b9-901c-f28dde9905db" providerId="ADAL" clId="{2A8A3653-523A-4077-8941-C751E49AA156}" dt="2022-11-24T14:22:58.202" v="100"/>
        <pc:sldMkLst>
          <pc:docMk/>
          <pc:sldMk cId="3310883101" sldId="261"/>
        </pc:sldMkLst>
        <pc:spChg chg="mod">
          <ac:chgData name="Del Manso Martina" userId="513a9d34-6994-41b9-901c-f28dde9905db" providerId="ADAL" clId="{2A8A3653-523A-4077-8941-C751E49AA156}" dt="2022-11-24T14:22:58.202" v="100"/>
          <ac:spMkLst>
            <pc:docMk/>
            <pc:sldMk cId="3310883101" sldId="261"/>
            <ac:spMk id="5" creationId="{A5BE4D16-0C7B-441B-894E-231233E4FE0D}"/>
          </ac:spMkLst>
        </pc:spChg>
        <pc:spChg chg="mod">
          <ac:chgData name="Del Manso Martina" userId="513a9d34-6994-41b9-901c-f28dde9905db" providerId="ADAL" clId="{2A8A3653-523A-4077-8941-C751E49AA156}" dt="2022-11-24T14:15:53.695" v="87" actId="20577"/>
          <ac:spMkLst>
            <pc:docMk/>
            <pc:sldMk cId="3310883101" sldId="261"/>
            <ac:spMk id="6" creationId="{FDD407F9-D97C-40C4-9D32-E19852D92C02}"/>
          </ac:spMkLst>
        </pc:spChg>
        <pc:spChg chg="mod">
          <ac:chgData name="Del Manso Martina" userId="513a9d34-6994-41b9-901c-f28dde9905db" providerId="ADAL" clId="{2A8A3653-523A-4077-8941-C751E49AA156}" dt="2022-11-24T14:15:38.793" v="75" actId="20577"/>
          <ac:spMkLst>
            <pc:docMk/>
            <pc:sldMk cId="3310883101" sldId="261"/>
            <ac:spMk id="8" creationId="{49C5373A-585E-420D-9426-FA7A20EA58D9}"/>
          </ac:spMkLst>
        </pc:spChg>
        <pc:spChg chg="mod">
          <ac:chgData name="Del Manso Martina" userId="513a9d34-6994-41b9-901c-f28dde9905db" providerId="ADAL" clId="{2A8A3653-523A-4077-8941-C751E49AA156}" dt="2022-11-24T14:13:49.030" v="51" actId="20577"/>
          <ac:spMkLst>
            <pc:docMk/>
            <pc:sldMk cId="3310883101" sldId="261"/>
            <ac:spMk id="10" creationId="{A0168411-B05F-4E38-B014-86F92D6456B7}"/>
          </ac:spMkLst>
        </pc:spChg>
        <pc:spChg chg="mod">
          <ac:chgData name="Del Manso Martina" userId="513a9d34-6994-41b9-901c-f28dde9905db" providerId="ADAL" clId="{2A8A3653-523A-4077-8941-C751E49AA156}" dt="2022-11-24T14:13:26.218" v="45" actId="14100"/>
          <ac:spMkLst>
            <pc:docMk/>
            <pc:sldMk cId="3310883101" sldId="261"/>
            <ac:spMk id="170" creationId="{9F928B8A-3EB1-4DF1-BFCE-1A2F9A1160CD}"/>
          </ac:spMkLst>
        </pc:spChg>
        <pc:picChg chg="mod">
          <ac:chgData name="Del Manso Martina" userId="513a9d34-6994-41b9-901c-f28dde9905db" providerId="ADAL" clId="{2A8A3653-523A-4077-8941-C751E49AA156}" dt="2022-11-24T14:12:09.271" v="21" actId="14826"/>
          <ac:picMkLst>
            <pc:docMk/>
            <pc:sldMk cId="3310883101" sldId="261"/>
            <ac:picMk id="14" creationId="{4DF9D44A-7885-B413-DC11-987D19E6DCDD}"/>
          </ac:picMkLst>
        </pc:picChg>
      </pc:sldChg>
      <pc:sldChg chg="addSp delSp modSp mod">
        <pc:chgData name="Del Manso Martina" userId="513a9d34-6994-41b9-901c-f28dde9905db" providerId="ADAL" clId="{2A8A3653-523A-4077-8941-C751E49AA156}" dt="2022-11-24T16:32:14.290" v="212" actId="20577"/>
        <pc:sldMkLst>
          <pc:docMk/>
          <pc:sldMk cId="1175944865" sldId="263"/>
        </pc:sldMkLst>
        <pc:spChg chg="mod">
          <ac:chgData name="Del Manso Martina" userId="513a9d34-6994-41b9-901c-f28dde9905db" providerId="ADAL" clId="{2A8A3653-523A-4077-8941-C751E49AA156}" dt="2022-11-24T14:22:58.202" v="100"/>
          <ac:spMkLst>
            <pc:docMk/>
            <pc:sldMk cId="1175944865" sldId="263"/>
            <ac:spMk id="4" creationId="{00000000-0000-0000-0000-000000000000}"/>
          </ac:spMkLst>
        </pc:spChg>
        <pc:spChg chg="mod">
          <ac:chgData name="Del Manso Martina" userId="513a9d34-6994-41b9-901c-f28dde9905db" providerId="ADAL" clId="{2A8A3653-523A-4077-8941-C751E49AA156}" dt="2022-11-24T16:32:14.290" v="212" actId="20577"/>
          <ac:spMkLst>
            <pc:docMk/>
            <pc:sldMk cId="1175944865" sldId="263"/>
            <ac:spMk id="8" creationId="{88ED138C-29C0-410A-8A6C-FC0EE87430DF}"/>
          </ac:spMkLst>
        </pc:spChg>
        <pc:picChg chg="add mod ord">
          <ac:chgData name="Del Manso Martina" userId="513a9d34-6994-41b9-901c-f28dde9905db" providerId="ADAL" clId="{2A8A3653-523A-4077-8941-C751E49AA156}" dt="2022-11-24T14:10:16.790" v="19" actId="14100"/>
          <ac:picMkLst>
            <pc:docMk/>
            <pc:sldMk cId="1175944865" sldId="263"/>
            <ac:picMk id="5" creationId="{B5ED2C2C-1304-0207-7BA3-5468B5CFF6C6}"/>
          </ac:picMkLst>
        </pc:picChg>
        <pc:picChg chg="del">
          <ac:chgData name="Del Manso Martina" userId="513a9d34-6994-41b9-901c-f28dde9905db" providerId="ADAL" clId="{2A8A3653-523A-4077-8941-C751E49AA156}" dt="2022-11-24T14:09:42.606" v="7" actId="478"/>
          <ac:picMkLst>
            <pc:docMk/>
            <pc:sldMk cId="1175944865" sldId="263"/>
            <ac:picMk id="6" creationId="{A8630CEA-1408-1DC7-CD1D-2AFB1036EC27}"/>
          </ac:picMkLst>
        </pc:picChg>
        <pc:picChg chg="add mod">
          <ac:chgData name="Del Manso Martina" userId="513a9d34-6994-41b9-901c-f28dde9905db" providerId="ADAL" clId="{2A8A3653-523A-4077-8941-C751E49AA156}" dt="2022-11-24T16:31:47.642" v="205"/>
          <ac:picMkLst>
            <pc:docMk/>
            <pc:sldMk cId="1175944865" sldId="263"/>
            <ac:picMk id="7" creationId="{5DB9F608-4D8A-FCB5-885C-217CE935ABAE}"/>
          </ac:picMkLst>
        </pc:picChg>
        <pc:picChg chg="add del mod">
          <ac:chgData name="Del Manso Martina" userId="513a9d34-6994-41b9-901c-f28dde9905db" providerId="ADAL" clId="{2A8A3653-523A-4077-8941-C751E49AA156}" dt="2022-11-24T16:31:55.329" v="208" actId="1076"/>
          <ac:picMkLst>
            <pc:docMk/>
            <pc:sldMk cId="1175944865" sldId="263"/>
            <ac:picMk id="10" creationId="{C5BB7BEC-B517-08A8-187E-7C6169EEB903}"/>
          </ac:picMkLst>
        </pc:picChg>
      </pc:sldChg>
      <pc:sldChg chg="addSp delSp modSp mod">
        <pc:chgData name="Del Manso Martina" userId="513a9d34-6994-41b9-901c-f28dde9905db" providerId="ADAL" clId="{2A8A3653-523A-4077-8941-C751E49AA156}" dt="2022-11-24T16:32:58.564" v="221" actId="20577"/>
        <pc:sldMkLst>
          <pc:docMk/>
          <pc:sldMk cId="937019017" sldId="267"/>
        </pc:sldMkLst>
        <pc:spChg chg="mod">
          <ac:chgData name="Del Manso Martina" userId="513a9d34-6994-41b9-901c-f28dde9905db" providerId="ADAL" clId="{2A8A3653-523A-4077-8941-C751E49AA156}" dt="2022-11-24T16:32:58.564" v="221" actId="20577"/>
          <ac:spMkLst>
            <pc:docMk/>
            <pc:sldMk cId="937019017" sldId="267"/>
            <ac:spMk id="8" creationId="{120FA03F-51ED-409D-B36B-F721E225D251}"/>
          </ac:spMkLst>
        </pc:spChg>
        <pc:picChg chg="del">
          <ac:chgData name="Del Manso Martina" userId="513a9d34-6994-41b9-901c-f28dde9905db" providerId="ADAL" clId="{2A8A3653-523A-4077-8941-C751E49AA156}" dt="2022-11-24T16:32:45.743" v="213" actId="478"/>
          <ac:picMkLst>
            <pc:docMk/>
            <pc:sldMk cId="937019017" sldId="267"/>
            <ac:picMk id="1026" creationId="{B4DC2F59-6A5F-954E-0819-5D82B441F3A8}"/>
          </ac:picMkLst>
        </pc:picChg>
        <pc:picChg chg="add">
          <ac:chgData name="Del Manso Martina" userId="513a9d34-6994-41b9-901c-f28dde9905db" providerId="ADAL" clId="{2A8A3653-523A-4077-8941-C751E49AA156}" dt="2022-11-24T16:32:46.828" v="214"/>
          <ac:picMkLst>
            <pc:docMk/>
            <pc:sldMk cId="937019017" sldId="267"/>
            <ac:picMk id="2050" creationId="{9AAADA83-7B2D-01E0-7A90-DAADAA8B7293}"/>
          </ac:picMkLst>
        </pc:picChg>
      </pc:sldChg>
      <pc:sldChg chg="del">
        <pc:chgData name="Del Manso Martina" userId="513a9d34-6994-41b9-901c-f28dde9905db" providerId="ADAL" clId="{2A8A3653-523A-4077-8941-C751E49AA156}" dt="2022-11-24T14:28:19.687" v="123" actId="47"/>
        <pc:sldMkLst>
          <pc:docMk/>
          <pc:sldMk cId="0" sldId="272"/>
        </pc:sldMkLst>
      </pc:sldChg>
      <pc:sldChg chg="del">
        <pc:chgData name="Del Manso Martina" userId="513a9d34-6994-41b9-901c-f28dde9905db" providerId="ADAL" clId="{2A8A3653-523A-4077-8941-C751E49AA156}" dt="2022-11-24T14:28:19.687" v="123" actId="47"/>
        <pc:sldMkLst>
          <pc:docMk/>
          <pc:sldMk cId="0" sldId="273"/>
        </pc:sldMkLst>
      </pc:sldChg>
      <pc:sldChg chg="del">
        <pc:chgData name="Del Manso Martina" userId="513a9d34-6994-41b9-901c-f28dde9905db" providerId="ADAL" clId="{2A8A3653-523A-4077-8941-C751E49AA156}" dt="2022-11-24T14:28:19.687" v="123" actId="47"/>
        <pc:sldMkLst>
          <pc:docMk/>
          <pc:sldMk cId="0" sldId="274"/>
        </pc:sldMkLst>
      </pc:sldChg>
      <pc:sldChg chg="modSp mod">
        <pc:chgData name="Del Manso Martina" userId="513a9d34-6994-41b9-901c-f28dde9905db" providerId="ADAL" clId="{2A8A3653-523A-4077-8941-C751E49AA156}" dt="2022-11-25T09:14:18.077" v="376" actId="13926"/>
        <pc:sldMkLst>
          <pc:docMk/>
          <pc:sldMk cId="1393109582" sldId="276"/>
        </pc:sldMkLst>
        <pc:spChg chg="mod">
          <ac:chgData name="Del Manso Martina" userId="513a9d34-6994-41b9-901c-f28dde9905db" providerId="ADAL" clId="{2A8A3653-523A-4077-8941-C751E49AA156}" dt="2022-11-25T09:14:18.077" v="376" actId="13926"/>
          <ac:spMkLst>
            <pc:docMk/>
            <pc:sldMk cId="1393109582" sldId="276"/>
            <ac:spMk id="3" creationId="{46B1FEDA-143A-4056-8586-6BEC18D7A754}"/>
          </ac:spMkLst>
        </pc:spChg>
        <pc:spChg chg="mod">
          <ac:chgData name="Del Manso Martina" userId="513a9d34-6994-41b9-901c-f28dde9905db" providerId="ADAL" clId="{2A8A3653-523A-4077-8941-C751E49AA156}" dt="2022-11-25T09:14:12.477" v="375" actId="20577"/>
          <ac:spMkLst>
            <pc:docMk/>
            <pc:sldMk cId="1393109582" sldId="276"/>
            <ac:spMk id="5" creationId="{5F26179B-384E-4627-BB7A-4C2502F0CF78}"/>
          </ac:spMkLst>
        </pc:spChg>
      </pc:sldChg>
      <pc:sldChg chg="modSp mod">
        <pc:chgData name="Del Manso Martina" userId="513a9d34-6994-41b9-901c-f28dde9905db" providerId="ADAL" clId="{2A8A3653-523A-4077-8941-C751E49AA156}" dt="2022-11-24T14:22:58.202" v="100"/>
        <pc:sldMkLst>
          <pc:docMk/>
          <pc:sldMk cId="596980194" sldId="278"/>
        </pc:sldMkLst>
        <pc:spChg chg="mod">
          <ac:chgData name="Del Manso Martina" userId="513a9d34-6994-41b9-901c-f28dde9905db" providerId="ADAL" clId="{2A8A3653-523A-4077-8941-C751E49AA156}" dt="2022-11-24T14:22:22.009" v="99" actId="20577"/>
          <ac:spMkLst>
            <pc:docMk/>
            <pc:sldMk cId="596980194" sldId="278"/>
            <ac:spMk id="9" creationId="{9062F9CD-CE96-4997-888D-12FBC44B69AD}"/>
          </ac:spMkLst>
        </pc:spChg>
        <pc:spChg chg="mod">
          <ac:chgData name="Del Manso Martina" userId="513a9d34-6994-41b9-901c-f28dde9905db" providerId="ADAL" clId="{2A8A3653-523A-4077-8941-C751E49AA156}" dt="2022-11-24T14:22:58.202" v="100"/>
          <ac:spMkLst>
            <pc:docMk/>
            <pc:sldMk cId="596980194" sldId="278"/>
            <ac:spMk id="17" creationId="{462B6211-349A-4E55-9BA6-1003FB842C0A}"/>
          </ac:spMkLst>
        </pc:spChg>
        <pc:picChg chg="mod">
          <ac:chgData name="Del Manso Martina" userId="513a9d34-6994-41b9-901c-f28dde9905db" providerId="ADAL" clId="{2A8A3653-523A-4077-8941-C751E49AA156}" dt="2022-11-24T14:22:08.846" v="89" actId="14826"/>
          <ac:picMkLst>
            <pc:docMk/>
            <pc:sldMk cId="596980194" sldId="278"/>
            <ac:picMk id="2" creationId="{AF82171E-FAE6-40F0-802E-C1CBFED00980}"/>
          </ac:picMkLst>
        </pc:picChg>
        <pc:picChg chg="mod">
          <ac:chgData name="Del Manso Martina" userId="513a9d34-6994-41b9-901c-f28dde9905db" providerId="ADAL" clId="{2A8A3653-523A-4077-8941-C751E49AA156}" dt="2022-11-24T14:21:04.995" v="88" actId="14826"/>
          <ac:picMkLst>
            <pc:docMk/>
            <pc:sldMk cId="596980194" sldId="278"/>
            <ac:picMk id="1026" creationId="{DA911BB8-2AEE-ACAD-E6C5-2594499F2E6A}"/>
          </ac:picMkLst>
        </pc:picChg>
      </pc:sldChg>
      <pc:sldChg chg="modSp mod">
        <pc:chgData name="Del Manso Martina" userId="513a9d34-6994-41b9-901c-f28dde9905db" providerId="ADAL" clId="{2A8A3653-523A-4077-8941-C751E49AA156}" dt="2022-11-24T18:07:17.112" v="321" actId="14100"/>
        <pc:sldMkLst>
          <pc:docMk/>
          <pc:sldMk cId="3284697636" sldId="1278"/>
        </pc:sldMkLst>
        <pc:spChg chg="mod">
          <ac:chgData name="Del Manso Martina" userId="513a9d34-6994-41b9-901c-f28dde9905db" providerId="ADAL" clId="{2A8A3653-523A-4077-8941-C751E49AA156}" dt="2022-11-24T14:28:23.348" v="127" actId="20577"/>
          <ac:spMkLst>
            <pc:docMk/>
            <pc:sldMk cId="3284697636" sldId="1278"/>
            <ac:spMk id="2" creationId="{71B7A1A9-40FC-4B1A-BC71-6C2C2DFC8700}"/>
          </ac:spMkLst>
        </pc:spChg>
        <pc:spChg chg="mod">
          <ac:chgData name="Del Manso Martina" userId="513a9d34-6994-41b9-901c-f28dde9905db" providerId="ADAL" clId="{2A8A3653-523A-4077-8941-C751E49AA156}" dt="2022-11-24T18:07:17.112" v="321" actId="14100"/>
          <ac:spMkLst>
            <pc:docMk/>
            <pc:sldMk cId="3284697636" sldId="1278"/>
            <ac:spMk id="4" creationId="{EB83E4BA-6C2E-456F-894A-63A27B475E4D}"/>
          </ac:spMkLst>
        </pc:spChg>
      </pc:sldChg>
      <pc:sldChg chg="modSp mod">
        <pc:chgData name="Del Manso Martina" userId="513a9d34-6994-41b9-901c-f28dde9905db" providerId="ADAL" clId="{2A8A3653-523A-4077-8941-C751E49AA156}" dt="2022-11-24T13:56:55.203" v="3" actId="20577"/>
        <pc:sldMkLst>
          <pc:docMk/>
          <pc:sldMk cId="638701303" sldId="1418"/>
        </pc:sldMkLst>
        <pc:spChg chg="mod">
          <ac:chgData name="Del Manso Martina" userId="513a9d34-6994-41b9-901c-f28dde9905db" providerId="ADAL" clId="{2A8A3653-523A-4077-8941-C751E49AA156}" dt="2022-11-24T13:56:55.203" v="3" actId="20577"/>
          <ac:spMkLst>
            <pc:docMk/>
            <pc:sldMk cId="638701303" sldId="1418"/>
            <ac:spMk id="9" creationId="{02D42140-243D-4064-9F67-4AB0E0B3DB7E}"/>
          </ac:spMkLst>
        </pc:spChg>
      </pc:sldChg>
      <pc:sldChg chg="modSp mod">
        <pc:chgData name="Del Manso Martina" userId="513a9d34-6994-41b9-901c-f28dde9905db" providerId="ADAL" clId="{2A8A3653-523A-4077-8941-C751E49AA156}" dt="2022-11-24T14:28:12.553" v="122" actId="20577"/>
        <pc:sldMkLst>
          <pc:docMk/>
          <pc:sldMk cId="1363598916" sldId="1436"/>
        </pc:sldMkLst>
        <pc:spChg chg="mod">
          <ac:chgData name="Del Manso Martina" userId="513a9d34-6994-41b9-901c-f28dde9905db" providerId="ADAL" clId="{2A8A3653-523A-4077-8941-C751E49AA156}" dt="2022-11-24T14:28:12.553" v="122" actId="20577"/>
          <ac:spMkLst>
            <pc:docMk/>
            <pc:sldMk cId="1363598916" sldId="1436"/>
            <ac:spMk id="2" creationId="{8BF82B57-AAD8-1EEF-574E-5BAF68B60329}"/>
          </ac:spMkLst>
        </pc:spChg>
        <pc:spChg chg="mod">
          <ac:chgData name="Del Manso Martina" userId="513a9d34-6994-41b9-901c-f28dde9905db" providerId="ADAL" clId="{2A8A3653-523A-4077-8941-C751E49AA156}" dt="2022-11-24T14:22:58.202" v="100"/>
          <ac:spMkLst>
            <pc:docMk/>
            <pc:sldMk cId="1363598916" sldId="1436"/>
            <ac:spMk id="4" creationId="{C436C9B4-0598-4BC7-8D20-3BCE1F1E349C}"/>
          </ac:spMkLst>
        </pc:spChg>
        <pc:picChg chg="mod">
          <ac:chgData name="Del Manso Martina" userId="513a9d34-6994-41b9-901c-f28dde9905db" providerId="ADAL" clId="{2A8A3653-523A-4077-8941-C751E49AA156}" dt="2022-11-24T14:28:01.752" v="120" actId="14826"/>
          <ac:picMkLst>
            <pc:docMk/>
            <pc:sldMk cId="1363598916" sldId="1436"/>
            <ac:picMk id="5" creationId="{BD632AA6-298D-4EAF-AE5F-2CEA1D7FEB5A}"/>
          </ac:picMkLst>
        </pc:picChg>
      </pc:sldChg>
      <pc:sldChg chg="modSp mod">
        <pc:chgData name="Del Manso Martina" userId="513a9d34-6994-41b9-901c-f28dde9905db" providerId="ADAL" clId="{2A8A3653-523A-4077-8941-C751E49AA156}" dt="2022-11-24T14:27:24.162" v="107" actId="20577"/>
        <pc:sldMkLst>
          <pc:docMk/>
          <pc:sldMk cId="3024650233" sldId="1443"/>
        </pc:sldMkLst>
        <pc:spChg chg="mod">
          <ac:chgData name="Del Manso Martina" userId="513a9d34-6994-41b9-901c-f28dde9905db" providerId="ADAL" clId="{2A8A3653-523A-4077-8941-C751E49AA156}" dt="2022-11-24T14:27:24.162" v="107" actId="20577"/>
          <ac:spMkLst>
            <pc:docMk/>
            <pc:sldMk cId="3024650233" sldId="1443"/>
            <ac:spMk id="9" creationId="{853EB532-9503-48AE-8364-7F7C9B64A96B}"/>
          </ac:spMkLst>
        </pc:spChg>
        <pc:spChg chg="mod">
          <ac:chgData name="Del Manso Martina" userId="513a9d34-6994-41b9-901c-f28dde9905db" providerId="ADAL" clId="{2A8A3653-523A-4077-8941-C751E49AA156}" dt="2022-11-24T14:27:17.349" v="105" actId="20577"/>
          <ac:spMkLst>
            <pc:docMk/>
            <pc:sldMk cId="3024650233" sldId="1443"/>
            <ac:spMk id="10" creationId="{0BD037C3-7E0E-4F44-9B42-DA601C69B26E}"/>
          </ac:spMkLst>
        </pc:spChg>
        <pc:spChg chg="mod">
          <ac:chgData name="Del Manso Martina" userId="513a9d34-6994-41b9-901c-f28dde9905db" providerId="ADAL" clId="{2A8A3653-523A-4077-8941-C751E49AA156}" dt="2022-11-24T14:22:58.202" v="100"/>
          <ac:spMkLst>
            <pc:docMk/>
            <pc:sldMk cId="3024650233" sldId="1443"/>
            <ac:spMk id="13" creationId="{E7776058-B94D-432C-A9E8-125AE28A6B8A}"/>
          </ac:spMkLst>
        </pc:spChg>
        <pc:picChg chg="mod">
          <ac:chgData name="Del Manso Martina" userId="513a9d34-6994-41b9-901c-f28dde9905db" providerId="ADAL" clId="{2A8A3653-523A-4077-8941-C751E49AA156}" dt="2022-11-24T14:27:03.264" v="103" actId="14826"/>
          <ac:picMkLst>
            <pc:docMk/>
            <pc:sldMk cId="3024650233" sldId="1443"/>
            <ac:picMk id="6146" creationId="{3B2467D0-95AB-4349-9144-A9BBBC34A0C4}"/>
          </ac:picMkLst>
        </pc:picChg>
      </pc:sldChg>
      <pc:sldChg chg="modSp mod">
        <pc:chgData name="Del Manso Martina" userId="513a9d34-6994-41b9-901c-f28dde9905db" providerId="ADAL" clId="{2A8A3653-523A-4077-8941-C751E49AA156}" dt="2022-11-24T18:05:14.358" v="295" actId="20577"/>
        <pc:sldMkLst>
          <pc:docMk/>
          <pc:sldMk cId="2705140051" sldId="1461"/>
        </pc:sldMkLst>
        <pc:spChg chg="mod">
          <ac:chgData name="Del Manso Martina" userId="513a9d34-6994-41b9-901c-f28dde9905db" providerId="ADAL" clId="{2A8A3653-523A-4077-8941-C751E49AA156}" dt="2022-11-24T18:05:14.358" v="295" actId="20577"/>
          <ac:spMkLst>
            <pc:docMk/>
            <pc:sldMk cId="2705140051" sldId="1461"/>
            <ac:spMk id="2" creationId="{97E7B292-9F5A-9049-8903-1BFA5568045D}"/>
          </ac:spMkLst>
        </pc:spChg>
        <pc:spChg chg="mod">
          <ac:chgData name="Del Manso Martina" userId="513a9d34-6994-41b9-901c-f28dde9905db" providerId="ADAL" clId="{2A8A3653-523A-4077-8941-C751E49AA156}" dt="2022-11-24T18:04:12.303" v="260" actId="13926"/>
          <ac:spMkLst>
            <pc:docMk/>
            <pc:sldMk cId="2705140051" sldId="1461"/>
            <ac:spMk id="3" creationId="{9AE7991F-227C-4D1D-963F-5DF7512E9B72}"/>
          </ac:spMkLst>
        </pc:spChg>
        <pc:spChg chg="mod">
          <ac:chgData name="Del Manso Martina" userId="513a9d34-6994-41b9-901c-f28dde9905db" providerId="ADAL" clId="{2A8A3653-523A-4077-8941-C751E49AA156}" dt="2022-11-24T18:04:29.242" v="267" actId="20577"/>
          <ac:spMkLst>
            <pc:docMk/>
            <pc:sldMk cId="2705140051" sldId="1461"/>
            <ac:spMk id="6" creationId="{C0E3834D-83F4-4161-9CFE-5070D55D5F1B}"/>
          </ac:spMkLst>
        </pc:spChg>
      </pc:sldChg>
      <pc:sldChg chg="addSp delSp modSp mod">
        <pc:chgData name="Del Manso Martina" userId="513a9d34-6994-41b9-901c-f28dde9905db" providerId="ADAL" clId="{2A8A3653-523A-4077-8941-C751E49AA156}" dt="2022-11-24T18:06:44.432" v="318" actId="6549"/>
        <pc:sldMkLst>
          <pc:docMk/>
          <pc:sldMk cId="549617493" sldId="1464"/>
        </pc:sldMkLst>
        <pc:spChg chg="mod">
          <ac:chgData name="Del Manso Martina" userId="513a9d34-6994-41b9-901c-f28dde9905db" providerId="ADAL" clId="{2A8A3653-523A-4077-8941-C751E49AA156}" dt="2022-11-24T14:22:58.202" v="100"/>
          <ac:spMkLst>
            <pc:docMk/>
            <pc:sldMk cId="549617493" sldId="1464"/>
            <ac:spMk id="6" creationId="{23167014-F99B-4102-9FDF-70714DE9EB3C}"/>
          </ac:spMkLst>
        </pc:spChg>
        <pc:spChg chg="mod">
          <ac:chgData name="Del Manso Martina" userId="513a9d34-6994-41b9-901c-f28dde9905db" providerId="ADAL" clId="{2A8A3653-523A-4077-8941-C751E49AA156}" dt="2022-11-24T18:06:44.432" v="318" actId="6549"/>
          <ac:spMkLst>
            <pc:docMk/>
            <pc:sldMk cId="549617493" sldId="1464"/>
            <ac:spMk id="7" creationId="{521C454B-F5E8-4456-B826-7D75278D9657}"/>
          </ac:spMkLst>
        </pc:spChg>
        <pc:spChg chg="mod">
          <ac:chgData name="Del Manso Martina" userId="513a9d34-6994-41b9-901c-f28dde9905db" providerId="ADAL" clId="{2A8A3653-523A-4077-8941-C751E49AA156}" dt="2022-11-24T14:33:02.755" v="155" actId="20577"/>
          <ac:spMkLst>
            <pc:docMk/>
            <pc:sldMk cId="549617493" sldId="1464"/>
            <ac:spMk id="12" creationId="{C38C7F7B-BB50-4EF1-B675-C18FAB25E91D}"/>
          </ac:spMkLst>
        </pc:spChg>
        <pc:spChg chg="mod">
          <ac:chgData name="Del Manso Martina" userId="513a9d34-6994-41b9-901c-f28dde9905db" providerId="ADAL" clId="{2A8A3653-523A-4077-8941-C751E49AA156}" dt="2022-11-24T14:32:56.736" v="149" actId="20577"/>
          <ac:spMkLst>
            <pc:docMk/>
            <pc:sldMk cId="549617493" sldId="1464"/>
            <ac:spMk id="20" creationId="{16455BC2-3EEC-465F-BFC7-69E0D30CE390}"/>
          </ac:spMkLst>
        </pc:spChg>
        <pc:spChg chg="mod">
          <ac:chgData name="Del Manso Martina" userId="513a9d34-6994-41b9-901c-f28dde9905db" providerId="ADAL" clId="{2A8A3653-523A-4077-8941-C751E49AA156}" dt="2022-11-24T14:33:13.747" v="165" actId="20577"/>
          <ac:spMkLst>
            <pc:docMk/>
            <pc:sldMk cId="549617493" sldId="1464"/>
            <ac:spMk id="23" creationId="{1916299F-6F0B-41A0-B266-329199B98D1D}"/>
          </ac:spMkLst>
        </pc:spChg>
        <pc:spChg chg="mod">
          <ac:chgData name="Del Manso Martina" userId="513a9d34-6994-41b9-901c-f28dde9905db" providerId="ADAL" clId="{2A8A3653-523A-4077-8941-C751E49AA156}" dt="2022-11-24T14:33:08.258" v="161" actId="20577"/>
          <ac:spMkLst>
            <pc:docMk/>
            <pc:sldMk cId="549617493" sldId="1464"/>
            <ac:spMk id="24" creationId="{E74C75E4-D3C3-4199-B3B7-E5CE64741945}"/>
          </ac:spMkLst>
        </pc:spChg>
        <pc:spChg chg="mod">
          <ac:chgData name="Del Manso Martina" userId="513a9d34-6994-41b9-901c-f28dde9905db" providerId="ADAL" clId="{2A8A3653-523A-4077-8941-C751E49AA156}" dt="2022-11-24T14:33:19.712" v="171" actId="20577"/>
          <ac:spMkLst>
            <pc:docMk/>
            <pc:sldMk cId="549617493" sldId="1464"/>
            <ac:spMk id="25" creationId="{2A50A42D-7861-4F67-ABF7-B56D3E1416D8}"/>
          </ac:spMkLst>
        </pc:spChg>
        <pc:spChg chg="mod">
          <ac:chgData name="Del Manso Martina" userId="513a9d34-6994-41b9-901c-f28dde9905db" providerId="ADAL" clId="{2A8A3653-523A-4077-8941-C751E49AA156}" dt="2022-11-24T14:33:37.596" v="185" actId="20577"/>
          <ac:spMkLst>
            <pc:docMk/>
            <pc:sldMk cId="549617493" sldId="1464"/>
            <ac:spMk id="26" creationId="{17B8BD54-C49A-4DF1-BBE2-6315E6CC2BD6}"/>
          </ac:spMkLst>
        </pc:spChg>
        <pc:spChg chg="mod">
          <ac:chgData name="Del Manso Martina" userId="513a9d34-6994-41b9-901c-f28dde9905db" providerId="ADAL" clId="{2A8A3653-523A-4077-8941-C751E49AA156}" dt="2022-11-24T14:33:25.419" v="177" actId="20577"/>
          <ac:spMkLst>
            <pc:docMk/>
            <pc:sldMk cId="549617493" sldId="1464"/>
            <ac:spMk id="27" creationId="{3D620C99-C7B9-49E6-9F1F-B55959BD649D}"/>
          </ac:spMkLst>
        </pc:spChg>
        <pc:spChg chg="mod">
          <ac:chgData name="Del Manso Martina" userId="513a9d34-6994-41b9-901c-f28dde9905db" providerId="ADAL" clId="{2A8A3653-523A-4077-8941-C751E49AA156}" dt="2022-11-24T14:33:54.516" v="195" actId="20577"/>
          <ac:spMkLst>
            <pc:docMk/>
            <pc:sldMk cId="549617493" sldId="1464"/>
            <ac:spMk id="28" creationId="{E84D0256-A48B-432B-B8ED-89AB73710437}"/>
          </ac:spMkLst>
        </pc:spChg>
        <pc:spChg chg="mod">
          <ac:chgData name="Del Manso Martina" userId="513a9d34-6994-41b9-901c-f28dde9905db" providerId="ADAL" clId="{2A8A3653-523A-4077-8941-C751E49AA156}" dt="2022-11-24T14:33:47.527" v="191" actId="6549"/>
          <ac:spMkLst>
            <pc:docMk/>
            <pc:sldMk cId="549617493" sldId="1464"/>
            <ac:spMk id="29" creationId="{6B0B2A4C-42BF-4626-B2DA-6BCBB944F7F9}"/>
          </ac:spMkLst>
        </pc:spChg>
        <pc:picChg chg="del">
          <ac:chgData name="Del Manso Martina" userId="513a9d34-6994-41b9-901c-f28dde9905db" providerId="ADAL" clId="{2A8A3653-523A-4077-8941-C751E49AA156}" dt="2022-11-24T14:00:33.555" v="4" actId="478"/>
          <ac:picMkLst>
            <pc:docMk/>
            <pc:sldMk cId="549617493" sldId="1464"/>
            <ac:picMk id="2" creationId="{507928D9-5CE8-1303-908D-2E59BEB5EF8C}"/>
          </ac:picMkLst>
        </pc:picChg>
        <pc:picChg chg="add mod">
          <ac:chgData name="Del Manso Martina" userId="513a9d34-6994-41b9-901c-f28dde9905db" providerId="ADAL" clId="{2A8A3653-523A-4077-8941-C751E49AA156}" dt="2022-11-24T14:32:15.260" v="128" actId="167"/>
          <ac:picMkLst>
            <pc:docMk/>
            <pc:sldMk cId="549617493" sldId="1464"/>
            <ac:picMk id="1026" creationId="{B4E1338B-E500-E056-8B53-695C46FC55E6}"/>
          </ac:picMkLst>
        </pc:picChg>
      </pc:sldChg>
      <pc:sldChg chg="addSp delSp modSp mod">
        <pc:chgData name="Del Manso Martina" userId="513a9d34-6994-41b9-901c-f28dde9905db" providerId="ADAL" clId="{2A8A3653-523A-4077-8941-C751E49AA156}" dt="2022-11-25T09:16:24.415" v="381" actId="1076"/>
        <pc:sldMkLst>
          <pc:docMk/>
          <pc:sldMk cId="2704211798" sldId="1465"/>
        </pc:sldMkLst>
        <pc:spChg chg="mod">
          <ac:chgData name="Del Manso Martina" userId="513a9d34-6994-41b9-901c-f28dde9905db" providerId="ADAL" clId="{2A8A3653-523A-4077-8941-C751E49AA156}" dt="2022-11-25T09:16:12.173" v="377" actId="13926"/>
          <ac:spMkLst>
            <pc:docMk/>
            <pc:sldMk cId="2704211798" sldId="1465"/>
            <ac:spMk id="6" creationId="{18B3654A-7DA2-42C6-9E9B-3690B637422E}"/>
          </ac:spMkLst>
        </pc:spChg>
        <pc:picChg chg="add mod">
          <ac:chgData name="Del Manso Martina" userId="513a9d34-6994-41b9-901c-f28dde9905db" providerId="ADAL" clId="{2A8A3653-523A-4077-8941-C751E49AA156}" dt="2022-11-25T09:16:24.415" v="381" actId="1076"/>
          <ac:picMkLst>
            <pc:docMk/>
            <pc:sldMk cId="2704211798" sldId="1465"/>
            <ac:picMk id="4" creationId="{317EB6FD-18C8-2AF9-A261-AFFDF74C2ADA}"/>
          </ac:picMkLst>
        </pc:picChg>
        <pc:picChg chg="del">
          <ac:chgData name="Del Manso Martina" userId="513a9d34-6994-41b9-901c-f28dde9905db" providerId="ADAL" clId="{2A8A3653-523A-4077-8941-C751E49AA156}" dt="2022-11-24T14:34:04.140" v="196" actId="478"/>
          <ac:picMkLst>
            <pc:docMk/>
            <pc:sldMk cId="2704211798" sldId="1465"/>
            <ac:picMk id="8" creationId="{1F2F1B0C-B4FC-8E69-BCC0-14F0C1A6E82C}"/>
          </ac:picMkLst>
        </pc:picChg>
      </pc:sldChg>
      <pc:sldChg chg="modSp mod">
        <pc:chgData name="Del Manso Martina" userId="513a9d34-6994-41b9-901c-f28dde9905db" providerId="ADAL" clId="{2A8A3653-523A-4077-8941-C751E49AA156}" dt="2022-11-24T18:03:32.468" v="235" actId="113"/>
        <pc:sldMkLst>
          <pc:docMk/>
          <pc:sldMk cId="3941613085" sldId="1466"/>
        </pc:sldMkLst>
        <pc:spChg chg="mod">
          <ac:chgData name="Del Manso Martina" userId="513a9d34-6994-41b9-901c-f28dde9905db" providerId="ADAL" clId="{2A8A3653-523A-4077-8941-C751E49AA156}" dt="2022-11-24T18:02:38.995" v="224" actId="13926"/>
          <ac:spMkLst>
            <pc:docMk/>
            <pc:sldMk cId="3941613085" sldId="1466"/>
            <ac:spMk id="5" creationId="{DF970081-94DA-4076-80A9-CF7BC0ABB794}"/>
          </ac:spMkLst>
        </pc:spChg>
        <pc:graphicFrameChg chg="mod modGraphic">
          <ac:chgData name="Del Manso Martina" userId="513a9d34-6994-41b9-901c-f28dde9905db" providerId="ADAL" clId="{2A8A3653-523A-4077-8941-C751E49AA156}" dt="2022-11-24T18:03:32.468" v="235" actId="113"/>
          <ac:graphicFrameMkLst>
            <pc:docMk/>
            <pc:sldMk cId="3941613085" sldId="1466"/>
            <ac:graphicFrameMk id="8" creationId="{E95F98A3-5C61-F934-D9AB-63B169D1530C}"/>
          </ac:graphicFrameMkLst>
        </pc:graphicFrameChg>
      </pc:sldChg>
      <pc:sldChg chg="del">
        <pc:chgData name="Del Manso Martina" userId="513a9d34-6994-41b9-901c-f28dde9905db" providerId="ADAL" clId="{2A8A3653-523A-4077-8941-C751E49AA156}" dt="2022-11-24T14:28:19.687" v="123" actId="47"/>
        <pc:sldMkLst>
          <pc:docMk/>
          <pc:sldMk cId="934099472" sldId="1467"/>
        </pc:sldMkLst>
      </pc:sldChg>
    </pc:docChg>
  </pc:docChgLst>
  <pc:docChgLst>
    <pc:chgData name="Del Manso Martina" userId="513a9d34-6994-41b9-901c-f28dde9905db" providerId="ADAL" clId="{07C9206A-4A75-4A89-A2A9-732DCB5FC618}"/>
    <pc:docChg chg="undo custSel addSld delSld modSld">
      <pc:chgData name="Del Manso Martina" userId="513a9d34-6994-41b9-901c-f28dde9905db" providerId="ADAL" clId="{07C9206A-4A75-4A89-A2A9-732DCB5FC618}" dt="2022-11-11T08:31:26.531" v="375" actId="1076"/>
      <pc:docMkLst>
        <pc:docMk/>
      </pc:docMkLst>
      <pc:sldChg chg="add">
        <pc:chgData name="Del Manso Martina" userId="513a9d34-6994-41b9-901c-f28dde9905db" providerId="ADAL" clId="{07C9206A-4A75-4A89-A2A9-732DCB5FC618}" dt="2022-11-10T14:50:57.125" v="288"/>
        <pc:sldMkLst>
          <pc:docMk/>
          <pc:sldMk cId="1661877813" sldId="258"/>
        </pc:sldMkLst>
      </pc:sldChg>
      <pc:sldChg chg="modSp mod">
        <pc:chgData name="Del Manso Martina" userId="513a9d34-6994-41b9-901c-f28dde9905db" providerId="ADAL" clId="{07C9206A-4A75-4A89-A2A9-732DCB5FC618}" dt="2022-11-10T13:58:40.993" v="116" actId="14826"/>
        <pc:sldMkLst>
          <pc:docMk/>
          <pc:sldMk cId="558278552" sldId="259"/>
        </pc:sldMkLst>
        <pc:spChg chg="mod">
          <ac:chgData name="Del Manso Martina" userId="513a9d34-6994-41b9-901c-f28dde9905db" providerId="ADAL" clId="{07C9206A-4A75-4A89-A2A9-732DCB5FC618}" dt="2022-11-10T13:58:22.419" v="115"/>
          <ac:spMkLst>
            <pc:docMk/>
            <pc:sldMk cId="558278552" sldId="259"/>
            <ac:spMk id="9" creationId="{9062F9CD-CE96-4997-888D-12FBC44B69AD}"/>
          </ac:spMkLst>
        </pc:spChg>
        <pc:spChg chg="mod">
          <ac:chgData name="Del Manso Martina" userId="513a9d34-6994-41b9-901c-f28dde9905db" providerId="ADAL" clId="{07C9206A-4A75-4A89-A2A9-732DCB5FC618}" dt="2022-11-10T13:44:57.395" v="1"/>
          <ac:spMkLst>
            <pc:docMk/>
            <pc:sldMk cId="558278552" sldId="259"/>
            <ac:spMk id="13" creationId="{E7776058-B94D-432C-A9E8-125AE28A6B8A}"/>
          </ac:spMkLst>
        </pc:spChg>
        <pc:picChg chg="mod">
          <ac:chgData name="Del Manso Martina" userId="513a9d34-6994-41b9-901c-f28dde9905db" providerId="ADAL" clId="{07C9206A-4A75-4A89-A2A9-732DCB5FC618}" dt="2022-11-10T13:58:40.993" v="116" actId="14826"/>
          <ac:picMkLst>
            <pc:docMk/>
            <pc:sldMk cId="558278552" sldId="259"/>
            <ac:picMk id="1026" creationId="{46F22350-067A-2ACD-7608-7432BEEE1852}"/>
          </ac:picMkLst>
        </pc:picChg>
      </pc:sldChg>
      <pc:sldChg chg="modSp mod">
        <pc:chgData name="Del Manso Martina" userId="513a9d34-6994-41b9-901c-f28dde9905db" providerId="ADAL" clId="{07C9206A-4A75-4A89-A2A9-732DCB5FC618}" dt="2022-11-10T13:56:09.100" v="98" actId="20577"/>
        <pc:sldMkLst>
          <pc:docMk/>
          <pc:sldMk cId="3310883101" sldId="261"/>
        </pc:sldMkLst>
        <pc:spChg chg="mod">
          <ac:chgData name="Del Manso Martina" userId="513a9d34-6994-41b9-901c-f28dde9905db" providerId="ADAL" clId="{07C9206A-4A75-4A89-A2A9-732DCB5FC618}" dt="2022-11-10T13:44:57.395" v="1"/>
          <ac:spMkLst>
            <pc:docMk/>
            <pc:sldMk cId="3310883101" sldId="261"/>
            <ac:spMk id="5" creationId="{A5BE4D16-0C7B-441B-894E-231233E4FE0D}"/>
          </ac:spMkLst>
        </pc:spChg>
        <pc:spChg chg="mod">
          <ac:chgData name="Del Manso Martina" userId="513a9d34-6994-41b9-901c-f28dde9905db" providerId="ADAL" clId="{07C9206A-4A75-4A89-A2A9-732DCB5FC618}" dt="2022-11-10T13:55:38.453" v="65" actId="20577"/>
          <ac:spMkLst>
            <pc:docMk/>
            <pc:sldMk cId="3310883101" sldId="261"/>
            <ac:spMk id="6" creationId="{FDD407F9-D97C-40C4-9D32-E19852D92C02}"/>
          </ac:spMkLst>
        </pc:spChg>
        <pc:spChg chg="mod">
          <ac:chgData name="Del Manso Martina" userId="513a9d34-6994-41b9-901c-f28dde9905db" providerId="ADAL" clId="{07C9206A-4A75-4A89-A2A9-732DCB5FC618}" dt="2022-11-10T13:56:09.100" v="98" actId="20577"/>
          <ac:spMkLst>
            <pc:docMk/>
            <pc:sldMk cId="3310883101" sldId="261"/>
            <ac:spMk id="8" creationId="{49C5373A-585E-420D-9426-FA7A20EA58D9}"/>
          </ac:spMkLst>
        </pc:spChg>
        <pc:spChg chg="mod">
          <ac:chgData name="Del Manso Martina" userId="513a9d34-6994-41b9-901c-f28dde9905db" providerId="ADAL" clId="{07C9206A-4A75-4A89-A2A9-732DCB5FC618}" dt="2022-11-10T13:54:57.468" v="40" actId="20577"/>
          <ac:spMkLst>
            <pc:docMk/>
            <pc:sldMk cId="3310883101" sldId="261"/>
            <ac:spMk id="10" creationId="{A0168411-B05F-4E38-B014-86F92D6456B7}"/>
          </ac:spMkLst>
        </pc:spChg>
        <pc:spChg chg="mod">
          <ac:chgData name="Del Manso Martina" userId="513a9d34-6994-41b9-901c-f28dde9905db" providerId="ADAL" clId="{07C9206A-4A75-4A89-A2A9-732DCB5FC618}" dt="2022-11-10T13:51:42.218" v="24" actId="20577"/>
          <ac:spMkLst>
            <pc:docMk/>
            <pc:sldMk cId="3310883101" sldId="261"/>
            <ac:spMk id="170" creationId="{9F928B8A-3EB1-4DF1-BFCE-1A2F9A1160CD}"/>
          </ac:spMkLst>
        </pc:spChg>
        <pc:picChg chg="mod">
          <ac:chgData name="Del Manso Martina" userId="513a9d34-6994-41b9-901c-f28dde9905db" providerId="ADAL" clId="{07C9206A-4A75-4A89-A2A9-732DCB5FC618}" dt="2022-11-10T13:51:21.421" v="16" actId="14826"/>
          <ac:picMkLst>
            <pc:docMk/>
            <pc:sldMk cId="3310883101" sldId="261"/>
            <ac:picMk id="14" creationId="{4DF9D44A-7885-B413-DC11-987D19E6DCDD}"/>
          </ac:picMkLst>
        </pc:picChg>
      </pc:sldChg>
      <pc:sldChg chg="addSp delSp modSp mod">
        <pc:chgData name="Del Manso Martina" userId="513a9d34-6994-41b9-901c-f28dde9905db" providerId="ADAL" clId="{07C9206A-4A75-4A89-A2A9-732DCB5FC618}" dt="2022-11-11T08:25:23.205" v="316" actId="13926"/>
        <pc:sldMkLst>
          <pc:docMk/>
          <pc:sldMk cId="1175944865" sldId="263"/>
        </pc:sldMkLst>
        <pc:spChg chg="mod">
          <ac:chgData name="Del Manso Martina" userId="513a9d34-6994-41b9-901c-f28dde9905db" providerId="ADAL" clId="{07C9206A-4A75-4A89-A2A9-732DCB5FC618}" dt="2022-11-11T08:25:23.205" v="316" actId="13926"/>
          <ac:spMkLst>
            <pc:docMk/>
            <pc:sldMk cId="1175944865" sldId="263"/>
            <ac:spMk id="2" creationId="{911FAC7D-D035-4629-A122-3DDA6E630666}"/>
          </ac:spMkLst>
        </pc:spChg>
        <pc:spChg chg="mod">
          <ac:chgData name="Del Manso Martina" userId="513a9d34-6994-41b9-901c-f28dde9905db" providerId="ADAL" clId="{07C9206A-4A75-4A89-A2A9-732DCB5FC618}" dt="2022-11-10T13:44:57.395" v="1"/>
          <ac:spMkLst>
            <pc:docMk/>
            <pc:sldMk cId="1175944865" sldId="263"/>
            <ac:spMk id="4" creationId="{00000000-0000-0000-0000-000000000000}"/>
          </ac:spMkLst>
        </pc:spChg>
        <pc:spChg chg="mod">
          <ac:chgData name="Del Manso Martina" userId="513a9d34-6994-41b9-901c-f28dde9905db" providerId="ADAL" clId="{07C9206A-4A75-4A89-A2A9-732DCB5FC618}" dt="2022-11-11T08:25:18.541" v="315" actId="20577"/>
          <ac:spMkLst>
            <pc:docMk/>
            <pc:sldMk cId="1175944865" sldId="263"/>
            <ac:spMk id="8" creationId="{88ED138C-29C0-410A-8A6C-FC0EE87430DF}"/>
          </ac:spMkLst>
        </pc:spChg>
        <pc:picChg chg="add ord">
          <ac:chgData name="Del Manso Martina" userId="513a9d34-6994-41b9-901c-f28dde9905db" providerId="ADAL" clId="{07C9206A-4A75-4A89-A2A9-732DCB5FC618}" dt="2022-11-10T13:49:28.542" v="10" actId="167"/>
          <ac:picMkLst>
            <pc:docMk/>
            <pc:sldMk cId="1175944865" sldId="263"/>
            <ac:picMk id="5" creationId="{DD7C6152-346D-4C60-437A-E376FC71D580}"/>
          </ac:picMkLst>
        </pc:picChg>
        <pc:picChg chg="del">
          <ac:chgData name="Del Manso Martina" userId="513a9d34-6994-41b9-901c-f28dde9905db" providerId="ADAL" clId="{07C9206A-4A75-4A89-A2A9-732DCB5FC618}" dt="2022-11-10T13:49:23.840" v="8" actId="478"/>
          <ac:picMkLst>
            <pc:docMk/>
            <pc:sldMk cId="1175944865" sldId="263"/>
            <ac:picMk id="6" creationId="{8A765E80-2CE5-1AB0-71AD-796170B10BA2}"/>
          </ac:picMkLst>
        </pc:picChg>
        <pc:picChg chg="mod">
          <ac:chgData name="Del Manso Martina" userId="513a9d34-6994-41b9-901c-f28dde9905db" providerId="ADAL" clId="{07C9206A-4A75-4A89-A2A9-732DCB5FC618}" dt="2022-11-10T15:58:50.135" v="290" actId="14826"/>
          <ac:picMkLst>
            <pc:docMk/>
            <pc:sldMk cId="1175944865" sldId="263"/>
            <ac:picMk id="10" creationId="{C5BB7BEC-B517-08A8-187E-7C6169EEB903}"/>
          </ac:picMkLst>
        </pc:picChg>
      </pc:sldChg>
      <pc:sldChg chg="modSp mod">
        <pc:chgData name="Del Manso Martina" userId="513a9d34-6994-41b9-901c-f28dde9905db" providerId="ADAL" clId="{07C9206A-4A75-4A89-A2A9-732DCB5FC618}" dt="2022-11-10T13:56:18.950" v="99" actId="13926"/>
        <pc:sldMkLst>
          <pc:docMk/>
          <pc:sldMk cId="937019017" sldId="267"/>
        </pc:sldMkLst>
        <pc:spChg chg="mod">
          <ac:chgData name="Del Manso Martina" userId="513a9d34-6994-41b9-901c-f28dde9905db" providerId="ADAL" clId="{07C9206A-4A75-4A89-A2A9-732DCB5FC618}" dt="2022-11-10T13:56:18.950" v="99" actId="13926"/>
          <ac:spMkLst>
            <pc:docMk/>
            <pc:sldMk cId="937019017" sldId="267"/>
            <ac:spMk id="8" creationId="{120FA03F-51ED-409D-B36B-F721E225D251}"/>
          </ac:spMkLst>
        </pc:spChg>
      </pc:sldChg>
      <pc:sldChg chg="modSp mod">
        <pc:chgData name="Del Manso Martina" userId="513a9d34-6994-41b9-901c-f28dde9905db" providerId="ADAL" clId="{07C9206A-4A75-4A89-A2A9-732DCB5FC618}" dt="2022-11-11T08:19:27.891" v="292" actId="13926"/>
        <pc:sldMkLst>
          <pc:docMk/>
          <pc:sldMk cId="1393109582" sldId="276"/>
        </pc:sldMkLst>
        <pc:spChg chg="mod">
          <ac:chgData name="Del Manso Martina" userId="513a9d34-6994-41b9-901c-f28dde9905db" providerId="ADAL" clId="{07C9206A-4A75-4A89-A2A9-732DCB5FC618}" dt="2022-11-11T08:19:27.891" v="292" actId="13926"/>
          <ac:spMkLst>
            <pc:docMk/>
            <pc:sldMk cId="1393109582" sldId="276"/>
            <ac:spMk id="3" creationId="{46B1FEDA-143A-4056-8586-6BEC18D7A754}"/>
          </ac:spMkLst>
        </pc:spChg>
        <pc:spChg chg="mod">
          <ac:chgData name="Del Manso Martina" userId="513a9d34-6994-41b9-901c-f28dde9905db" providerId="ADAL" clId="{07C9206A-4A75-4A89-A2A9-732DCB5FC618}" dt="2022-11-11T08:19:01.778" v="291"/>
          <ac:spMkLst>
            <pc:docMk/>
            <pc:sldMk cId="1393109582" sldId="276"/>
            <ac:spMk id="5" creationId="{5F26179B-384E-4627-BB7A-4C2502F0CF78}"/>
          </ac:spMkLst>
        </pc:spChg>
      </pc:sldChg>
      <pc:sldChg chg="modSp mod">
        <pc:chgData name="Del Manso Martina" userId="513a9d34-6994-41b9-901c-f28dde9905db" providerId="ADAL" clId="{07C9206A-4A75-4A89-A2A9-732DCB5FC618}" dt="2022-11-10T13:58:06.270" v="114" actId="20577"/>
        <pc:sldMkLst>
          <pc:docMk/>
          <pc:sldMk cId="596980194" sldId="278"/>
        </pc:sldMkLst>
        <pc:spChg chg="mod">
          <ac:chgData name="Del Manso Martina" userId="513a9d34-6994-41b9-901c-f28dde9905db" providerId="ADAL" clId="{07C9206A-4A75-4A89-A2A9-732DCB5FC618}" dt="2022-11-10T13:58:06.270" v="114" actId="20577"/>
          <ac:spMkLst>
            <pc:docMk/>
            <pc:sldMk cId="596980194" sldId="278"/>
            <ac:spMk id="9" creationId="{9062F9CD-CE96-4997-888D-12FBC44B69AD}"/>
          </ac:spMkLst>
        </pc:spChg>
        <pc:spChg chg="mod">
          <ac:chgData name="Del Manso Martina" userId="513a9d34-6994-41b9-901c-f28dde9905db" providerId="ADAL" clId="{07C9206A-4A75-4A89-A2A9-732DCB5FC618}" dt="2022-11-10T13:44:57.395" v="1"/>
          <ac:spMkLst>
            <pc:docMk/>
            <pc:sldMk cId="596980194" sldId="278"/>
            <ac:spMk id="17" creationId="{462B6211-349A-4E55-9BA6-1003FB842C0A}"/>
          </ac:spMkLst>
        </pc:spChg>
        <pc:picChg chg="mod">
          <ac:chgData name="Del Manso Martina" userId="513a9d34-6994-41b9-901c-f28dde9905db" providerId="ADAL" clId="{07C9206A-4A75-4A89-A2A9-732DCB5FC618}" dt="2022-11-10T13:56:49.853" v="100" actId="14826"/>
          <ac:picMkLst>
            <pc:docMk/>
            <pc:sldMk cId="596980194" sldId="278"/>
            <ac:picMk id="2" creationId="{AF82171E-FAE6-40F0-802E-C1CBFED00980}"/>
          </ac:picMkLst>
        </pc:picChg>
        <pc:picChg chg="mod">
          <ac:chgData name="Del Manso Martina" userId="513a9d34-6994-41b9-901c-f28dde9905db" providerId="ADAL" clId="{07C9206A-4A75-4A89-A2A9-732DCB5FC618}" dt="2022-11-10T13:57:16.548" v="101" actId="14826"/>
          <ac:picMkLst>
            <pc:docMk/>
            <pc:sldMk cId="596980194" sldId="278"/>
            <ac:picMk id="1026" creationId="{DA911BB8-2AEE-ACAD-E6C5-2594499F2E6A}"/>
          </ac:picMkLst>
        </pc:picChg>
      </pc:sldChg>
      <pc:sldChg chg="addSp delSp del">
        <pc:chgData name="Del Manso Martina" userId="513a9d34-6994-41b9-901c-f28dde9905db" providerId="ADAL" clId="{07C9206A-4A75-4A89-A2A9-732DCB5FC618}" dt="2022-11-10T14:50:59.037" v="289" actId="47"/>
        <pc:sldMkLst>
          <pc:docMk/>
          <pc:sldMk cId="37481646" sldId="279"/>
        </pc:sldMkLst>
        <pc:picChg chg="add del">
          <ac:chgData name="Del Manso Martina" userId="513a9d34-6994-41b9-901c-f28dde9905db" providerId="ADAL" clId="{07C9206A-4A75-4A89-A2A9-732DCB5FC618}" dt="2022-11-10T14:50:48.835" v="287"/>
          <ac:picMkLst>
            <pc:docMk/>
            <pc:sldMk cId="37481646" sldId="279"/>
            <ac:picMk id="2050" creationId="{302DCDF8-D9E0-49E5-E24F-C29AF750A1CB}"/>
          </ac:picMkLst>
        </pc:picChg>
      </pc:sldChg>
      <pc:sldChg chg="modSp mod">
        <pc:chgData name="Del Manso Martina" userId="513a9d34-6994-41b9-901c-f28dde9905db" providerId="ADAL" clId="{07C9206A-4A75-4A89-A2A9-732DCB5FC618}" dt="2022-11-10T14:46:05.740" v="132" actId="20577"/>
        <pc:sldMkLst>
          <pc:docMk/>
          <pc:sldMk cId="3284697636" sldId="1278"/>
        </pc:sldMkLst>
        <pc:spChg chg="mod">
          <ac:chgData name="Del Manso Martina" userId="513a9d34-6994-41b9-901c-f28dde9905db" providerId="ADAL" clId="{07C9206A-4A75-4A89-A2A9-732DCB5FC618}" dt="2022-11-10T14:46:05.740" v="132" actId="20577"/>
          <ac:spMkLst>
            <pc:docMk/>
            <pc:sldMk cId="3284697636" sldId="1278"/>
            <ac:spMk id="2" creationId="{71B7A1A9-40FC-4B1A-BC71-6C2C2DFC8700}"/>
          </ac:spMkLst>
        </pc:spChg>
      </pc:sldChg>
      <pc:sldChg chg="modSp mod">
        <pc:chgData name="Del Manso Martina" userId="513a9d34-6994-41b9-901c-f28dde9905db" providerId="ADAL" clId="{07C9206A-4A75-4A89-A2A9-732DCB5FC618}" dt="2022-11-10T13:44:39.643" v="0" actId="20577"/>
        <pc:sldMkLst>
          <pc:docMk/>
          <pc:sldMk cId="638701303" sldId="1418"/>
        </pc:sldMkLst>
        <pc:spChg chg="mod">
          <ac:chgData name="Del Manso Martina" userId="513a9d34-6994-41b9-901c-f28dde9905db" providerId="ADAL" clId="{07C9206A-4A75-4A89-A2A9-732DCB5FC618}" dt="2022-11-10T13:44:39.643" v="0" actId="20577"/>
          <ac:spMkLst>
            <pc:docMk/>
            <pc:sldMk cId="638701303" sldId="1418"/>
            <ac:spMk id="9" creationId="{02D42140-243D-4064-9F67-4AB0E0B3DB7E}"/>
          </ac:spMkLst>
        </pc:spChg>
      </pc:sldChg>
      <pc:sldChg chg="modSp mod">
        <pc:chgData name="Del Manso Martina" userId="513a9d34-6994-41b9-901c-f28dde9905db" providerId="ADAL" clId="{07C9206A-4A75-4A89-A2A9-732DCB5FC618}" dt="2022-11-10T13:59:55.636" v="131" actId="20577"/>
        <pc:sldMkLst>
          <pc:docMk/>
          <pc:sldMk cId="1363598916" sldId="1436"/>
        </pc:sldMkLst>
        <pc:spChg chg="mod">
          <ac:chgData name="Del Manso Martina" userId="513a9d34-6994-41b9-901c-f28dde9905db" providerId="ADAL" clId="{07C9206A-4A75-4A89-A2A9-732DCB5FC618}" dt="2022-11-10T13:59:55.636" v="131" actId="20577"/>
          <ac:spMkLst>
            <pc:docMk/>
            <pc:sldMk cId="1363598916" sldId="1436"/>
            <ac:spMk id="2" creationId="{8BF82B57-AAD8-1EEF-574E-5BAF68B60329}"/>
          </ac:spMkLst>
        </pc:spChg>
        <pc:spChg chg="mod">
          <ac:chgData name="Del Manso Martina" userId="513a9d34-6994-41b9-901c-f28dde9905db" providerId="ADAL" clId="{07C9206A-4A75-4A89-A2A9-732DCB5FC618}" dt="2022-11-10T13:44:57.395" v="1"/>
          <ac:spMkLst>
            <pc:docMk/>
            <pc:sldMk cId="1363598916" sldId="1436"/>
            <ac:spMk id="4" creationId="{C436C9B4-0598-4BC7-8D20-3BCE1F1E349C}"/>
          </ac:spMkLst>
        </pc:spChg>
        <pc:picChg chg="mod">
          <ac:chgData name="Del Manso Martina" userId="513a9d34-6994-41b9-901c-f28dde9905db" providerId="ADAL" clId="{07C9206A-4A75-4A89-A2A9-732DCB5FC618}" dt="2022-11-10T13:59:40.336" v="125" actId="14826"/>
          <ac:picMkLst>
            <pc:docMk/>
            <pc:sldMk cId="1363598916" sldId="1436"/>
            <ac:picMk id="5" creationId="{BD632AA6-298D-4EAF-AE5F-2CEA1D7FEB5A}"/>
          </ac:picMkLst>
        </pc:picChg>
      </pc:sldChg>
      <pc:sldChg chg="modSp mod">
        <pc:chgData name="Del Manso Martina" userId="513a9d34-6994-41b9-901c-f28dde9905db" providerId="ADAL" clId="{07C9206A-4A75-4A89-A2A9-732DCB5FC618}" dt="2022-11-10T13:59:05.863" v="122" actId="20577"/>
        <pc:sldMkLst>
          <pc:docMk/>
          <pc:sldMk cId="3024650233" sldId="1443"/>
        </pc:sldMkLst>
        <pc:spChg chg="mod">
          <ac:chgData name="Del Manso Martina" userId="513a9d34-6994-41b9-901c-f28dde9905db" providerId="ADAL" clId="{07C9206A-4A75-4A89-A2A9-732DCB5FC618}" dt="2022-11-10T13:58:56.183" v="118" actId="20577"/>
          <ac:spMkLst>
            <pc:docMk/>
            <pc:sldMk cId="3024650233" sldId="1443"/>
            <ac:spMk id="2" creationId="{AD8B7316-7A59-4F04-A5C4-B4F4AAD794FF}"/>
          </ac:spMkLst>
        </pc:spChg>
        <pc:spChg chg="mod">
          <ac:chgData name="Del Manso Martina" userId="513a9d34-6994-41b9-901c-f28dde9905db" providerId="ADAL" clId="{07C9206A-4A75-4A89-A2A9-732DCB5FC618}" dt="2022-11-10T13:59:05.863" v="122" actId="20577"/>
          <ac:spMkLst>
            <pc:docMk/>
            <pc:sldMk cId="3024650233" sldId="1443"/>
            <ac:spMk id="9" creationId="{853EB532-9503-48AE-8364-7F7C9B64A96B}"/>
          </ac:spMkLst>
        </pc:spChg>
        <pc:spChg chg="mod">
          <ac:chgData name="Del Manso Martina" userId="513a9d34-6994-41b9-901c-f28dde9905db" providerId="ADAL" clId="{07C9206A-4A75-4A89-A2A9-732DCB5FC618}" dt="2022-11-10T13:44:57.395" v="1"/>
          <ac:spMkLst>
            <pc:docMk/>
            <pc:sldMk cId="3024650233" sldId="1443"/>
            <ac:spMk id="13" creationId="{E7776058-B94D-432C-A9E8-125AE28A6B8A}"/>
          </ac:spMkLst>
        </pc:spChg>
      </pc:sldChg>
      <pc:sldChg chg="modSp mod">
        <pc:chgData name="Del Manso Martina" userId="513a9d34-6994-41b9-901c-f28dde9905db" providerId="ADAL" clId="{07C9206A-4A75-4A89-A2A9-732DCB5FC618}" dt="2022-11-11T08:29:28.719" v="373" actId="20577"/>
        <pc:sldMkLst>
          <pc:docMk/>
          <pc:sldMk cId="2705140051" sldId="1461"/>
        </pc:sldMkLst>
        <pc:spChg chg="mod">
          <ac:chgData name="Del Manso Martina" userId="513a9d34-6994-41b9-901c-f28dde9905db" providerId="ADAL" clId="{07C9206A-4A75-4A89-A2A9-732DCB5FC618}" dt="2022-11-11T08:29:28.719" v="373" actId="20577"/>
          <ac:spMkLst>
            <pc:docMk/>
            <pc:sldMk cId="2705140051" sldId="1461"/>
            <ac:spMk id="2" creationId="{97E7B292-9F5A-9049-8903-1BFA5568045D}"/>
          </ac:spMkLst>
        </pc:spChg>
        <pc:spChg chg="mod">
          <ac:chgData name="Del Manso Martina" userId="513a9d34-6994-41b9-901c-f28dde9905db" providerId="ADAL" clId="{07C9206A-4A75-4A89-A2A9-732DCB5FC618}" dt="2022-11-11T08:24:18.350" v="303" actId="13926"/>
          <ac:spMkLst>
            <pc:docMk/>
            <pc:sldMk cId="2705140051" sldId="1461"/>
            <ac:spMk id="3" creationId="{9AE7991F-227C-4D1D-963F-5DF7512E9B72}"/>
          </ac:spMkLst>
        </pc:spChg>
        <pc:spChg chg="mod">
          <ac:chgData name="Del Manso Martina" userId="513a9d34-6994-41b9-901c-f28dde9905db" providerId="ADAL" clId="{07C9206A-4A75-4A89-A2A9-732DCB5FC618}" dt="2022-11-11T08:29:11.750" v="368" actId="20577"/>
          <ac:spMkLst>
            <pc:docMk/>
            <pc:sldMk cId="2705140051" sldId="1461"/>
            <ac:spMk id="6" creationId="{C0E3834D-83F4-4161-9CFE-5070D55D5F1B}"/>
          </ac:spMkLst>
        </pc:spChg>
      </pc:sldChg>
      <pc:sldChg chg="addSp delSp modSp mod">
        <pc:chgData name="Del Manso Martina" userId="513a9d34-6994-41b9-901c-f28dde9905db" providerId="ADAL" clId="{07C9206A-4A75-4A89-A2A9-732DCB5FC618}" dt="2022-11-11T08:31:26.531" v="375" actId="1076"/>
        <pc:sldMkLst>
          <pc:docMk/>
          <pc:sldMk cId="549617493" sldId="1464"/>
        </pc:sldMkLst>
        <pc:spChg chg="mod">
          <ac:chgData name="Del Manso Martina" userId="513a9d34-6994-41b9-901c-f28dde9905db" providerId="ADAL" clId="{07C9206A-4A75-4A89-A2A9-732DCB5FC618}" dt="2022-11-10T13:44:57.395" v="1"/>
          <ac:spMkLst>
            <pc:docMk/>
            <pc:sldMk cId="549617493" sldId="1464"/>
            <ac:spMk id="6" creationId="{23167014-F99B-4102-9FDF-70714DE9EB3C}"/>
          </ac:spMkLst>
        </pc:spChg>
        <pc:spChg chg="mod">
          <ac:chgData name="Del Manso Martina" userId="513a9d34-6994-41b9-901c-f28dde9905db" providerId="ADAL" clId="{07C9206A-4A75-4A89-A2A9-732DCB5FC618}" dt="2022-11-10T14:49:05.146" v="157" actId="20577"/>
          <ac:spMkLst>
            <pc:docMk/>
            <pc:sldMk cId="549617493" sldId="1464"/>
            <ac:spMk id="12" creationId="{C38C7F7B-BB50-4EF1-B675-C18FAB25E91D}"/>
          </ac:spMkLst>
        </pc:spChg>
        <pc:spChg chg="mod">
          <ac:chgData name="Del Manso Martina" userId="513a9d34-6994-41b9-901c-f28dde9905db" providerId="ADAL" clId="{07C9206A-4A75-4A89-A2A9-732DCB5FC618}" dt="2022-11-10T14:48:37.237" v="149" actId="20577"/>
          <ac:spMkLst>
            <pc:docMk/>
            <pc:sldMk cId="549617493" sldId="1464"/>
            <ac:spMk id="20" creationId="{16455BC2-3EEC-465F-BFC7-69E0D30CE390}"/>
          </ac:spMkLst>
        </pc:spChg>
        <pc:spChg chg="mod">
          <ac:chgData name="Del Manso Martina" userId="513a9d34-6994-41b9-901c-f28dde9905db" providerId="ADAL" clId="{07C9206A-4A75-4A89-A2A9-732DCB5FC618}" dt="2022-11-10T14:49:15.772" v="169" actId="20577"/>
          <ac:spMkLst>
            <pc:docMk/>
            <pc:sldMk cId="549617493" sldId="1464"/>
            <ac:spMk id="23" creationId="{1916299F-6F0B-41A0-B266-329199B98D1D}"/>
          </ac:spMkLst>
        </pc:spChg>
        <pc:spChg chg="mod">
          <ac:chgData name="Del Manso Martina" userId="513a9d34-6994-41b9-901c-f28dde9905db" providerId="ADAL" clId="{07C9206A-4A75-4A89-A2A9-732DCB5FC618}" dt="2022-11-10T14:49:09.671" v="163" actId="20577"/>
          <ac:spMkLst>
            <pc:docMk/>
            <pc:sldMk cId="549617493" sldId="1464"/>
            <ac:spMk id="24" creationId="{E74C75E4-D3C3-4199-B3B7-E5CE64741945}"/>
          </ac:spMkLst>
        </pc:spChg>
        <pc:spChg chg="mod">
          <ac:chgData name="Del Manso Martina" userId="513a9d34-6994-41b9-901c-f28dde9905db" providerId="ADAL" clId="{07C9206A-4A75-4A89-A2A9-732DCB5FC618}" dt="2022-11-10T14:49:24.197" v="175" actId="20577"/>
          <ac:spMkLst>
            <pc:docMk/>
            <pc:sldMk cId="549617493" sldId="1464"/>
            <ac:spMk id="25" creationId="{2A50A42D-7861-4F67-ABF7-B56D3E1416D8}"/>
          </ac:spMkLst>
        </pc:spChg>
        <pc:spChg chg="mod">
          <ac:chgData name="Del Manso Martina" userId="513a9d34-6994-41b9-901c-f28dde9905db" providerId="ADAL" clId="{07C9206A-4A75-4A89-A2A9-732DCB5FC618}" dt="2022-11-10T14:49:39.604" v="186" actId="20577"/>
          <ac:spMkLst>
            <pc:docMk/>
            <pc:sldMk cId="549617493" sldId="1464"/>
            <ac:spMk id="26" creationId="{17B8BD54-C49A-4DF1-BBE2-6315E6CC2BD6}"/>
          </ac:spMkLst>
        </pc:spChg>
        <pc:spChg chg="mod">
          <ac:chgData name="Del Manso Martina" userId="513a9d34-6994-41b9-901c-f28dde9905db" providerId="ADAL" clId="{07C9206A-4A75-4A89-A2A9-732DCB5FC618}" dt="2022-11-10T14:49:33.996" v="180" actId="20577"/>
          <ac:spMkLst>
            <pc:docMk/>
            <pc:sldMk cId="549617493" sldId="1464"/>
            <ac:spMk id="27" creationId="{3D620C99-C7B9-49E6-9F1F-B55959BD649D}"/>
          </ac:spMkLst>
        </pc:spChg>
        <pc:spChg chg="mod">
          <ac:chgData name="Del Manso Martina" userId="513a9d34-6994-41b9-901c-f28dde9905db" providerId="ADAL" clId="{07C9206A-4A75-4A89-A2A9-732DCB5FC618}" dt="2022-11-10T14:49:56.221" v="198" actId="20577"/>
          <ac:spMkLst>
            <pc:docMk/>
            <pc:sldMk cId="549617493" sldId="1464"/>
            <ac:spMk id="28" creationId="{E84D0256-A48B-432B-B8ED-89AB73710437}"/>
          </ac:spMkLst>
        </pc:spChg>
        <pc:spChg chg="mod">
          <ac:chgData name="Del Manso Martina" userId="513a9d34-6994-41b9-901c-f28dde9905db" providerId="ADAL" clId="{07C9206A-4A75-4A89-A2A9-732DCB5FC618}" dt="2022-11-10T14:49:50.023" v="192" actId="20577"/>
          <ac:spMkLst>
            <pc:docMk/>
            <pc:sldMk cId="549617493" sldId="1464"/>
            <ac:spMk id="29" creationId="{6B0B2A4C-42BF-4626-B2DA-6BCBB944F7F9}"/>
          </ac:spMkLst>
        </pc:spChg>
        <pc:picChg chg="del">
          <ac:chgData name="Del Manso Martina" userId="513a9d34-6994-41b9-901c-f28dde9905db" providerId="ADAL" clId="{07C9206A-4A75-4A89-A2A9-732DCB5FC618}" dt="2022-11-10T14:46:09.708" v="133" actId="478"/>
          <ac:picMkLst>
            <pc:docMk/>
            <pc:sldMk cId="549617493" sldId="1464"/>
            <ac:picMk id="2" creationId="{3745C41C-280C-EDD1-8D7A-F540F5E7DB09}"/>
          </ac:picMkLst>
        </pc:picChg>
        <pc:picChg chg="del">
          <ac:chgData name="Del Manso Martina" userId="513a9d34-6994-41b9-901c-f28dde9905db" providerId="ADAL" clId="{07C9206A-4A75-4A89-A2A9-732DCB5FC618}" dt="2022-11-10T14:46:12.012" v="134" actId="478"/>
          <ac:picMkLst>
            <pc:docMk/>
            <pc:sldMk cId="549617493" sldId="1464"/>
            <ac:picMk id="3" creationId="{FFAEF23A-C74E-AEE2-9E19-0C087645D8A8}"/>
          </ac:picMkLst>
        </pc:picChg>
        <pc:picChg chg="add mod">
          <ac:chgData name="Del Manso Martina" userId="513a9d34-6994-41b9-901c-f28dde9905db" providerId="ADAL" clId="{07C9206A-4A75-4A89-A2A9-732DCB5FC618}" dt="2022-11-11T08:31:26.531" v="375" actId="1076"/>
          <ac:picMkLst>
            <pc:docMk/>
            <pc:sldMk cId="549617493" sldId="1464"/>
            <ac:picMk id="1026" creationId="{EB45033F-E6BB-A223-C645-76D351AA3F81}"/>
          </ac:picMkLst>
        </pc:picChg>
        <pc:picChg chg="add mod">
          <ac:chgData name="Del Manso Martina" userId="513a9d34-6994-41b9-901c-f28dde9905db" providerId="ADAL" clId="{07C9206A-4A75-4A89-A2A9-732DCB5FC618}" dt="2022-11-10T14:47:13.929" v="143" actId="732"/>
          <ac:picMkLst>
            <pc:docMk/>
            <pc:sldMk cId="549617493" sldId="1464"/>
            <ac:picMk id="1028" creationId="{08A1F500-35D8-10B2-7CD1-DC1819B909E5}"/>
          </ac:picMkLst>
        </pc:picChg>
      </pc:sldChg>
      <pc:sldChg chg="addSp delSp modSp mod">
        <pc:chgData name="Del Manso Martina" userId="513a9d34-6994-41b9-901c-f28dde9905db" providerId="ADAL" clId="{07C9206A-4A75-4A89-A2A9-732DCB5FC618}" dt="2022-11-11T08:22:32" v="297" actId="13926"/>
        <pc:sldMkLst>
          <pc:docMk/>
          <pc:sldMk cId="2704211798" sldId="1465"/>
        </pc:sldMkLst>
        <pc:spChg chg="mod">
          <ac:chgData name="Del Manso Martina" userId="513a9d34-6994-41b9-901c-f28dde9905db" providerId="ADAL" clId="{07C9206A-4A75-4A89-A2A9-732DCB5FC618}" dt="2022-11-11T08:22:32" v="297" actId="13926"/>
          <ac:spMkLst>
            <pc:docMk/>
            <pc:sldMk cId="2704211798" sldId="1465"/>
            <ac:spMk id="6" creationId="{18B3654A-7DA2-42C6-9E9B-3690B637422E}"/>
          </ac:spMkLst>
        </pc:spChg>
        <pc:picChg chg="add mod">
          <ac:chgData name="Del Manso Martina" userId="513a9d34-6994-41b9-901c-f28dde9905db" providerId="ADAL" clId="{07C9206A-4A75-4A89-A2A9-732DCB5FC618}" dt="2022-11-11T08:22:28.981" v="296" actId="1076"/>
          <ac:picMkLst>
            <pc:docMk/>
            <pc:sldMk cId="2704211798" sldId="1465"/>
            <ac:picMk id="4" creationId="{F74F22B7-1BA1-9A1D-DC59-52F159A61695}"/>
          </ac:picMkLst>
        </pc:picChg>
        <pc:picChg chg="del">
          <ac:chgData name="Del Manso Martina" userId="513a9d34-6994-41b9-901c-f28dde9905db" providerId="ADAL" clId="{07C9206A-4A75-4A89-A2A9-732DCB5FC618}" dt="2022-11-10T14:49:58.997" v="199" actId="478"/>
          <ac:picMkLst>
            <pc:docMk/>
            <pc:sldMk cId="2704211798" sldId="1465"/>
            <ac:picMk id="5" creationId="{8DDE97E5-CD40-1BB2-9CDB-D8D543E9652A}"/>
          </ac:picMkLst>
        </pc:picChg>
      </pc:sldChg>
      <pc:sldChg chg="modSp mod">
        <pc:chgData name="Del Manso Martina" userId="513a9d34-6994-41b9-901c-f28dde9905db" providerId="ADAL" clId="{07C9206A-4A75-4A89-A2A9-732DCB5FC618}" dt="2022-11-11T08:25:33.878" v="319" actId="13926"/>
        <pc:sldMkLst>
          <pc:docMk/>
          <pc:sldMk cId="3941613085" sldId="1466"/>
        </pc:sldMkLst>
        <pc:spChg chg="mod">
          <ac:chgData name="Del Manso Martina" userId="513a9d34-6994-41b9-901c-f28dde9905db" providerId="ADAL" clId="{07C9206A-4A75-4A89-A2A9-732DCB5FC618}" dt="2022-11-11T08:25:33.878" v="319" actId="13926"/>
          <ac:spMkLst>
            <pc:docMk/>
            <pc:sldMk cId="3941613085" sldId="1466"/>
            <ac:spMk id="5" creationId="{DF970081-94DA-4076-80A9-CF7BC0ABB794}"/>
          </ac:spMkLst>
        </pc:spChg>
        <pc:graphicFrameChg chg="mod modGraphic">
          <ac:chgData name="Del Manso Martina" userId="513a9d34-6994-41b9-901c-f28dde9905db" providerId="ADAL" clId="{07C9206A-4A75-4A89-A2A9-732DCB5FC618}" dt="2022-11-11T08:25:11.553" v="312"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18402DB5-6B9D-48B9-A9AD-4086EA6768BB}"/>
    <pc:docChg chg="undo redo custSel addSld delSld modSld">
      <pc:chgData name="Del Manso Martina" userId="513a9d34-6994-41b9-901c-f28dde9905db" providerId="ADAL" clId="{18402DB5-6B9D-48B9-A9AD-4086EA6768BB}" dt="2022-12-02T11:28:12.829" v="509" actId="14100"/>
      <pc:docMkLst>
        <pc:docMk/>
      </pc:docMkLst>
      <pc:sldChg chg="del">
        <pc:chgData name="Del Manso Martina" userId="513a9d34-6994-41b9-901c-f28dde9905db" providerId="ADAL" clId="{18402DB5-6B9D-48B9-A9AD-4086EA6768BB}" dt="2022-12-01T15:26:06.792" v="251" actId="47"/>
        <pc:sldMkLst>
          <pc:docMk/>
          <pc:sldMk cId="1661877813" sldId="258"/>
        </pc:sldMkLst>
      </pc:sldChg>
      <pc:sldChg chg="modSp mod">
        <pc:chgData name="Del Manso Martina" userId="513a9d34-6994-41b9-901c-f28dde9905db" providerId="ADAL" clId="{18402DB5-6B9D-48B9-A9AD-4086EA6768BB}" dt="2022-12-02T11:28:12.829" v="509" actId="14100"/>
        <pc:sldMkLst>
          <pc:docMk/>
          <pc:sldMk cId="558278552" sldId="259"/>
        </pc:sldMkLst>
        <pc:spChg chg="mod">
          <ac:chgData name="Del Manso Martina" userId="513a9d34-6994-41b9-901c-f28dde9905db" providerId="ADAL" clId="{18402DB5-6B9D-48B9-A9AD-4086EA6768BB}" dt="2022-12-02T11:28:12.829" v="509" actId="14100"/>
          <ac:spMkLst>
            <pc:docMk/>
            <pc:sldMk cId="558278552" sldId="259"/>
            <ac:spMk id="8" creationId="{30D2BD75-176A-45F8-A3B1-71B284903107}"/>
          </ac:spMkLst>
        </pc:spChg>
        <pc:spChg chg="mod">
          <ac:chgData name="Del Manso Martina" userId="513a9d34-6994-41b9-901c-f28dde9905db" providerId="ADAL" clId="{18402DB5-6B9D-48B9-A9AD-4086EA6768BB}" dt="2022-12-01T10:02:18.911" v="0"/>
          <ac:spMkLst>
            <pc:docMk/>
            <pc:sldMk cId="558278552" sldId="259"/>
            <ac:spMk id="13" creationId="{E7776058-B94D-432C-A9E8-125AE28A6B8A}"/>
          </ac:spMkLst>
        </pc:spChg>
        <pc:picChg chg="mod">
          <ac:chgData name="Del Manso Martina" userId="513a9d34-6994-41b9-901c-f28dde9905db" providerId="ADAL" clId="{18402DB5-6B9D-48B9-A9AD-4086EA6768BB}" dt="2022-12-01T15:22:36.232" v="231" actId="1076"/>
          <ac:picMkLst>
            <pc:docMk/>
            <pc:sldMk cId="558278552" sldId="259"/>
            <ac:picMk id="1026" creationId="{46F22350-067A-2ACD-7608-7432BEEE1852}"/>
          </ac:picMkLst>
        </pc:picChg>
      </pc:sldChg>
      <pc:sldChg chg="modSp mod">
        <pc:chgData name="Del Manso Martina" userId="513a9d34-6994-41b9-901c-f28dde9905db" providerId="ADAL" clId="{18402DB5-6B9D-48B9-A9AD-4086EA6768BB}" dt="2022-12-01T10:12:38.992" v="63" actId="20577"/>
        <pc:sldMkLst>
          <pc:docMk/>
          <pc:sldMk cId="3310883101" sldId="261"/>
        </pc:sldMkLst>
        <pc:spChg chg="mod">
          <ac:chgData name="Del Manso Martina" userId="513a9d34-6994-41b9-901c-f28dde9905db" providerId="ADAL" clId="{18402DB5-6B9D-48B9-A9AD-4086EA6768BB}" dt="2022-12-01T10:02:18.911" v="0"/>
          <ac:spMkLst>
            <pc:docMk/>
            <pc:sldMk cId="3310883101" sldId="261"/>
            <ac:spMk id="5" creationId="{A5BE4D16-0C7B-441B-894E-231233E4FE0D}"/>
          </ac:spMkLst>
        </pc:spChg>
        <pc:spChg chg="mod">
          <ac:chgData name="Del Manso Martina" userId="513a9d34-6994-41b9-901c-f28dde9905db" providerId="ADAL" clId="{18402DB5-6B9D-48B9-A9AD-4086EA6768BB}" dt="2022-12-01T10:12:37.255" v="61" actId="20577"/>
          <ac:spMkLst>
            <pc:docMk/>
            <pc:sldMk cId="3310883101" sldId="261"/>
            <ac:spMk id="6" creationId="{FDD407F9-D97C-40C4-9D32-E19852D92C02}"/>
          </ac:spMkLst>
        </pc:spChg>
        <pc:spChg chg="mod">
          <ac:chgData name="Del Manso Martina" userId="513a9d34-6994-41b9-901c-f28dde9905db" providerId="ADAL" clId="{18402DB5-6B9D-48B9-A9AD-4086EA6768BB}" dt="2022-12-01T10:12:38.992" v="63" actId="20577"/>
          <ac:spMkLst>
            <pc:docMk/>
            <pc:sldMk cId="3310883101" sldId="261"/>
            <ac:spMk id="8" creationId="{49C5373A-585E-420D-9426-FA7A20EA58D9}"/>
          </ac:spMkLst>
        </pc:spChg>
        <pc:spChg chg="mod">
          <ac:chgData name="Del Manso Martina" userId="513a9d34-6994-41b9-901c-f28dde9905db" providerId="ADAL" clId="{18402DB5-6B9D-48B9-A9AD-4086EA6768BB}" dt="2022-12-01T10:12:35.429" v="59" actId="20577"/>
          <ac:spMkLst>
            <pc:docMk/>
            <pc:sldMk cId="3310883101" sldId="261"/>
            <ac:spMk id="10" creationId="{A0168411-B05F-4E38-B014-86F92D6456B7}"/>
          </ac:spMkLst>
        </pc:spChg>
        <pc:spChg chg="mod">
          <ac:chgData name="Del Manso Martina" userId="513a9d34-6994-41b9-901c-f28dde9905db" providerId="ADAL" clId="{18402DB5-6B9D-48B9-A9AD-4086EA6768BB}" dt="2022-12-01T10:02:42.465" v="15" actId="20577"/>
          <ac:spMkLst>
            <pc:docMk/>
            <pc:sldMk cId="3310883101" sldId="261"/>
            <ac:spMk id="170" creationId="{9F928B8A-3EB1-4DF1-BFCE-1A2F9A1160CD}"/>
          </ac:spMkLst>
        </pc:spChg>
        <pc:picChg chg="mod">
          <ac:chgData name="Del Manso Martina" userId="513a9d34-6994-41b9-901c-f28dde9905db" providerId="ADAL" clId="{18402DB5-6B9D-48B9-A9AD-4086EA6768BB}" dt="2022-12-01T10:03:18.383" v="16" actId="14826"/>
          <ac:picMkLst>
            <pc:docMk/>
            <pc:sldMk cId="3310883101" sldId="261"/>
            <ac:picMk id="14" creationId="{4DF9D44A-7885-B413-DC11-987D19E6DCDD}"/>
          </ac:picMkLst>
        </pc:picChg>
      </pc:sldChg>
      <pc:sldChg chg="modSp mod">
        <pc:chgData name="Del Manso Martina" userId="513a9d34-6994-41b9-901c-f28dde9905db" providerId="ADAL" clId="{18402DB5-6B9D-48B9-A9AD-4086EA6768BB}" dt="2022-12-02T11:27:28.054" v="464" actId="14826"/>
        <pc:sldMkLst>
          <pc:docMk/>
          <pc:sldMk cId="1175944865" sldId="263"/>
        </pc:sldMkLst>
        <pc:spChg chg="mod">
          <ac:chgData name="Del Manso Martina" userId="513a9d34-6994-41b9-901c-f28dde9905db" providerId="ADAL" clId="{18402DB5-6B9D-48B9-A9AD-4086EA6768BB}" dt="2022-12-02T09:57:01.226" v="454" actId="13926"/>
          <ac:spMkLst>
            <pc:docMk/>
            <pc:sldMk cId="1175944865" sldId="263"/>
            <ac:spMk id="2" creationId="{911FAC7D-D035-4629-A122-3DDA6E630666}"/>
          </ac:spMkLst>
        </pc:spChg>
        <pc:spChg chg="mod">
          <ac:chgData name="Del Manso Martina" userId="513a9d34-6994-41b9-901c-f28dde9905db" providerId="ADAL" clId="{18402DB5-6B9D-48B9-A9AD-4086EA6768BB}" dt="2022-12-01T10:02:18.911" v="0"/>
          <ac:spMkLst>
            <pc:docMk/>
            <pc:sldMk cId="1175944865" sldId="263"/>
            <ac:spMk id="4" creationId="{00000000-0000-0000-0000-000000000000}"/>
          </ac:spMkLst>
        </pc:spChg>
        <pc:spChg chg="mod">
          <ac:chgData name="Del Manso Martina" userId="513a9d34-6994-41b9-901c-f28dde9905db" providerId="ADAL" clId="{18402DB5-6B9D-48B9-A9AD-4086EA6768BB}" dt="2022-12-01T15:18:15.479" v="101" actId="1076"/>
          <ac:spMkLst>
            <pc:docMk/>
            <pc:sldMk cId="1175944865" sldId="263"/>
            <ac:spMk id="8" creationId="{88ED138C-29C0-410A-8A6C-FC0EE87430DF}"/>
          </ac:spMkLst>
        </pc:spChg>
        <pc:picChg chg="mod">
          <ac:chgData name="Del Manso Martina" userId="513a9d34-6994-41b9-901c-f28dde9905db" providerId="ADAL" clId="{18402DB5-6B9D-48B9-A9AD-4086EA6768BB}" dt="2022-12-01T11:23:40.989" v="64" actId="14826"/>
          <ac:picMkLst>
            <pc:docMk/>
            <pc:sldMk cId="1175944865" sldId="263"/>
            <ac:picMk id="5" creationId="{B5ED2C2C-1304-0207-7BA3-5468B5CFF6C6}"/>
          </ac:picMkLst>
        </pc:picChg>
        <pc:picChg chg="mod">
          <ac:chgData name="Del Manso Martina" userId="513a9d34-6994-41b9-901c-f28dde9905db" providerId="ADAL" clId="{18402DB5-6B9D-48B9-A9AD-4086EA6768BB}" dt="2022-12-02T11:27:28.054" v="464" actId="14826"/>
          <ac:picMkLst>
            <pc:docMk/>
            <pc:sldMk cId="1175944865" sldId="263"/>
            <ac:picMk id="10" creationId="{C5BB7BEC-B517-08A8-187E-7C6169EEB903}"/>
          </ac:picMkLst>
        </pc:picChg>
      </pc:sldChg>
      <pc:sldChg chg="addSp delSp modSp mod">
        <pc:chgData name="Del Manso Martina" userId="513a9d34-6994-41b9-901c-f28dde9905db" providerId="ADAL" clId="{18402DB5-6B9D-48B9-A9AD-4086EA6768BB}" dt="2022-12-01T15:24:55.116" v="244" actId="20577"/>
        <pc:sldMkLst>
          <pc:docMk/>
          <pc:sldMk cId="937019017" sldId="267"/>
        </pc:sldMkLst>
        <pc:spChg chg="mod">
          <ac:chgData name="Del Manso Martina" userId="513a9d34-6994-41b9-901c-f28dde9905db" providerId="ADAL" clId="{18402DB5-6B9D-48B9-A9AD-4086EA6768BB}" dt="2022-12-01T15:24:55.116" v="244" actId="20577"/>
          <ac:spMkLst>
            <pc:docMk/>
            <pc:sldMk cId="937019017" sldId="267"/>
            <ac:spMk id="8" creationId="{120FA03F-51ED-409D-B36B-F721E225D251}"/>
          </ac:spMkLst>
        </pc:spChg>
        <pc:picChg chg="add">
          <ac:chgData name="Del Manso Martina" userId="513a9d34-6994-41b9-901c-f28dde9905db" providerId="ADAL" clId="{18402DB5-6B9D-48B9-A9AD-4086EA6768BB}" dt="2022-12-01T15:24:37.833" v="241"/>
          <ac:picMkLst>
            <pc:docMk/>
            <pc:sldMk cId="937019017" sldId="267"/>
            <ac:picMk id="1026" creationId="{8D1EB9FC-E00E-97DE-CA31-D58ED755B34A}"/>
          </ac:picMkLst>
        </pc:picChg>
        <pc:picChg chg="del">
          <ac:chgData name="Del Manso Martina" userId="513a9d34-6994-41b9-901c-f28dde9905db" providerId="ADAL" clId="{18402DB5-6B9D-48B9-A9AD-4086EA6768BB}" dt="2022-12-01T15:24:36.766" v="240" actId="478"/>
          <ac:picMkLst>
            <pc:docMk/>
            <pc:sldMk cId="937019017" sldId="267"/>
            <ac:picMk id="2050" creationId="{9AAADA83-7B2D-01E0-7A90-DAADAA8B7293}"/>
          </ac:picMkLst>
        </pc:picChg>
      </pc:sldChg>
      <pc:sldChg chg="modSp mod">
        <pc:chgData name="Del Manso Martina" userId="513a9d34-6994-41b9-901c-f28dde9905db" providerId="ADAL" clId="{18402DB5-6B9D-48B9-A9AD-4086EA6768BB}" dt="2022-12-02T09:57:13.470" v="456" actId="403"/>
        <pc:sldMkLst>
          <pc:docMk/>
          <pc:sldMk cId="1393109582" sldId="276"/>
        </pc:sldMkLst>
        <pc:spChg chg="mod">
          <ac:chgData name="Del Manso Martina" userId="513a9d34-6994-41b9-901c-f28dde9905db" providerId="ADAL" clId="{18402DB5-6B9D-48B9-A9AD-4086EA6768BB}" dt="2022-12-01T15:34:15.841" v="358" actId="6549"/>
          <ac:spMkLst>
            <pc:docMk/>
            <pc:sldMk cId="1393109582" sldId="276"/>
            <ac:spMk id="3" creationId="{46B1FEDA-143A-4056-8586-6BEC18D7A754}"/>
          </ac:spMkLst>
        </pc:spChg>
        <pc:spChg chg="mod">
          <ac:chgData name="Del Manso Martina" userId="513a9d34-6994-41b9-901c-f28dde9905db" providerId="ADAL" clId="{18402DB5-6B9D-48B9-A9AD-4086EA6768BB}" dt="2022-12-02T09:57:13.470" v="456" actId="403"/>
          <ac:spMkLst>
            <pc:docMk/>
            <pc:sldMk cId="1393109582" sldId="276"/>
            <ac:spMk id="5" creationId="{5F26179B-384E-4627-BB7A-4C2502F0CF78}"/>
          </ac:spMkLst>
        </pc:spChg>
      </pc:sldChg>
      <pc:sldChg chg="modSp mod">
        <pc:chgData name="Del Manso Martina" userId="513a9d34-6994-41b9-901c-f28dde9905db" providerId="ADAL" clId="{18402DB5-6B9D-48B9-A9AD-4086EA6768BB}" dt="2022-12-01T15:21:01.518" v="115" actId="20577"/>
        <pc:sldMkLst>
          <pc:docMk/>
          <pc:sldMk cId="596980194" sldId="278"/>
        </pc:sldMkLst>
        <pc:spChg chg="mod">
          <ac:chgData name="Del Manso Martina" userId="513a9d34-6994-41b9-901c-f28dde9905db" providerId="ADAL" clId="{18402DB5-6B9D-48B9-A9AD-4086EA6768BB}" dt="2022-12-01T15:21:01.518" v="115" actId="20577"/>
          <ac:spMkLst>
            <pc:docMk/>
            <pc:sldMk cId="596980194" sldId="278"/>
            <ac:spMk id="16" creationId="{9AAAB8FB-18B2-4010-8B19-390F6A5A5F0A}"/>
          </ac:spMkLst>
        </pc:spChg>
        <pc:spChg chg="mod">
          <ac:chgData name="Del Manso Martina" userId="513a9d34-6994-41b9-901c-f28dde9905db" providerId="ADAL" clId="{18402DB5-6B9D-48B9-A9AD-4086EA6768BB}" dt="2022-12-01T10:02:18.911" v="0"/>
          <ac:spMkLst>
            <pc:docMk/>
            <pc:sldMk cId="596980194" sldId="278"/>
            <ac:spMk id="17" creationId="{462B6211-349A-4E55-9BA6-1003FB842C0A}"/>
          </ac:spMkLst>
        </pc:spChg>
        <pc:picChg chg="mod">
          <ac:chgData name="Del Manso Martina" userId="513a9d34-6994-41b9-901c-f28dde9905db" providerId="ADAL" clId="{18402DB5-6B9D-48B9-A9AD-4086EA6768BB}" dt="2022-12-01T15:20:44.776" v="104" actId="14826"/>
          <ac:picMkLst>
            <pc:docMk/>
            <pc:sldMk cId="596980194" sldId="278"/>
            <ac:picMk id="2" creationId="{AF82171E-FAE6-40F0-802E-C1CBFED00980}"/>
          </ac:picMkLst>
        </pc:picChg>
        <pc:picChg chg="mod">
          <ac:chgData name="Del Manso Martina" userId="513a9d34-6994-41b9-901c-f28dde9905db" providerId="ADAL" clId="{18402DB5-6B9D-48B9-A9AD-4086EA6768BB}" dt="2022-12-01T15:20:14.043" v="103" actId="14826"/>
          <ac:picMkLst>
            <pc:docMk/>
            <pc:sldMk cId="596980194" sldId="278"/>
            <ac:picMk id="1026" creationId="{DA911BB8-2AEE-ACAD-E6C5-2594499F2E6A}"/>
          </ac:picMkLst>
        </pc:picChg>
      </pc:sldChg>
      <pc:sldChg chg="modSp add mod">
        <pc:chgData name="Del Manso Martina" userId="513a9d34-6994-41b9-901c-f28dde9905db" providerId="ADAL" clId="{18402DB5-6B9D-48B9-A9AD-4086EA6768BB}" dt="2022-12-01T15:27:44.170" v="266" actId="20577"/>
        <pc:sldMkLst>
          <pc:docMk/>
          <pc:sldMk cId="37481646" sldId="279"/>
        </pc:sldMkLst>
        <pc:spChg chg="mod">
          <ac:chgData name="Del Manso Martina" userId="513a9d34-6994-41b9-901c-f28dde9905db" providerId="ADAL" clId="{18402DB5-6B9D-48B9-A9AD-4086EA6768BB}" dt="2022-12-01T15:27:44.170" v="266" actId="20577"/>
          <ac:spMkLst>
            <pc:docMk/>
            <pc:sldMk cId="37481646" sldId="279"/>
            <ac:spMk id="7" creationId="{DE0F5A75-5FBE-DB58-5B7C-C4655E6B239F}"/>
          </ac:spMkLst>
        </pc:spChg>
      </pc:sldChg>
      <pc:sldChg chg="modSp mod">
        <pc:chgData name="Del Manso Martina" userId="513a9d34-6994-41b9-901c-f28dde9905db" providerId="ADAL" clId="{18402DB5-6B9D-48B9-A9AD-4086EA6768BB}" dt="2022-12-01T15:28:04.937" v="268" actId="20577"/>
        <pc:sldMkLst>
          <pc:docMk/>
          <pc:sldMk cId="3284697636" sldId="1278"/>
        </pc:sldMkLst>
        <pc:spChg chg="mod">
          <ac:chgData name="Del Manso Martina" userId="513a9d34-6994-41b9-901c-f28dde9905db" providerId="ADAL" clId="{18402DB5-6B9D-48B9-A9AD-4086EA6768BB}" dt="2022-12-01T15:28:04.937" v="268" actId="20577"/>
          <ac:spMkLst>
            <pc:docMk/>
            <pc:sldMk cId="3284697636" sldId="1278"/>
            <ac:spMk id="2" creationId="{71B7A1A9-40FC-4B1A-BC71-6C2C2DFC8700}"/>
          </ac:spMkLst>
        </pc:spChg>
      </pc:sldChg>
      <pc:sldChg chg="modSp mod">
        <pc:chgData name="Del Manso Martina" userId="513a9d34-6994-41b9-901c-f28dde9905db" providerId="ADAL" clId="{18402DB5-6B9D-48B9-A9AD-4086EA6768BB}" dt="2022-12-01T15:26:03.488" v="250" actId="20577"/>
        <pc:sldMkLst>
          <pc:docMk/>
          <pc:sldMk cId="1363598916" sldId="1436"/>
        </pc:sldMkLst>
        <pc:spChg chg="mod">
          <ac:chgData name="Del Manso Martina" userId="513a9d34-6994-41b9-901c-f28dde9905db" providerId="ADAL" clId="{18402DB5-6B9D-48B9-A9AD-4086EA6768BB}" dt="2022-12-01T15:26:03.488" v="250" actId="20577"/>
          <ac:spMkLst>
            <pc:docMk/>
            <pc:sldMk cId="1363598916" sldId="1436"/>
            <ac:spMk id="2" creationId="{8BF82B57-AAD8-1EEF-574E-5BAF68B60329}"/>
          </ac:spMkLst>
        </pc:spChg>
        <pc:spChg chg="mod">
          <ac:chgData name="Del Manso Martina" userId="513a9d34-6994-41b9-901c-f28dde9905db" providerId="ADAL" clId="{18402DB5-6B9D-48B9-A9AD-4086EA6768BB}" dt="2022-12-01T10:02:18.911" v="0"/>
          <ac:spMkLst>
            <pc:docMk/>
            <pc:sldMk cId="1363598916" sldId="1436"/>
            <ac:spMk id="4" creationId="{C436C9B4-0598-4BC7-8D20-3BCE1F1E349C}"/>
          </ac:spMkLst>
        </pc:spChg>
        <pc:picChg chg="mod">
          <ac:chgData name="Del Manso Martina" userId="513a9d34-6994-41b9-901c-f28dde9905db" providerId="ADAL" clId="{18402DB5-6B9D-48B9-A9AD-4086EA6768BB}" dt="2022-12-01T15:25:57.734" v="246" actId="14826"/>
          <ac:picMkLst>
            <pc:docMk/>
            <pc:sldMk cId="1363598916" sldId="1436"/>
            <ac:picMk id="5" creationId="{BD632AA6-298D-4EAF-AE5F-2CEA1D7FEB5A}"/>
          </ac:picMkLst>
        </pc:picChg>
      </pc:sldChg>
      <pc:sldChg chg="modSp mod">
        <pc:chgData name="Del Manso Martina" userId="513a9d34-6994-41b9-901c-f28dde9905db" providerId="ADAL" clId="{18402DB5-6B9D-48B9-A9AD-4086EA6768BB}" dt="2022-12-01T15:24:10.588" v="238" actId="20577"/>
        <pc:sldMkLst>
          <pc:docMk/>
          <pc:sldMk cId="3024650233" sldId="1443"/>
        </pc:sldMkLst>
        <pc:spChg chg="mod">
          <ac:chgData name="Del Manso Martina" userId="513a9d34-6994-41b9-901c-f28dde9905db" providerId="ADAL" clId="{18402DB5-6B9D-48B9-A9AD-4086EA6768BB}" dt="2022-12-01T15:24:03.172" v="236" actId="20577"/>
          <ac:spMkLst>
            <pc:docMk/>
            <pc:sldMk cId="3024650233" sldId="1443"/>
            <ac:spMk id="2" creationId="{AD8B7316-7A59-4F04-A5C4-B4F4AAD794FF}"/>
          </ac:spMkLst>
        </pc:spChg>
        <pc:spChg chg="mod">
          <ac:chgData name="Del Manso Martina" userId="513a9d34-6994-41b9-901c-f28dde9905db" providerId="ADAL" clId="{18402DB5-6B9D-48B9-A9AD-4086EA6768BB}" dt="2022-12-01T15:24:10.588" v="238" actId="20577"/>
          <ac:spMkLst>
            <pc:docMk/>
            <pc:sldMk cId="3024650233" sldId="1443"/>
            <ac:spMk id="9" creationId="{853EB532-9503-48AE-8364-7F7C9B64A96B}"/>
          </ac:spMkLst>
        </pc:spChg>
        <pc:spChg chg="mod">
          <ac:chgData name="Del Manso Martina" userId="513a9d34-6994-41b9-901c-f28dde9905db" providerId="ADAL" clId="{18402DB5-6B9D-48B9-A9AD-4086EA6768BB}" dt="2022-12-01T10:02:18.911" v="0"/>
          <ac:spMkLst>
            <pc:docMk/>
            <pc:sldMk cId="3024650233" sldId="1443"/>
            <ac:spMk id="13" creationId="{E7776058-B94D-432C-A9E8-125AE28A6B8A}"/>
          </ac:spMkLst>
        </pc:spChg>
        <pc:picChg chg="mod">
          <ac:chgData name="Del Manso Martina" userId="513a9d34-6994-41b9-901c-f28dde9905db" providerId="ADAL" clId="{18402DB5-6B9D-48B9-A9AD-4086EA6768BB}" dt="2022-12-01T15:23:51.780" v="234" actId="14826"/>
          <ac:picMkLst>
            <pc:docMk/>
            <pc:sldMk cId="3024650233" sldId="1443"/>
            <ac:picMk id="6146" creationId="{3B2467D0-95AB-4349-9144-A9BBBC34A0C4}"/>
          </ac:picMkLst>
        </pc:picChg>
      </pc:sldChg>
      <pc:sldChg chg="modSp mod">
        <pc:chgData name="Del Manso Martina" userId="513a9d34-6994-41b9-901c-f28dde9905db" providerId="ADAL" clId="{18402DB5-6B9D-48B9-A9AD-4086EA6768BB}" dt="2022-12-01T21:23:54.594" v="453" actId="13926"/>
        <pc:sldMkLst>
          <pc:docMk/>
          <pc:sldMk cId="2705140051" sldId="1461"/>
        </pc:sldMkLst>
        <pc:spChg chg="mod">
          <ac:chgData name="Del Manso Martina" userId="513a9d34-6994-41b9-901c-f28dde9905db" providerId="ADAL" clId="{18402DB5-6B9D-48B9-A9AD-4086EA6768BB}" dt="2022-12-01T21:23:46.077" v="452" actId="20577"/>
          <ac:spMkLst>
            <pc:docMk/>
            <pc:sldMk cId="2705140051" sldId="1461"/>
            <ac:spMk id="2" creationId="{97E7B292-9F5A-9049-8903-1BFA5568045D}"/>
          </ac:spMkLst>
        </pc:spChg>
        <pc:spChg chg="mod">
          <ac:chgData name="Del Manso Martina" userId="513a9d34-6994-41b9-901c-f28dde9905db" providerId="ADAL" clId="{18402DB5-6B9D-48B9-A9AD-4086EA6768BB}" dt="2022-12-01T21:23:54.594" v="453" actId="13926"/>
          <ac:spMkLst>
            <pc:docMk/>
            <pc:sldMk cId="2705140051" sldId="1461"/>
            <ac:spMk id="3" creationId="{9AE7991F-227C-4D1D-963F-5DF7512E9B72}"/>
          </ac:spMkLst>
        </pc:spChg>
        <pc:spChg chg="mod">
          <ac:chgData name="Del Manso Martina" userId="513a9d34-6994-41b9-901c-f28dde9905db" providerId="ADAL" clId="{18402DB5-6B9D-48B9-A9AD-4086EA6768BB}" dt="2022-12-01T21:23:24.558" v="432" actId="6549"/>
          <ac:spMkLst>
            <pc:docMk/>
            <pc:sldMk cId="2705140051" sldId="1461"/>
            <ac:spMk id="6" creationId="{C0E3834D-83F4-4161-9CFE-5070D55D5F1B}"/>
          </ac:spMkLst>
        </pc:spChg>
      </pc:sldChg>
      <pc:sldChg chg="addSp delSp modSp mod">
        <pc:chgData name="Del Manso Martina" userId="513a9d34-6994-41b9-901c-f28dde9905db" providerId="ADAL" clId="{18402DB5-6B9D-48B9-A9AD-4086EA6768BB}" dt="2022-12-01T15:33:58.572" v="325" actId="20577"/>
        <pc:sldMkLst>
          <pc:docMk/>
          <pc:sldMk cId="549617493" sldId="1464"/>
        </pc:sldMkLst>
        <pc:spChg chg="mod">
          <ac:chgData name="Del Manso Martina" userId="513a9d34-6994-41b9-901c-f28dde9905db" providerId="ADAL" clId="{18402DB5-6B9D-48B9-A9AD-4086EA6768BB}" dt="2022-12-01T10:02:18.911" v="0"/>
          <ac:spMkLst>
            <pc:docMk/>
            <pc:sldMk cId="549617493" sldId="1464"/>
            <ac:spMk id="6" creationId="{23167014-F99B-4102-9FDF-70714DE9EB3C}"/>
          </ac:spMkLst>
        </pc:spChg>
        <pc:spChg chg="mod">
          <ac:chgData name="Del Manso Martina" userId="513a9d34-6994-41b9-901c-f28dde9905db" providerId="ADAL" clId="{18402DB5-6B9D-48B9-A9AD-4086EA6768BB}" dt="2022-12-01T15:31:30.595" v="283" actId="20577"/>
          <ac:spMkLst>
            <pc:docMk/>
            <pc:sldMk cId="549617493" sldId="1464"/>
            <ac:spMk id="7" creationId="{521C454B-F5E8-4456-B826-7D75278D9657}"/>
          </ac:spMkLst>
        </pc:spChg>
        <pc:spChg chg="mod">
          <ac:chgData name="Del Manso Martina" userId="513a9d34-6994-41b9-901c-f28dde9905db" providerId="ADAL" clId="{18402DB5-6B9D-48B9-A9AD-4086EA6768BB}" dt="2022-12-01T15:33:06.189" v="292" actId="20577"/>
          <ac:spMkLst>
            <pc:docMk/>
            <pc:sldMk cId="549617493" sldId="1464"/>
            <ac:spMk id="12" creationId="{C38C7F7B-BB50-4EF1-B675-C18FAB25E91D}"/>
          </ac:spMkLst>
        </pc:spChg>
        <pc:spChg chg="mod">
          <ac:chgData name="Del Manso Martina" userId="513a9d34-6994-41b9-901c-f28dde9905db" providerId="ADAL" clId="{18402DB5-6B9D-48B9-A9AD-4086EA6768BB}" dt="2022-12-01T15:33:01.313" v="289" actId="20577"/>
          <ac:spMkLst>
            <pc:docMk/>
            <pc:sldMk cId="549617493" sldId="1464"/>
            <ac:spMk id="20" creationId="{16455BC2-3EEC-465F-BFC7-69E0D30CE390}"/>
          </ac:spMkLst>
        </pc:spChg>
        <pc:spChg chg="mod">
          <ac:chgData name="Del Manso Martina" userId="513a9d34-6994-41b9-901c-f28dde9905db" providerId="ADAL" clId="{18402DB5-6B9D-48B9-A9AD-4086EA6768BB}" dt="2022-12-01T15:33:18.624" v="300" actId="20577"/>
          <ac:spMkLst>
            <pc:docMk/>
            <pc:sldMk cId="549617493" sldId="1464"/>
            <ac:spMk id="23" creationId="{1916299F-6F0B-41A0-B266-329199B98D1D}"/>
          </ac:spMkLst>
        </pc:spChg>
        <pc:spChg chg="mod">
          <ac:chgData name="Del Manso Martina" userId="513a9d34-6994-41b9-901c-f28dde9905db" providerId="ADAL" clId="{18402DB5-6B9D-48B9-A9AD-4086EA6768BB}" dt="2022-12-01T15:33:13.222" v="297" actId="20577"/>
          <ac:spMkLst>
            <pc:docMk/>
            <pc:sldMk cId="549617493" sldId="1464"/>
            <ac:spMk id="24" creationId="{E74C75E4-D3C3-4199-B3B7-E5CE64741945}"/>
          </ac:spMkLst>
        </pc:spChg>
        <pc:spChg chg="mod">
          <ac:chgData name="Del Manso Martina" userId="513a9d34-6994-41b9-901c-f28dde9905db" providerId="ADAL" clId="{18402DB5-6B9D-48B9-A9AD-4086EA6768BB}" dt="2022-12-01T15:33:25.948" v="303" actId="20577"/>
          <ac:spMkLst>
            <pc:docMk/>
            <pc:sldMk cId="549617493" sldId="1464"/>
            <ac:spMk id="25" creationId="{2A50A42D-7861-4F67-ABF7-B56D3E1416D8}"/>
          </ac:spMkLst>
        </pc:spChg>
        <pc:spChg chg="mod">
          <ac:chgData name="Del Manso Martina" userId="513a9d34-6994-41b9-901c-f28dde9905db" providerId="ADAL" clId="{18402DB5-6B9D-48B9-A9AD-4086EA6768BB}" dt="2022-12-01T15:33:44.100" v="313" actId="20577"/>
          <ac:spMkLst>
            <pc:docMk/>
            <pc:sldMk cId="549617493" sldId="1464"/>
            <ac:spMk id="26" creationId="{17B8BD54-C49A-4DF1-BBE2-6315E6CC2BD6}"/>
          </ac:spMkLst>
        </pc:spChg>
        <pc:spChg chg="mod">
          <ac:chgData name="Del Manso Martina" userId="513a9d34-6994-41b9-901c-f28dde9905db" providerId="ADAL" clId="{18402DB5-6B9D-48B9-A9AD-4086EA6768BB}" dt="2022-12-01T15:33:34.956" v="310" actId="20577"/>
          <ac:spMkLst>
            <pc:docMk/>
            <pc:sldMk cId="549617493" sldId="1464"/>
            <ac:spMk id="27" creationId="{3D620C99-C7B9-49E6-9F1F-B55959BD649D}"/>
          </ac:spMkLst>
        </pc:spChg>
        <pc:spChg chg="mod">
          <ac:chgData name="Del Manso Martina" userId="513a9d34-6994-41b9-901c-f28dde9905db" providerId="ADAL" clId="{18402DB5-6B9D-48B9-A9AD-4086EA6768BB}" dt="2022-12-01T15:33:58.572" v="325" actId="20577"/>
          <ac:spMkLst>
            <pc:docMk/>
            <pc:sldMk cId="549617493" sldId="1464"/>
            <ac:spMk id="28" creationId="{E84D0256-A48B-432B-B8ED-89AB73710437}"/>
          </ac:spMkLst>
        </pc:spChg>
        <pc:spChg chg="mod">
          <ac:chgData name="Del Manso Martina" userId="513a9d34-6994-41b9-901c-f28dde9905db" providerId="ADAL" clId="{18402DB5-6B9D-48B9-A9AD-4086EA6768BB}" dt="2022-12-01T15:33:53.040" v="319" actId="20577"/>
          <ac:spMkLst>
            <pc:docMk/>
            <pc:sldMk cId="549617493" sldId="1464"/>
            <ac:spMk id="29" creationId="{6B0B2A4C-42BF-4626-B2DA-6BCBB944F7F9}"/>
          </ac:spMkLst>
        </pc:spChg>
        <pc:picChg chg="del">
          <ac:chgData name="Del Manso Martina" userId="513a9d34-6994-41b9-901c-f28dde9905db" providerId="ADAL" clId="{18402DB5-6B9D-48B9-A9AD-4086EA6768BB}" dt="2022-12-01T15:30:34.998" v="269" actId="478"/>
          <ac:picMkLst>
            <pc:docMk/>
            <pc:sldMk cId="549617493" sldId="1464"/>
            <ac:picMk id="1026" creationId="{B4E1338B-E500-E056-8B53-695C46FC55E6}"/>
          </ac:picMkLst>
        </pc:picChg>
        <pc:picChg chg="add mod">
          <ac:chgData name="Del Manso Martina" userId="513a9d34-6994-41b9-901c-f28dde9905db" providerId="ADAL" clId="{18402DB5-6B9D-48B9-A9AD-4086EA6768BB}" dt="2022-12-01T15:30:50.350" v="273" actId="167"/>
          <ac:picMkLst>
            <pc:docMk/>
            <pc:sldMk cId="549617493" sldId="1464"/>
            <ac:picMk id="2050" creationId="{D894F63C-CB4A-060D-AE1D-48B0C6FDA507}"/>
          </ac:picMkLst>
        </pc:picChg>
      </pc:sldChg>
      <pc:sldChg chg="addSp delSp modSp mod">
        <pc:chgData name="Del Manso Martina" userId="513a9d34-6994-41b9-901c-f28dde9905db" providerId="ADAL" clId="{18402DB5-6B9D-48B9-A9AD-4086EA6768BB}" dt="2022-12-02T10:01:01.871" v="463" actId="1076"/>
        <pc:sldMkLst>
          <pc:docMk/>
          <pc:sldMk cId="2704211798" sldId="1465"/>
        </pc:sldMkLst>
        <pc:picChg chg="del">
          <ac:chgData name="Del Manso Martina" userId="513a9d34-6994-41b9-901c-f28dde9905db" providerId="ADAL" clId="{18402DB5-6B9D-48B9-A9AD-4086EA6768BB}" dt="2022-12-01T15:32:32.858" v="284" actId="478"/>
          <ac:picMkLst>
            <pc:docMk/>
            <pc:sldMk cId="2704211798" sldId="1465"/>
            <ac:picMk id="4" creationId="{317EB6FD-18C8-2AF9-A261-AFFDF74C2ADA}"/>
          </ac:picMkLst>
        </pc:picChg>
        <pc:picChg chg="add del mod">
          <ac:chgData name="Del Manso Martina" userId="513a9d34-6994-41b9-901c-f28dde9905db" providerId="ADAL" clId="{18402DB5-6B9D-48B9-A9AD-4086EA6768BB}" dt="2022-12-02T10:00:57.915" v="461" actId="478"/>
          <ac:picMkLst>
            <pc:docMk/>
            <pc:sldMk cId="2704211798" sldId="1465"/>
            <ac:picMk id="5" creationId="{618FAA2C-1A5F-6E17-270A-6CC07C1BA656}"/>
          </ac:picMkLst>
        </pc:picChg>
        <pc:picChg chg="add mod">
          <ac:chgData name="Del Manso Martina" userId="513a9d34-6994-41b9-901c-f28dde9905db" providerId="ADAL" clId="{18402DB5-6B9D-48B9-A9AD-4086EA6768BB}" dt="2022-12-02T10:01:01.871" v="463" actId="1076"/>
          <ac:picMkLst>
            <pc:docMk/>
            <pc:sldMk cId="2704211798" sldId="1465"/>
            <ac:picMk id="8" creationId="{25F9886D-AD7D-DD84-E834-69755E4AE71D}"/>
          </ac:picMkLst>
        </pc:picChg>
      </pc:sldChg>
      <pc:sldChg chg="modSp mod">
        <pc:chgData name="Del Manso Martina" userId="513a9d34-6994-41b9-901c-f28dde9905db" providerId="ADAL" clId="{18402DB5-6B9D-48B9-A9AD-4086EA6768BB}" dt="2022-12-01T21:19:09.718" v="395" actId="13926"/>
        <pc:sldMkLst>
          <pc:docMk/>
          <pc:sldMk cId="3941613085" sldId="1466"/>
        </pc:sldMkLst>
        <pc:spChg chg="mod">
          <ac:chgData name="Del Manso Martina" userId="513a9d34-6994-41b9-901c-f28dde9905db" providerId="ADAL" clId="{18402DB5-6B9D-48B9-A9AD-4086EA6768BB}" dt="2022-12-01T21:19:09.718" v="395" actId="13926"/>
          <ac:spMkLst>
            <pc:docMk/>
            <pc:sldMk cId="3941613085" sldId="1466"/>
            <ac:spMk id="5" creationId="{DF970081-94DA-4076-80A9-CF7BC0ABB794}"/>
          </ac:spMkLst>
        </pc:spChg>
        <pc:graphicFrameChg chg="mod modGraphic">
          <ac:chgData name="Del Manso Martina" userId="513a9d34-6994-41b9-901c-f28dde9905db" providerId="ADAL" clId="{18402DB5-6B9D-48B9-A9AD-4086EA6768BB}" dt="2022-12-01T21:18:56.113" v="373" actId="207"/>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0BF4F25E-B883-4DFF-A55B-DA3A2CA7AD8A}"/>
    <pc:docChg chg="undo redo custSel addSld delSld modSld">
      <pc:chgData name="Del Manso Martina" userId="513a9d34-6994-41b9-901c-f28dde9905db" providerId="ADAL" clId="{0BF4F25E-B883-4DFF-A55B-DA3A2CA7AD8A}" dt="2022-09-22T14:16:44.216" v="299" actId="20577"/>
      <pc:docMkLst>
        <pc:docMk/>
      </pc:docMkLst>
      <pc:sldChg chg="del">
        <pc:chgData name="Del Manso Martina" userId="513a9d34-6994-41b9-901c-f28dde9905db" providerId="ADAL" clId="{0BF4F25E-B883-4DFF-A55B-DA3A2CA7AD8A}" dt="2022-09-22T13:57:19.648" v="1" actId="47"/>
        <pc:sldMkLst>
          <pc:docMk/>
          <pc:sldMk cId="748224445" sldId="256"/>
        </pc:sldMkLst>
      </pc:sldChg>
      <pc:sldChg chg="modSp mod">
        <pc:chgData name="Del Manso Martina" userId="513a9d34-6994-41b9-901c-f28dde9905db" providerId="ADAL" clId="{0BF4F25E-B883-4DFF-A55B-DA3A2CA7AD8A}" dt="2022-09-22T14:10:18.114" v="210" actId="20577"/>
        <pc:sldMkLst>
          <pc:docMk/>
          <pc:sldMk cId="558278552" sldId="259"/>
        </pc:sldMkLst>
        <pc:spChg chg="mod">
          <ac:chgData name="Del Manso Martina" userId="513a9d34-6994-41b9-901c-f28dde9905db" providerId="ADAL" clId="{0BF4F25E-B883-4DFF-A55B-DA3A2CA7AD8A}" dt="2022-09-22T14:10:18.114" v="210" actId="20577"/>
          <ac:spMkLst>
            <pc:docMk/>
            <pc:sldMk cId="558278552" sldId="259"/>
            <ac:spMk id="8" creationId="{30D2BD75-176A-45F8-A3B1-71B284903107}"/>
          </ac:spMkLst>
        </pc:spChg>
        <pc:spChg chg="mod">
          <ac:chgData name="Del Manso Martina" userId="513a9d34-6994-41b9-901c-f28dde9905db" providerId="ADAL" clId="{0BF4F25E-B883-4DFF-A55B-DA3A2CA7AD8A}" dt="2022-09-22T14:09:52.713" v="145"/>
          <ac:spMkLst>
            <pc:docMk/>
            <pc:sldMk cId="558278552" sldId="259"/>
            <ac:spMk id="9" creationId="{9062F9CD-CE96-4997-888D-12FBC44B69AD}"/>
          </ac:spMkLst>
        </pc:spChg>
        <pc:spChg chg="mod">
          <ac:chgData name="Del Manso Martina" userId="513a9d34-6994-41b9-901c-f28dde9905db" providerId="ADAL" clId="{0BF4F25E-B883-4DFF-A55B-DA3A2CA7AD8A}" dt="2022-09-22T14:06:07.384" v="68"/>
          <ac:spMkLst>
            <pc:docMk/>
            <pc:sldMk cId="558278552" sldId="259"/>
            <ac:spMk id="13" creationId="{E7776058-B94D-432C-A9E8-125AE28A6B8A}"/>
          </ac:spMkLst>
        </pc:spChg>
        <pc:picChg chg="mod">
          <ac:chgData name="Del Manso Martina" userId="513a9d34-6994-41b9-901c-f28dde9905db" providerId="ADAL" clId="{0BF4F25E-B883-4DFF-A55B-DA3A2CA7AD8A}" dt="2022-09-22T14:09:43.037" v="144" actId="14826"/>
          <ac:picMkLst>
            <pc:docMk/>
            <pc:sldMk cId="558278552" sldId="259"/>
            <ac:picMk id="1026" creationId="{46F22350-067A-2ACD-7608-7432BEEE1852}"/>
          </ac:picMkLst>
        </pc:picChg>
      </pc:sldChg>
      <pc:sldChg chg="modSp mod">
        <pc:chgData name="Del Manso Martina" userId="513a9d34-6994-41b9-901c-f28dde9905db" providerId="ADAL" clId="{0BF4F25E-B883-4DFF-A55B-DA3A2CA7AD8A}" dt="2022-09-22T14:06:22.858" v="85" actId="20577"/>
        <pc:sldMkLst>
          <pc:docMk/>
          <pc:sldMk cId="3310883101" sldId="261"/>
        </pc:sldMkLst>
        <pc:spChg chg="mod">
          <ac:chgData name="Del Manso Martina" userId="513a9d34-6994-41b9-901c-f28dde9905db" providerId="ADAL" clId="{0BF4F25E-B883-4DFF-A55B-DA3A2CA7AD8A}" dt="2022-09-22T14:06:07.384" v="68"/>
          <ac:spMkLst>
            <pc:docMk/>
            <pc:sldMk cId="3310883101" sldId="261"/>
            <ac:spMk id="5" creationId="{A5BE4D16-0C7B-441B-894E-231233E4FE0D}"/>
          </ac:spMkLst>
        </pc:spChg>
        <pc:spChg chg="mod">
          <ac:chgData name="Del Manso Martina" userId="513a9d34-6994-41b9-901c-f28dde9905db" providerId="ADAL" clId="{0BF4F25E-B883-4DFF-A55B-DA3A2CA7AD8A}" dt="2022-09-22T14:05:35.242" v="64"/>
          <ac:spMkLst>
            <pc:docMk/>
            <pc:sldMk cId="3310883101" sldId="261"/>
            <ac:spMk id="6" creationId="{FDD407F9-D97C-40C4-9D32-E19852D92C02}"/>
          </ac:spMkLst>
        </pc:spChg>
        <pc:spChg chg="mod">
          <ac:chgData name="Del Manso Martina" userId="513a9d34-6994-41b9-901c-f28dde9905db" providerId="ADAL" clId="{0BF4F25E-B883-4DFF-A55B-DA3A2CA7AD8A}" dt="2022-09-22T14:05:51.770" v="67" actId="1076"/>
          <ac:spMkLst>
            <pc:docMk/>
            <pc:sldMk cId="3310883101" sldId="261"/>
            <ac:spMk id="8" creationId="{49C5373A-585E-420D-9426-FA7A20EA58D9}"/>
          </ac:spMkLst>
        </pc:spChg>
        <pc:spChg chg="mod">
          <ac:chgData name="Del Manso Martina" userId="513a9d34-6994-41b9-901c-f28dde9905db" providerId="ADAL" clId="{0BF4F25E-B883-4DFF-A55B-DA3A2CA7AD8A}" dt="2022-09-22T14:05:48.176" v="66" actId="1076"/>
          <ac:spMkLst>
            <pc:docMk/>
            <pc:sldMk cId="3310883101" sldId="261"/>
            <ac:spMk id="10" creationId="{A0168411-B05F-4E38-B014-86F92D6456B7}"/>
          </ac:spMkLst>
        </pc:spChg>
        <pc:spChg chg="mod">
          <ac:chgData name="Del Manso Martina" userId="513a9d34-6994-41b9-901c-f28dde9905db" providerId="ADAL" clId="{0BF4F25E-B883-4DFF-A55B-DA3A2CA7AD8A}" dt="2022-09-22T14:06:22.858" v="85" actId="20577"/>
          <ac:spMkLst>
            <pc:docMk/>
            <pc:sldMk cId="3310883101" sldId="261"/>
            <ac:spMk id="170" creationId="{9F928B8A-3EB1-4DF1-BFCE-1A2F9A1160CD}"/>
          </ac:spMkLst>
        </pc:spChg>
        <pc:picChg chg="mod">
          <ac:chgData name="Del Manso Martina" userId="513a9d34-6994-41b9-901c-f28dde9905db" providerId="ADAL" clId="{0BF4F25E-B883-4DFF-A55B-DA3A2CA7AD8A}" dt="2022-09-22T13:59:16.815" v="22" actId="14826"/>
          <ac:picMkLst>
            <pc:docMk/>
            <pc:sldMk cId="3310883101" sldId="261"/>
            <ac:picMk id="14" creationId="{4DF9D44A-7885-B413-DC11-987D19E6DCDD}"/>
          </ac:picMkLst>
        </pc:picChg>
      </pc:sldChg>
      <pc:sldChg chg="modSp mod">
        <pc:chgData name="Del Manso Martina" userId="513a9d34-6994-41b9-901c-f28dde9905db" providerId="ADAL" clId="{0BF4F25E-B883-4DFF-A55B-DA3A2CA7AD8A}" dt="2022-09-22T14:06:07.384" v="68"/>
        <pc:sldMkLst>
          <pc:docMk/>
          <pc:sldMk cId="1175944865" sldId="263"/>
        </pc:sldMkLst>
        <pc:spChg chg="mod">
          <ac:chgData name="Del Manso Martina" userId="513a9d34-6994-41b9-901c-f28dde9905db" providerId="ADAL" clId="{0BF4F25E-B883-4DFF-A55B-DA3A2CA7AD8A}" dt="2022-09-22T14:06:07.384" v="68"/>
          <ac:spMkLst>
            <pc:docMk/>
            <pc:sldMk cId="1175944865" sldId="263"/>
            <ac:spMk id="4" creationId="{00000000-0000-0000-0000-000000000000}"/>
          </ac:spMkLst>
        </pc:spChg>
        <pc:spChg chg="mod">
          <ac:chgData name="Del Manso Martina" userId="513a9d34-6994-41b9-901c-f28dde9905db" providerId="ADAL" clId="{0BF4F25E-B883-4DFF-A55B-DA3A2CA7AD8A}" dt="2022-09-22T13:59:03.815" v="21" actId="20577"/>
          <ac:spMkLst>
            <pc:docMk/>
            <pc:sldMk cId="1175944865" sldId="263"/>
            <ac:spMk id="8" creationId="{88ED138C-29C0-410A-8A6C-FC0EE87430DF}"/>
          </ac:spMkLst>
        </pc:spChg>
        <pc:picChg chg="mod">
          <ac:chgData name="Del Manso Martina" userId="513a9d34-6994-41b9-901c-f28dde9905db" providerId="ADAL" clId="{0BF4F25E-B883-4DFF-A55B-DA3A2CA7AD8A}" dt="2022-09-22T13:58:51.196" v="3" actId="14826"/>
          <ac:picMkLst>
            <pc:docMk/>
            <pc:sldMk cId="1175944865" sldId="263"/>
            <ac:picMk id="6" creationId="{AE71F7CA-D85A-F86C-B972-AF47FE5C26DA}"/>
          </ac:picMkLst>
        </pc:picChg>
      </pc:sldChg>
      <pc:sldChg chg="modSp mod">
        <pc:chgData name="Del Manso Martina" userId="513a9d34-6994-41b9-901c-f28dde9905db" providerId="ADAL" clId="{0BF4F25E-B883-4DFF-A55B-DA3A2CA7AD8A}" dt="2022-09-22T14:16:32.501" v="290" actId="13926"/>
        <pc:sldMkLst>
          <pc:docMk/>
          <pc:sldMk cId="1055586143" sldId="265"/>
        </pc:sldMkLst>
        <pc:spChg chg="mod">
          <ac:chgData name="Del Manso Martina" userId="513a9d34-6994-41b9-901c-f28dde9905db" providerId="ADAL" clId="{0BF4F25E-B883-4DFF-A55B-DA3A2CA7AD8A}" dt="2022-09-22T14:16:32.501" v="290" actId="13926"/>
          <ac:spMkLst>
            <pc:docMk/>
            <pc:sldMk cId="1055586143" sldId="265"/>
            <ac:spMk id="6" creationId="{18B3654A-7DA2-42C6-9E9B-3690B637422E}"/>
          </ac:spMkLst>
        </pc:spChg>
      </pc:sldChg>
      <pc:sldChg chg="modSp mod">
        <pc:chgData name="Del Manso Martina" userId="513a9d34-6994-41b9-901c-f28dde9905db" providerId="ADAL" clId="{0BF4F25E-B883-4DFF-A55B-DA3A2CA7AD8A}" dt="2022-09-22T14:06:29.073" v="86" actId="13926"/>
        <pc:sldMkLst>
          <pc:docMk/>
          <pc:sldMk cId="937019017" sldId="267"/>
        </pc:sldMkLst>
        <pc:spChg chg="mod">
          <ac:chgData name="Del Manso Martina" userId="513a9d34-6994-41b9-901c-f28dde9905db" providerId="ADAL" clId="{0BF4F25E-B883-4DFF-A55B-DA3A2CA7AD8A}" dt="2022-09-22T14:06:29.073" v="86" actId="13926"/>
          <ac:spMkLst>
            <pc:docMk/>
            <pc:sldMk cId="937019017" sldId="267"/>
            <ac:spMk id="8" creationId="{120FA03F-51ED-409D-B36B-F721E225D251}"/>
          </ac:spMkLst>
        </pc:spChg>
      </pc:sldChg>
      <pc:sldChg chg="del">
        <pc:chgData name="Del Manso Martina" userId="513a9d34-6994-41b9-901c-f28dde9905db" providerId="ADAL" clId="{0BF4F25E-B883-4DFF-A55B-DA3A2CA7AD8A}" dt="2022-09-22T13:57:02.721" v="0" actId="47"/>
        <pc:sldMkLst>
          <pc:docMk/>
          <pc:sldMk cId="2255041253" sldId="274"/>
        </pc:sldMkLst>
      </pc:sldChg>
      <pc:sldChg chg="modSp mod">
        <pc:chgData name="Del Manso Martina" userId="513a9d34-6994-41b9-901c-f28dde9905db" providerId="ADAL" clId="{0BF4F25E-B883-4DFF-A55B-DA3A2CA7AD8A}" dt="2022-09-22T14:16:44.216" v="299" actId="20577"/>
        <pc:sldMkLst>
          <pc:docMk/>
          <pc:sldMk cId="1393109582" sldId="276"/>
        </pc:sldMkLst>
        <pc:spChg chg="mod">
          <ac:chgData name="Del Manso Martina" userId="513a9d34-6994-41b9-901c-f28dde9905db" providerId="ADAL" clId="{0BF4F25E-B883-4DFF-A55B-DA3A2CA7AD8A}" dt="2022-09-22T14:16:39.596" v="294" actId="20577"/>
          <ac:spMkLst>
            <pc:docMk/>
            <pc:sldMk cId="1393109582" sldId="276"/>
            <ac:spMk id="3" creationId="{46B1FEDA-143A-4056-8586-6BEC18D7A754}"/>
          </ac:spMkLst>
        </pc:spChg>
        <pc:spChg chg="mod">
          <ac:chgData name="Del Manso Martina" userId="513a9d34-6994-41b9-901c-f28dde9905db" providerId="ADAL" clId="{0BF4F25E-B883-4DFF-A55B-DA3A2CA7AD8A}" dt="2022-09-22T14:16:44.216" v="299" actId="20577"/>
          <ac:spMkLst>
            <pc:docMk/>
            <pc:sldMk cId="1393109582" sldId="276"/>
            <ac:spMk id="6" creationId="{AAE37481-9F71-4A84-85F9-605D50E8F62B}"/>
          </ac:spMkLst>
        </pc:spChg>
      </pc:sldChg>
      <pc:sldChg chg="add">
        <pc:chgData name="Del Manso Martina" userId="513a9d34-6994-41b9-901c-f28dde9905db" providerId="ADAL" clId="{0BF4F25E-B883-4DFF-A55B-DA3A2CA7AD8A}" dt="2022-09-22T13:57:55.162" v="2"/>
        <pc:sldMkLst>
          <pc:docMk/>
          <pc:sldMk cId="2853855811" sldId="277"/>
        </pc:sldMkLst>
      </pc:sldChg>
      <pc:sldChg chg="modSp mod">
        <pc:chgData name="Del Manso Martina" userId="513a9d34-6994-41b9-901c-f28dde9905db" providerId="ADAL" clId="{0BF4F25E-B883-4DFF-A55B-DA3A2CA7AD8A}" dt="2022-09-22T14:08:57.816" v="143" actId="113"/>
        <pc:sldMkLst>
          <pc:docMk/>
          <pc:sldMk cId="596980194" sldId="278"/>
        </pc:sldMkLst>
        <pc:spChg chg="mod">
          <ac:chgData name="Del Manso Martina" userId="513a9d34-6994-41b9-901c-f28dde9905db" providerId="ADAL" clId="{0BF4F25E-B883-4DFF-A55B-DA3A2CA7AD8A}" dt="2022-09-22T14:08:57.816" v="143" actId="113"/>
          <ac:spMkLst>
            <pc:docMk/>
            <pc:sldMk cId="596980194" sldId="278"/>
            <ac:spMk id="9" creationId="{9062F9CD-CE96-4997-888D-12FBC44B69AD}"/>
          </ac:spMkLst>
        </pc:spChg>
        <pc:spChg chg="mod">
          <ac:chgData name="Del Manso Martina" userId="513a9d34-6994-41b9-901c-f28dde9905db" providerId="ADAL" clId="{0BF4F25E-B883-4DFF-A55B-DA3A2CA7AD8A}" dt="2022-09-22T14:07:35.601" v="121" actId="6549"/>
          <ac:spMkLst>
            <pc:docMk/>
            <pc:sldMk cId="596980194" sldId="278"/>
            <ac:spMk id="16" creationId="{9AAAB8FB-18B2-4010-8B19-390F6A5A5F0A}"/>
          </ac:spMkLst>
        </pc:spChg>
        <pc:spChg chg="mod">
          <ac:chgData name="Del Manso Martina" userId="513a9d34-6994-41b9-901c-f28dde9905db" providerId="ADAL" clId="{0BF4F25E-B883-4DFF-A55B-DA3A2CA7AD8A}" dt="2022-09-22T14:06:07.384" v="68"/>
          <ac:spMkLst>
            <pc:docMk/>
            <pc:sldMk cId="596980194" sldId="278"/>
            <ac:spMk id="17" creationId="{462B6211-349A-4E55-9BA6-1003FB842C0A}"/>
          </ac:spMkLst>
        </pc:spChg>
        <pc:picChg chg="mod">
          <ac:chgData name="Del Manso Martina" userId="513a9d34-6994-41b9-901c-f28dde9905db" providerId="ADAL" clId="{0BF4F25E-B883-4DFF-A55B-DA3A2CA7AD8A}" dt="2022-09-22T14:07:08.728" v="88" actId="14826"/>
          <ac:picMkLst>
            <pc:docMk/>
            <pc:sldMk cId="596980194" sldId="278"/>
            <ac:picMk id="2" creationId="{AF82171E-FAE6-40F0-802E-C1CBFED00980}"/>
          </ac:picMkLst>
        </pc:picChg>
        <pc:picChg chg="mod">
          <ac:chgData name="Del Manso Martina" userId="513a9d34-6994-41b9-901c-f28dde9905db" providerId="ADAL" clId="{0BF4F25E-B883-4DFF-A55B-DA3A2CA7AD8A}" dt="2022-09-22T14:06:51.728" v="87" actId="14826"/>
          <ac:picMkLst>
            <pc:docMk/>
            <pc:sldMk cId="596980194" sldId="278"/>
            <ac:picMk id="3074" creationId="{03185AA9-3A06-49A9-668C-0ED0F97217A5}"/>
          </ac:picMkLst>
        </pc:picChg>
      </pc:sldChg>
      <pc:sldChg chg="modSp mod">
        <pc:chgData name="Del Manso Martina" userId="513a9d34-6994-41b9-901c-f28dde9905db" providerId="ADAL" clId="{0BF4F25E-B883-4DFF-A55B-DA3A2CA7AD8A}" dt="2022-09-22T14:13:31.542" v="218" actId="13926"/>
        <pc:sldMkLst>
          <pc:docMk/>
          <pc:sldMk cId="2366445357" sldId="1308"/>
        </pc:sldMkLst>
        <pc:spChg chg="mod">
          <ac:chgData name="Del Manso Martina" userId="513a9d34-6994-41b9-901c-f28dde9905db" providerId="ADAL" clId="{0BF4F25E-B883-4DFF-A55B-DA3A2CA7AD8A}" dt="2022-09-22T14:13:31.542" v="218" actId="13926"/>
          <ac:spMkLst>
            <pc:docMk/>
            <pc:sldMk cId="2366445357" sldId="1308"/>
            <ac:spMk id="5" creationId="{DF970081-94DA-4076-80A9-CF7BC0ABB794}"/>
          </ac:spMkLst>
        </pc:spChg>
      </pc:sldChg>
      <pc:sldChg chg="modSp mod">
        <pc:chgData name="Del Manso Martina" userId="513a9d34-6994-41b9-901c-f28dde9905db" providerId="ADAL" clId="{0BF4F25E-B883-4DFF-A55B-DA3A2CA7AD8A}" dt="2022-09-22T14:13:54.898" v="226" actId="20577"/>
        <pc:sldMkLst>
          <pc:docMk/>
          <pc:sldMk cId="1363598916" sldId="1436"/>
        </pc:sldMkLst>
        <pc:spChg chg="mod">
          <ac:chgData name="Del Manso Martina" userId="513a9d34-6994-41b9-901c-f28dde9905db" providerId="ADAL" clId="{0BF4F25E-B883-4DFF-A55B-DA3A2CA7AD8A}" dt="2022-09-22T14:13:54.898" v="226" actId="20577"/>
          <ac:spMkLst>
            <pc:docMk/>
            <pc:sldMk cId="1363598916" sldId="1436"/>
            <ac:spMk id="2" creationId="{8BF82B57-AAD8-1EEF-574E-5BAF68B60329}"/>
          </ac:spMkLst>
        </pc:spChg>
        <pc:spChg chg="mod">
          <ac:chgData name="Del Manso Martina" userId="513a9d34-6994-41b9-901c-f28dde9905db" providerId="ADAL" clId="{0BF4F25E-B883-4DFF-A55B-DA3A2CA7AD8A}" dt="2022-09-22T14:06:07.384" v="68"/>
          <ac:spMkLst>
            <pc:docMk/>
            <pc:sldMk cId="1363598916" sldId="1436"/>
            <ac:spMk id="4" creationId="{C436C9B4-0598-4BC7-8D20-3BCE1F1E349C}"/>
          </ac:spMkLst>
        </pc:spChg>
        <pc:picChg chg="mod">
          <ac:chgData name="Del Manso Martina" userId="513a9d34-6994-41b9-901c-f28dde9905db" providerId="ADAL" clId="{0BF4F25E-B883-4DFF-A55B-DA3A2CA7AD8A}" dt="2022-09-22T14:13:49.908" v="220" actId="14826"/>
          <ac:picMkLst>
            <pc:docMk/>
            <pc:sldMk cId="1363598916" sldId="1436"/>
            <ac:picMk id="1026" creationId="{32B3213B-D8BE-432B-90FE-A047AFD3C020}"/>
          </ac:picMkLst>
        </pc:picChg>
      </pc:sldChg>
      <pc:sldChg chg="modSp mod">
        <pc:chgData name="Del Manso Martina" userId="513a9d34-6994-41b9-901c-f28dde9905db" providerId="ADAL" clId="{0BF4F25E-B883-4DFF-A55B-DA3A2CA7AD8A}" dt="2022-09-22T14:13:26.054" v="217" actId="20577"/>
        <pc:sldMkLst>
          <pc:docMk/>
          <pc:sldMk cId="3024650233" sldId="1443"/>
        </pc:sldMkLst>
        <pc:spChg chg="mod">
          <ac:chgData name="Del Manso Martina" userId="513a9d34-6994-41b9-901c-f28dde9905db" providerId="ADAL" clId="{0BF4F25E-B883-4DFF-A55B-DA3A2CA7AD8A}" dt="2022-09-22T14:13:18.243" v="213" actId="20577"/>
          <ac:spMkLst>
            <pc:docMk/>
            <pc:sldMk cId="3024650233" sldId="1443"/>
            <ac:spMk id="2" creationId="{AD8B7316-7A59-4F04-A5C4-B4F4AAD794FF}"/>
          </ac:spMkLst>
        </pc:spChg>
        <pc:spChg chg="mod">
          <ac:chgData name="Del Manso Martina" userId="513a9d34-6994-41b9-901c-f28dde9905db" providerId="ADAL" clId="{0BF4F25E-B883-4DFF-A55B-DA3A2CA7AD8A}" dt="2022-09-22T14:13:26.054" v="217" actId="20577"/>
          <ac:spMkLst>
            <pc:docMk/>
            <pc:sldMk cId="3024650233" sldId="1443"/>
            <ac:spMk id="9" creationId="{853EB532-9503-48AE-8364-7F7C9B64A96B}"/>
          </ac:spMkLst>
        </pc:spChg>
        <pc:spChg chg="mod">
          <ac:chgData name="Del Manso Martina" userId="513a9d34-6994-41b9-901c-f28dde9905db" providerId="ADAL" clId="{0BF4F25E-B883-4DFF-A55B-DA3A2CA7AD8A}" dt="2022-09-22T14:13:21.519" v="215" actId="20577"/>
          <ac:spMkLst>
            <pc:docMk/>
            <pc:sldMk cId="3024650233" sldId="1443"/>
            <ac:spMk id="11" creationId="{14DFEC8D-29E6-4B94-89E1-521383F14EE5}"/>
          </ac:spMkLst>
        </pc:spChg>
        <pc:spChg chg="mod">
          <ac:chgData name="Del Manso Martina" userId="513a9d34-6994-41b9-901c-f28dde9905db" providerId="ADAL" clId="{0BF4F25E-B883-4DFF-A55B-DA3A2CA7AD8A}" dt="2022-09-22T14:06:07.384" v="68"/>
          <ac:spMkLst>
            <pc:docMk/>
            <pc:sldMk cId="3024650233" sldId="1443"/>
            <ac:spMk id="13" creationId="{E7776058-B94D-432C-A9E8-125AE28A6B8A}"/>
          </ac:spMkLst>
        </pc:spChg>
        <pc:picChg chg="mod">
          <ac:chgData name="Del Manso Martina" userId="513a9d34-6994-41b9-901c-f28dde9905db" providerId="ADAL" clId="{0BF4F25E-B883-4DFF-A55B-DA3A2CA7AD8A}" dt="2022-09-22T14:10:40.107" v="211" actId="14826"/>
          <ac:picMkLst>
            <pc:docMk/>
            <pc:sldMk cId="3024650233" sldId="1443"/>
            <ac:picMk id="6146" creationId="{3B2467D0-95AB-4349-9144-A9BBBC34A0C4}"/>
          </ac:picMkLst>
        </pc:picChg>
      </pc:sldChg>
      <pc:sldChg chg="modSp mod">
        <pc:chgData name="Del Manso Martina" userId="513a9d34-6994-41b9-901c-f28dde9905db" providerId="ADAL" clId="{0BF4F25E-B883-4DFF-A55B-DA3A2CA7AD8A}" dt="2022-09-22T14:13:35.542" v="219" actId="13926"/>
        <pc:sldMkLst>
          <pc:docMk/>
          <pc:sldMk cId="2705140051" sldId="1461"/>
        </pc:sldMkLst>
        <pc:spChg chg="mod">
          <ac:chgData name="Del Manso Martina" userId="513a9d34-6994-41b9-901c-f28dde9905db" providerId="ADAL" clId="{0BF4F25E-B883-4DFF-A55B-DA3A2CA7AD8A}" dt="2022-09-22T14:13:35.542" v="219" actId="13926"/>
          <ac:spMkLst>
            <pc:docMk/>
            <pc:sldMk cId="2705140051" sldId="1461"/>
            <ac:spMk id="3" creationId="{9AE7991F-227C-4D1D-963F-5DF7512E9B72}"/>
          </ac:spMkLst>
        </pc:spChg>
      </pc:sldChg>
      <pc:sldChg chg="addSp delSp modSp mod">
        <pc:chgData name="Del Manso Martina" userId="513a9d34-6994-41b9-901c-f28dde9905db" providerId="ADAL" clId="{0BF4F25E-B883-4DFF-A55B-DA3A2CA7AD8A}" dt="2022-09-22T14:16:25.459" v="289" actId="20577"/>
        <pc:sldMkLst>
          <pc:docMk/>
          <pc:sldMk cId="549617493" sldId="1464"/>
        </pc:sldMkLst>
        <pc:spChg chg="mod">
          <ac:chgData name="Del Manso Martina" userId="513a9d34-6994-41b9-901c-f28dde9905db" providerId="ADAL" clId="{0BF4F25E-B883-4DFF-A55B-DA3A2CA7AD8A}" dt="2022-09-22T14:06:07.384" v="68"/>
          <ac:spMkLst>
            <pc:docMk/>
            <pc:sldMk cId="549617493" sldId="1464"/>
            <ac:spMk id="6" creationId="{23167014-F99B-4102-9FDF-70714DE9EB3C}"/>
          </ac:spMkLst>
        </pc:spChg>
        <pc:spChg chg="mod">
          <ac:chgData name="Del Manso Martina" userId="513a9d34-6994-41b9-901c-f28dde9905db" providerId="ADAL" clId="{0BF4F25E-B883-4DFF-A55B-DA3A2CA7AD8A}" dt="2022-09-22T14:15:04.866" v="243" actId="113"/>
          <ac:spMkLst>
            <pc:docMk/>
            <pc:sldMk cId="549617493" sldId="1464"/>
            <ac:spMk id="7" creationId="{521C454B-F5E8-4456-B826-7D75278D9657}"/>
          </ac:spMkLst>
        </pc:spChg>
        <pc:spChg chg="mod">
          <ac:chgData name="Del Manso Martina" userId="513a9d34-6994-41b9-901c-f28dde9905db" providerId="ADAL" clId="{0BF4F25E-B883-4DFF-A55B-DA3A2CA7AD8A}" dt="2022-09-22T14:15:24.422" v="252" actId="20577"/>
          <ac:spMkLst>
            <pc:docMk/>
            <pc:sldMk cId="549617493" sldId="1464"/>
            <ac:spMk id="12" creationId="{C38C7F7B-BB50-4EF1-B675-C18FAB25E91D}"/>
          </ac:spMkLst>
        </pc:spChg>
        <pc:spChg chg="mod">
          <ac:chgData name="Del Manso Martina" userId="513a9d34-6994-41b9-901c-f28dde9905db" providerId="ADAL" clId="{0BF4F25E-B883-4DFF-A55B-DA3A2CA7AD8A}" dt="2022-09-22T14:15:17.449" v="246" actId="20577"/>
          <ac:spMkLst>
            <pc:docMk/>
            <pc:sldMk cId="549617493" sldId="1464"/>
            <ac:spMk id="20" creationId="{16455BC2-3EEC-465F-BFC7-69E0D30CE390}"/>
          </ac:spMkLst>
        </pc:spChg>
        <pc:spChg chg="mod">
          <ac:chgData name="Del Manso Martina" userId="513a9d34-6994-41b9-901c-f28dde9905db" providerId="ADAL" clId="{0BF4F25E-B883-4DFF-A55B-DA3A2CA7AD8A}" dt="2022-09-22T14:15:43.245" v="261" actId="20577"/>
          <ac:spMkLst>
            <pc:docMk/>
            <pc:sldMk cId="549617493" sldId="1464"/>
            <ac:spMk id="23" creationId="{1916299F-6F0B-41A0-B266-329199B98D1D}"/>
          </ac:spMkLst>
        </pc:spChg>
        <pc:spChg chg="mod">
          <ac:chgData name="Del Manso Martina" userId="513a9d34-6994-41b9-901c-f28dde9905db" providerId="ADAL" clId="{0BF4F25E-B883-4DFF-A55B-DA3A2CA7AD8A}" dt="2022-09-22T14:15:34.274" v="255" actId="20577"/>
          <ac:spMkLst>
            <pc:docMk/>
            <pc:sldMk cId="549617493" sldId="1464"/>
            <ac:spMk id="24" creationId="{E74C75E4-D3C3-4199-B3B7-E5CE64741945}"/>
          </ac:spMkLst>
        </pc:spChg>
        <pc:spChg chg="mod">
          <ac:chgData name="Del Manso Martina" userId="513a9d34-6994-41b9-901c-f28dde9905db" providerId="ADAL" clId="{0BF4F25E-B883-4DFF-A55B-DA3A2CA7AD8A}" dt="2022-09-22T14:15:54.481" v="266" actId="20577"/>
          <ac:spMkLst>
            <pc:docMk/>
            <pc:sldMk cId="549617493" sldId="1464"/>
            <ac:spMk id="25" creationId="{2A50A42D-7861-4F67-ABF7-B56D3E1416D8}"/>
          </ac:spMkLst>
        </pc:spChg>
        <pc:spChg chg="mod">
          <ac:chgData name="Del Manso Martina" userId="513a9d34-6994-41b9-901c-f28dde9905db" providerId="ADAL" clId="{0BF4F25E-B883-4DFF-A55B-DA3A2CA7AD8A}" dt="2022-09-22T14:16:09.459" v="278" actId="20577"/>
          <ac:spMkLst>
            <pc:docMk/>
            <pc:sldMk cId="549617493" sldId="1464"/>
            <ac:spMk id="26" creationId="{17B8BD54-C49A-4DF1-BBE2-6315E6CC2BD6}"/>
          </ac:spMkLst>
        </pc:spChg>
        <pc:spChg chg="mod">
          <ac:chgData name="Del Manso Martina" userId="513a9d34-6994-41b9-901c-f28dde9905db" providerId="ADAL" clId="{0BF4F25E-B883-4DFF-A55B-DA3A2CA7AD8A}" dt="2022-09-22T14:16:01.308" v="272" actId="20577"/>
          <ac:spMkLst>
            <pc:docMk/>
            <pc:sldMk cId="549617493" sldId="1464"/>
            <ac:spMk id="27" creationId="{3D620C99-C7B9-49E6-9F1F-B55959BD649D}"/>
          </ac:spMkLst>
        </pc:spChg>
        <pc:spChg chg="mod">
          <ac:chgData name="Del Manso Martina" userId="513a9d34-6994-41b9-901c-f28dde9905db" providerId="ADAL" clId="{0BF4F25E-B883-4DFF-A55B-DA3A2CA7AD8A}" dt="2022-09-22T14:16:25.459" v="289" actId="20577"/>
          <ac:spMkLst>
            <pc:docMk/>
            <pc:sldMk cId="549617493" sldId="1464"/>
            <ac:spMk id="28" creationId="{E84D0256-A48B-432B-B8ED-89AB73710437}"/>
          </ac:spMkLst>
        </pc:spChg>
        <pc:spChg chg="mod">
          <ac:chgData name="Del Manso Martina" userId="513a9d34-6994-41b9-901c-f28dde9905db" providerId="ADAL" clId="{0BF4F25E-B883-4DFF-A55B-DA3A2CA7AD8A}" dt="2022-09-22T14:16:17.254" v="284" actId="20577"/>
          <ac:spMkLst>
            <pc:docMk/>
            <pc:sldMk cId="549617493" sldId="1464"/>
            <ac:spMk id="29" creationId="{6B0B2A4C-42BF-4626-B2DA-6BCBB944F7F9}"/>
          </ac:spMkLst>
        </pc:spChg>
        <pc:picChg chg="add mod">
          <ac:chgData name="Del Manso Martina" userId="513a9d34-6994-41b9-901c-f28dde9905db" providerId="ADAL" clId="{0BF4F25E-B883-4DFF-A55B-DA3A2CA7AD8A}" dt="2022-09-22T14:14:29.592" v="232" actId="14100"/>
          <ac:picMkLst>
            <pc:docMk/>
            <pc:sldMk cId="549617493" sldId="1464"/>
            <ac:picMk id="2" creationId="{325A4A8D-D4CB-39F4-EEB8-36718B58FC44}"/>
          </ac:picMkLst>
        </pc:picChg>
        <pc:picChg chg="del">
          <ac:chgData name="Del Manso Martina" userId="513a9d34-6994-41b9-901c-f28dde9905db" providerId="ADAL" clId="{0BF4F25E-B883-4DFF-A55B-DA3A2CA7AD8A}" dt="2022-09-22T14:14:07.932" v="227" actId="478"/>
          <ac:picMkLst>
            <pc:docMk/>
            <pc:sldMk cId="549617493" sldId="1464"/>
            <ac:picMk id="1026" creationId="{050DF395-BE8C-AFD7-5C78-6971E9FC82C3}"/>
          </ac:picMkLst>
        </pc:picChg>
      </pc:sldChg>
      <pc:sldChg chg="del">
        <pc:chgData name="Del Manso Martina" userId="513a9d34-6994-41b9-901c-f28dde9905db" providerId="ADAL" clId="{0BF4F25E-B883-4DFF-A55B-DA3A2CA7AD8A}" dt="2022-09-22T13:57:19.648" v="1" actId="47"/>
        <pc:sldMkLst>
          <pc:docMk/>
          <pc:sldMk cId="2704211798" sldId="1465"/>
        </pc:sldMkLst>
      </pc:sldChg>
      <pc:sldChg chg="del">
        <pc:chgData name="Del Manso Martina" userId="513a9d34-6994-41b9-901c-f28dde9905db" providerId="ADAL" clId="{0BF4F25E-B883-4DFF-A55B-DA3A2CA7AD8A}" dt="2022-09-22T13:57:19.648" v="1" actId="47"/>
        <pc:sldMkLst>
          <pc:docMk/>
          <pc:sldMk cId="3941613085" sldId="1466"/>
        </pc:sldMkLst>
      </pc:sldChg>
    </pc:docChg>
  </pc:docChgLst>
  <pc:docChgLst>
    <pc:chgData name="Oradini Alacreu Aurea" userId="af74b725-3165-4767-958c-eff26af3797f" providerId="ADAL" clId="{FCC1EA1B-427B-40FA-A7E4-A93054EBA1B6}"/>
    <pc:docChg chg="undo custSel modSld">
      <pc:chgData name="Oradini Alacreu Aurea" userId="af74b725-3165-4767-958c-eff26af3797f" providerId="ADAL" clId="{FCC1EA1B-427B-40FA-A7E4-A93054EBA1B6}" dt="2022-08-19T09:21:47.257" v="149" actId="13926"/>
      <pc:docMkLst>
        <pc:docMk/>
      </pc:docMkLst>
      <pc:sldChg chg="modSp mod">
        <pc:chgData name="Oradini Alacreu Aurea" userId="af74b725-3165-4767-958c-eff26af3797f" providerId="ADAL" clId="{FCC1EA1B-427B-40FA-A7E4-A93054EBA1B6}" dt="2022-08-18T13:17:18.769" v="4" actId="13926"/>
        <pc:sldMkLst>
          <pc:docMk/>
          <pc:sldMk cId="558278552" sldId="259"/>
        </pc:sldMkLst>
        <pc:spChg chg="mod">
          <ac:chgData name="Oradini Alacreu Aurea" userId="af74b725-3165-4767-958c-eff26af3797f" providerId="ADAL" clId="{FCC1EA1B-427B-40FA-A7E4-A93054EBA1B6}" dt="2022-08-18T13:17:18.769" v="4" actId="13926"/>
          <ac:spMkLst>
            <pc:docMk/>
            <pc:sldMk cId="558278552" sldId="259"/>
            <ac:spMk id="8" creationId="{30D2BD75-176A-45F8-A3B1-71B284903107}"/>
          </ac:spMkLst>
        </pc:spChg>
      </pc:sldChg>
      <pc:sldChg chg="modSp mod">
        <pc:chgData name="Oradini Alacreu Aurea" userId="af74b725-3165-4767-958c-eff26af3797f" providerId="ADAL" clId="{FCC1EA1B-427B-40FA-A7E4-A93054EBA1B6}" dt="2022-08-19T08:36:38.795" v="133" actId="14100"/>
        <pc:sldMkLst>
          <pc:docMk/>
          <pc:sldMk cId="1175944865" sldId="263"/>
        </pc:sldMkLst>
        <pc:spChg chg="mod">
          <ac:chgData name="Oradini Alacreu Aurea" userId="af74b725-3165-4767-958c-eff26af3797f" providerId="ADAL" clId="{FCC1EA1B-427B-40FA-A7E4-A93054EBA1B6}" dt="2022-08-18T17:01:47.795" v="127" actId="13926"/>
          <ac:spMkLst>
            <pc:docMk/>
            <pc:sldMk cId="1175944865" sldId="263"/>
            <ac:spMk id="2" creationId="{911FAC7D-D035-4629-A122-3DDA6E630666}"/>
          </ac:spMkLst>
        </pc:spChg>
        <pc:spChg chg="mod">
          <ac:chgData name="Oradini Alacreu Aurea" userId="af74b725-3165-4767-958c-eff26af3797f" providerId="ADAL" clId="{FCC1EA1B-427B-40FA-A7E4-A93054EBA1B6}" dt="2022-08-18T16:44:24.768" v="27" actId="20577"/>
          <ac:spMkLst>
            <pc:docMk/>
            <pc:sldMk cId="1175944865" sldId="263"/>
            <ac:spMk id="8" creationId="{88ED138C-29C0-410A-8A6C-FC0EE87430DF}"/>
          </ac:spMkLst>
        </pc:spChg>
        <pc:picChg chg="mod">
          <ac:chgData name="Oradini Alacreu Aurea" userId="af74b725-3165-4767-958c-eff26af3797f" providerId="ADAL" clId="{FCC1EA1B-427B-40FA-A7E4-A93054EBA1B6}" dt="2022-08-18T13:10:45.887" v="1" actId="14100"/>
          <ac:picMkLst>
            <pc:docMk/>
            <pc:sldMk cId="1175944865" sldId="263"/>
            <ac:picMk id="5" creationId="{CFFCDBDA-7B23-5A3D-34D8-73BFE7A7D69B}"/>
          </ac:picMkLst>
        </pc:picChg>
        <pc:picChg chg="mod">
          <ac:chgData name="Oradini Alacreu Aurea" userId="af74b725-3165-4767-958c-eff26af3797f" providerId="ADAL" clId="{FCC1EA1B-427B-40FA-A7E4-A93054EBA1B6}" dt="2022-08-19T08:36:38.795" v="133" actId="14100"/>
          <ac:picMkLst>
            <pc:docMk/>
            <pc:sldMk cId="1175944865" sldId="263"/>
            <ac:picMk id="10" creationId="{C5BB7BEC-B517-08A8-187E-7C6169EEB903}"/>
          </ac:picMkLst>
        </pc:picChg>
      </pc:sldChg>
      <pc:sldChg chg="addSp delSp modSp mod">
        <pc:chgData name="Oradini Alacreu Aurea" userId="af74b725-3165-4767-958c-eff26af3797f" providerId="ADAL" clId="{FCC1EA1B-427B-40FA-A7E4-A93054EBA1B6}" dt="2022-08-19T09:14:12.679" v="145" actId="13926"/>
        <pc:sldMkLst>
          <pc:docMk/>
          <pc:sldMk cId="1055586143" sldId="265"/>
        </pc:sldMkLst>
        <pc:spChg chg="add del">
          <ac:chgData name="Oradini Alacreu Aurea" userId="af74b725-3165-4767-958c-eff26af3797f" providerId="ADAL" clId="{FCC1EA1B-427B-40FA-A7E4-A93054EBA1B6}" dt="2022-08-18T13:42:40.693" v="14" actId="478"/>
          <ac:spMkLst>
            <pc:docMk/>
            <pc:sldMk cId="1055586143" sldId="265"/>
            <ac:spMk id="3" creationId="{0AF22AC7-5F59-9A11-D3BA-C4BBF28333D0}"/>
          </ac:spMkLst>
        </pc:spChg>
        <pc:spChg chg="mod">
          <ac:chgData name="Oradini Alacreu Aurea" userId="af74b725-3165-4767-958c-eff26af3797f" providerId="ADAL" clId="{FCC1EA1B-427B-40FA-A7E4-A93054EBA1B6}" dt="2022-08-19T09:14:12.679" v="145" actId="13926"/>
          <ac:spMkLst>
            <pc:docMk/>
            <pc:sldMk cId="1055586143" sldId="265"/>
            <ac:spMk id="6" creationId="{18B3654A-7DA2-42C6-9E9B-3690B637422E}"/>
          </ac:spMkLst>
        </pc:spChg>
        <pc:picChg chg="mod modCrop">
          <ac:chgData name="Oradini Alacreu Aurea" userId="af74b725-3165-4767-958c-eff26af3797f" providerId="ADAL" clId="{FCC1EA1B-427B-40FA-A7E4-A93054EBA1B6}" dt="2022-08-18T13:43:20.488" v="21" actId="1076"/>
          <ac:picMkLst>
            <pc:docMk/>
            <pc:sldMk cId="1055586143" sldId="265"/>
            <ac:picMk id="8" creationId="{2FD3EFEC-B647-321D-4189-ECFD85A01383}"/>
          </ac:picMkLst>
        </pc:picChg>
      </pc:sldChg>
      <pc:sldChg chg="addSp delSp modSp mod">
        <pc:chgData name="Oradini Alacreu Aurea" userId="af74b725-3165-4767-958c-eff26af3797f" providerId="ADAL" clId="{FCC1EA1B-427B-40FA-A7E4-A93054EBA1B6}" dt="2022-08-19T08:40:43.501" v="144" actId="13926"/>
        <pc:sldMkLst>
          <pc:docMk/>
          <pc:sldMk cId="937019017" sldId="267"/>
        </pc:sldMkLst>
        <pc:spChg chg="mod">
          <ac:chgData name="Oradini Alacreu Aurea" userId="af74b725-3165-4767-958c-eff26af3797f" providerId="ADAL" clId="{FCC1EA1B-427B-40FA-A7E4-A93054EBA1B6}" dt="2022-08-19T08:40:43.501" v="144" actId="13926"/>
          <ac:spMkLst>
            <pc:docMk/>
            <pc:sldMk cId="937019017" sldId="267"/>
            <ac:spMk id="8" creationId="{120FA03F-51ED-409D-B36B-F721E225D251}"/>
          </ac:spMkLst>
        </pc:spChg>
        <pc:picChg chg="add del">
          <ac:chgData name="Oradini Alacreu Aurea" userId="af74b725-3165-4767-958c-eff26af3797f" providerId="ADAL" clId="{FCC1EA1B-427B-40FA-A7E4-A93054EBA1B6}" dt="2022-08-19T08:39:42.691" v="137" actId="478"/>
          <ac:picMkLst>
            <pc:docMk/>
            <pc:sldMk cId="937019017" sldId="267"/>
            <ac:picMk id="2" creationId="{265EAD17-0A0E-4FB3-AE52-0C3329472ABF}"/>
          </ac:picMkLst>
        </pc:picChg>
        <pc:picChg chg="add mod">
          <ac:chgData name="Oradini Alacreu Aurea" userId="af74b725-3165-4767-958c-eff26af3797f" providerId="ADAL" clId="{FCC1EA1B-427B-40FA-A7E4-A93054EBA1B6}" dt="2022-08-19T08:40:23.851" v="141" actId="1076"/>
          <ac:picMkLst>
            <pc:docMk/>
            <pc:sldMk cId="937019017" sldId="267"/>
            <ac:picMk id="4" creationId="{4444157A-12E9-441F-86E1-5134B309FA25}"/>
          </ac:picMkLst>
        </pc:picChg>
        <pc:picChg chg="del mod">
          <ac:chgData name="Oradini Alacreu Aurea" userId="af74b725-3165-4767-958c-eff26af3797f" providerId="ADAL" clId="{FCC1EA1B-427B-40FA-A7E4-A93054EBA1B6}" dt="2022-08-19T08:40:19.794" v="140" actId="478"/>
          <ac:picMkLst>
            <pc:docMk/>
            <pc:sldMk cId="937019017" sldId="267"/>
            <ac:picMk id="1026" creationId="{34C80901-1D15-4950-8E56-BBB4C94CAC59}"/>
          </ac:picMkLst>
        </pc:picChg>
      </pc:sldChg>
      <pc:sldChg chg="modSp mod">
        <pc:chgData name="Oradini Alacreu Aurea" userId="af74b725-3165-4767-958c-eff26af3797f" providerId="ADAL" clId="{FCC1EA1B-427B-40FA-A7E4-A93054EBA1B6}" dt="2022-08-19T09:21:47.257" v="149" actId="13926"/>
        <pc:sldMkLst>
          <pc:docMk/>
          <pc:sldMk cId="1393109582" sldId="276"/>
        </pc:sldMkLst>
        <pc:spChg chg="mod">
          <ac:chgData name="Oradini Alacreu Aurea" userId="af74b725-3165-4767-958c-eff26af3797f" providerId="ADAL" clId="{FCC1EA1B-427B-40FA-A7E4-A93054EBA1B6}" dt="2022-08-19T09:21:47.257" v="149" actId="13926"/>
          <ac:spMkLst>
            <pc:docMk/>
            <pc:sldMk cId="1393109582" sldId="276"/>
            <ac:spMk id="3" creationId="{46B1FEDA-143A-4056-8586-6BEC18D7A754}"/>
          </ac:spMkLst>
        </pc:spChg>
        <pc:spChg chg="mod">
          <ac:chgData name="Oradini Alacreu Aurea" userId="af74b725-3165-4767-958c-eff26af3797f" providerId="ADAL" clId="{FCC1EA1B-427B-40FA-A7E4-A93054EBA1B6}" dt="2022-08-19T09:21:31.415" v="148" actId="255"/>
          <ac:spMkLst>
            <pc:docMk/>
            <pc:sldMk cId="1393109582" sldId="276"/>
            <ac:spMk id="6" creationId="{AAE37481-9F71-4A84-85F9-605D50E8F62B}"/>
          </ac:spMkLst>
        </pc:spChg>
      </pc:sldChg>
      <pc:sldChg chg="modSp mod">
        <pc:chgData name="Oradini Alacreu Aurea" userId="af74b725-3165-4767-958c-eff26af3797f" providerId="ADAL" clId="{FCC1EA1B-427B-40FA-A7E4-A93054EBA1B6}" dt="2022-08-18T13:15:28.113" v="2" actId="13926"/>
        <pc:sldMkLst>
          <pc:docMk/>
          <pc:sldMk cId="2853855811" sldId="277"/>
        </pc:sldMkLst>
        <pc:spChg chg="mod">
          <ac:chgData name="Oradini Alacreu Aurea" userId="af74b725-3165-4767-958c-eff26af3797f" providerId="ADAL" clId="{FCC1EA1B-427B-40FA-A7E4-A93054EBA1B6}" dt="2022-08-18T13:15:28.113" v="2" actId="13926"/>
          <ac:spMkLst>
            <pc:docMk/>
            <pc:sldMk cId="2853855811" sldId="277"/>
            <ac:spMk id="6" creationId="{E661DEED-FC1E-7A08-3EC4-2541953D5BEE}"/>
          </ac:spMkLst>
        </pc:spChg>
      </pc:sldChg>
      <pc:sldChg chg="modSp mod">
        <pc:chgData name="Oradini Alacreu Aurea" userId="af74b725-3165-4767-958c-eff26af3797f" providerId="ADAL" clId="{FCC1EA1B-427B-40FA-A7E4-A93054EBA1B6}" dt="2022-08-18T16:48:57.838" v="39" actId="13926"/>
        <pc:sldMkLst>
          <pc:docMk/>
          <pc:sldMk cId="2366445357" sldId="1308"/>
        </pc:sldMkLst>
        <pc:spChg chg="mod">
          <ac:chgData name="Oradini Alacreu Aurea" userId="af74b725-3165-4767-958c-eff26af3797f" providerId="ADAL" clId="{FCC1EA1B-427B-40FA-A7E4-A93054EBA1B6}" dt="2022-08-18T16:48:57.838" v="39" actId="13926"/>
          <ac:spMkLst>
            <pc:docMk/>
            <pc:sldMk cId="2366445357" sldId="1308"/>
            <ac:spMk id="5" creationId="{DF970081-94DA-4076-80A9-CF7BC0ABB794}"/>
          </ac:spMkLst>
        </pc:spChg>
        <pc:graphicFrameChg chg="mod modGraphic">
          <ac:chgData name="Oradini Alacreu Aurea" userId="af74b725-3165-4767-958c-eff26af3797f" providerId="ADAL" clId="{FCC1EA1B-427B-40FA-A7E4-A93054EBA1B6}" dt="2022-08-18T16:47:13.727" v="38" actId="207"/>
          <ac:graphicFrameMkLst>
            <pc:docMk/>
            <pc:sldMk cId="2366445357" sldId="1308"/>
            <ac:graphicFrameMk id="8" creationId="{E95F98A3-5C61-F934-D9AB-63B169D1530C}"/>
          </ac:graphicFrameMkLst>
        </pc:graphicFrameChg>
      </pc:sldChg>
      <pc:sldChg chg="modSp mod">
        <pc:chgData name="Oradini Alacreu Aurea" userId="af74b725-3165-4767-958c-eff26af3797f" providerId="ADAL" clId="{FCC1EA1B-427B-40FA-A7E4-A93054EBA1B6}" dt="2022-08-18T13:18:48.367" v="6" actId="13926"/>
        <pc:sldMkLst>
          <pc:docMk/>
          <pc:sldMk cId="1503337822" sldId="1430"/>
        </pc:sldMkLst>
        <pc:spChg chg="mod">
          <ac:chgData name="Oradini Alacreu Aurea" userId="af74b725-3165-4767-958c-eff26af3797f" providerId="ADAL" clId="{FCC1EA1B-427B-40FA-A7E4-A93054EBA1B6}" dt="2022-08-18T13:18:48.367" v="6" actId="13926"/>
          <ac:spMkLst>
            <pc:docMk/>
            <pc:sldMk cId="1503337822" sldId="1430"/>
            <ac:spMk id="5" creationId="{B178C63C-B970-4C15-BCC0-282233919EFC}"/>
          </ac:spMkLst>
        </pc:spChg>
      </pc:sldChg>
      <pc:sldChg chg="modSp mod">
        <pc:chgData name="Oradini Alacreu Aurea" userId="af74b725-3165-4767-958c-eff26af3797f" providerId="ADAL" clId="{FCC1EA1B-427B-40FA-A7E4-A93054EBA1B6}" dt="2022-08-18T13:17:38.640" v="5" actId="13926"/>
        <pc:sldMkLst>
          <pc:docMk/>
          <pc:sldMk cId="3024650233" sldId="1443"/>
        </pc:sldMkLst>
        <pc:spChg chg="mod">
          <ac:chgData name="Oradini Alacreu Aurea" userId="af74b725-3165-4767-958c-eff26af3797f" providerId="ADAL" clId="{FCC1EA1B-427B-40FA-A7E4-A93054EBA1B6}" dt="2022-08-18T13:17:38.640" v="5" actId="13926"/>
          <ac:spMkLst>
            <pc:docMk/>
            <pc:sldMk cId="3024650233" sldId="1443"/>
            <ac:spMk id="8" creationId="{30D2BD75-176A-45F8-A3B1-71B284903107}"/>
          </ac:spMkLst>
        </pc:spChg>
      </pc:sldChg>
      <pc:sldChg chg="modSp mod">
        <pc:chgData name="Oradini Alacreu Aurea" userId="af74b725-3165-4767-958c-eff26af3797f" providerId="ADAL" clId="{FCC1EA1B-427B-40FA-A7E4-A93054EBA1B6}" dt="2022-08-18T17:00:13.556" v="126" actId="13926"/>
        <pc:sldMkLst>
          <pc:docMk/>
          <pc:sldMk cId="2705140051" sldId="1461"/>
        </pc:sldMkLst>
        <pc:spChg chg="mod">
          <ac:chgData name="Oradini Alacreu Aurea" userId="af74b725-3165-4767-958c-eff26af3797f" providerId="ADAL" clId="{FCC1EA1B-427B-40FA-A7E4-A93054EBA1B6}" dt="2022-08-18T16:59:17.173" v="123" actId="13926"/>
          <ac:spMkLst>
            <pc:docMk/>
            <pc:sldMk cId="2705140051" sldId="1461"/>
            <ac:spMk id="2" creationId="{97E7B292-9F5A-9049-8903-1BFA5568045D}"/>
          </ac:spMkLst>
        </pc:spChg>
        <pc:spChg chg="mod">
          <ac:chgData name="Oradini Alacreu Aurea" userId="af74b725-3165-4767-958c-eff26af3797f" providerId="ADAL" clId="{FCC1EA1B-427B-40FA-A7E4-A93054EBA1B6}" dt="2022-08-18T17:00:13.556" v="126" actId="13926"/>
          <ac:spMkLst>
            <pc:docMk/>
            <pc:sldMk cId="2705140051" sldId="1461"/>
            <ac:spMk id="3" creationId="{9AE7991F-227C-4D1D-963F-5DF7512E9B72}"/>
          </ac:spMkLst>
        </pc:spChg>
        <pc:spChg chg="mod">
          <ac:chgData name="Oradini Alacreu Aurea" userId="af74b725-3165-4767-958c-eff26af3797f" providerId="ADAL" clId="{FCC1EA1B-427B-40FA-A7E4-A93054EBA1B6}" dt="2022-08-18T16:58:43.008" v="81" actId="20577"/>
          <ac:spMkLst>
            <pc:docMk/>
            <pc:sldMk cId="2705140051" sldId="1461"/>
            <ac:spMk id="6" creationId="{C0E3834D-83F4-4161-9CFE-5070D55D5F1B}"/>
          </ac:spMkLst>
        </pc:spChg>
      </pc:sldChg>
    </pc:docChg>
  </pc:docChgLst>
  <pc:docChgLst>
    <pc:chgData name="Del Manso Martina" userId="513a9d34-6994-41b9-901c-f28dde9905db" providerId="ADAL" clId="{EFD18461-0830-48B3-9024-C9F3CA131ACF}"/>
    <pc:docChg chg="undo custSel addSld delSld modSld">
      <pc:chgData name="Del Manso Martina" userId="513a9d34-6994-41b9-901c-f28dde9905db" providerId="ADAL" clId="{EFD18461-0830-48B3-9024-C9F3CA131ACF}" dt="2023-01-05T17:46:03.131" v="379" actId="167"/>
      <pc:docMkLst>
        <pc:docMk/>
      </pc:docMkLst>
      <pc:sldChg chg="modSp mod">
        <pc:chgData name="Del Manso Martina" userId="513a9d34-6994-41b9-901c-f28dde9905db" providerId="ADAL" clId="{EFD18461-0830-48B3-9024-C9F3CA131ACF}" dt="2023-01-05T17:45:39.960" v="378" actId="20577"/>
        <pc:sldMkLst>
          <pc:docMk/>
          <pc:sldMk cId="558278552" sldId="259"/>
        </pc:sldMkLst>
        <pc:spChg chg="mod">
          <ac:chgData name="Del Manso Martina" userId="513a9d34-6994-41b9-901c-f28dde9905db" providerId="ADAL" clId="{EFD18461-0830-48B3-9024-C9F3CA131ACF}" dt="2023-01-05T17:09:21.407" v="160" actId="1076"/>
          <ac:spMkLst>
            <pc:docMk/>
            <pc:sldMk cId="558278552" sldId="259"/>
            <ac:spMk id="8" creationId="{30D2BD75-176A-45F8-A3B1-71B284903107}"/>
          </ac:spMkLst>
        </pc:spChg>
        <pc:spChg chg="mod">
          <ac:chgData name="Del Manso Martina" userId="513a9d34-6994-41b9-901c-f28dde9905db" providerId="ADAL" clId="{EFD18461-0830-48B3-9024-C9F3CA131ACF}" dt="2023-01-05T17:45:39.960" v="378" actId="20577"/>
          <ac:spMkLst>
            <pc:docMk/>
            <pc:sldMk cId="558278552" sldId="259"/>
            <ac:spMk id="9" creationId="{9062F9CD-CE96-4997-888D-12FBC44B69AD}"/>
          </ac:spMkLst>
        </pc:spChg>
        <pc:spChg chg="mod">
          <ac:chgData name="Del Manso Martina" userId="513a9d34-6994-41b9-901c-f28dde9905db" providerId="ADAL" clId="{EFD18461-0830-48B3-9024-C9F3CA131ACF}" dt="2023-01-05T17:00:09.158" v="58"/>
          <ac:spMkLst>
            <pc:docMk/>
            <pc:sldMk cId="558278552" sldId="259"/>
            <ac:spMk id="13" creationId="{E7776058-B94D-432C-A9E8-125AE28A6B8A}"/>
          </ac:spMkLst>
        </pc:spChg>
        <pc:picChg chg="mod">
          <ac:chgData name="Del Manso Martina" userId="513a9d34-6994-41b9-901c-f28dde9905db" providerId="ADAL" clId="{EFD18461-0830-48B3-9024-C9F3CA131ACF}" dt="2023-01-05T17:09:09.665" v="146" actId="14826"/>
          <ac:picMkLst>
            <pc:docMk/>
            <pc:sldMk cId="558278552" sldId="259"/>
            <ac:picMk id="1026" creationId="{46F22350-067A-2ACD-7608-7432BEEE1852}"/>
          </ac:picMkLst>
        </pc:picChg>
      </pc:sldChg>
      <pc:sldChg chg="modSp mod">
        <pc:chgData name="Del Manso Martina" userId="513a9d34-6994-41b9-901c-f28dde9905db" providerId="ADAL" clId="{EFD18461-0830-48B3-9024-C9F3CA131ACF}" dt="2023-01-05T17:04:58.836" v="121" actId="20577"/>
        <pc:sldMkLst>
          <pc:docMk/>
          <pc:sldMk cId="3310883101" sldId="261"/>
        </pc:sldMkLst>
        <pc:spChg chg="mod">
          <ac:chgData name="Del Manso Martina" userId="513a9d34-6994-41b9-901c-f28dde9905db" providerId="ADAL" clId="{EFD18461-0830-48B3-9024-C9F3CA131ACF}" dt="2023-01-05T17:00:09.158" v="58"/>
          <ac:spMkLst>
            <pc:docMk/>
            <pc:sldMk cId="3310883101" sldId="261"/>
            <ac:spMk id="5" creationId="{A5BE4D16-0C7B-441B-894E-231233E4FE0D}"/>
          </ac:spMkLst>
        </pc:spChg>
        <pc:spChg chg="mod">
          <ac:chgData name="Del Manso Martina" userId="513a9d34-6994-41b9-901c-f28dde9905db" providerId="ADAL" clId="{EFD18461-0830-48B3-9024-C9F3CA131ACF}" dt="2023-01-05T17:04:27.706" v="109" actId="20577"/>
          <ac:spMkLst>
            <pc:docMk/>
            <pc:sldMk cId="3310883101" sldId="261"/>
            <ac:spMk id="6" creationId="{FDD407F9-D97C-40C4-9D32-E19852D92C02}"/>
          </ac:spMkLst>
        </pc:spChg>
        <pc:spChg chg="mod">
          <ac:chgData name="Del Manso Martina" userId="513a9d34-6994-41b9-901c-f28dde9905db" providerId="ADAL" clId="{EFD18461-0830-48B3-9024-C9F3CA131ACF}" dt="2023-01-05T17:04:58.836" v="121" actId="20577"/>
          <ac:spMkLst>
            <pc:docMk/>
            <pc:sldMk cId="3310883101" sldId="261"/>
            <ac:spMk id="8" creationId="{49C5373A-585E-420D-9426-FA7A20EA58D9}"/>
          </ac:spMkLst>
        </pc:spChg>
        <pc:spChg chg="mod">
          <ac:chgData name="Del Manso Martina" userId="513a9d34-6994-41b9-901c-f28dde9905db" providerId="ADAL" clId="{EFD18461-0830-48B3-9024-C9F3CA131ACF}" dt="2023-01-05T17:04:06.180" v="91" actId="20577"/>
          <ac:spMkLst>
            <pc:docMk/>
            <pc:sldMk cId="3310883101" sldId="261"/>
            <ac:spMk id="10" creationId="{A0168411-B05F-4E38-B014-86F92D6456B7}"/>
          </ac:spMkLst>
        </pc:spChg>
        <pc:spChg chg="mod">
          <ac:chgData name="Del Manso Martina" userId="513a9d34-6994-41b9-901c-f28dde9905db" providerId="ADAL" clId="{EFD18461-0830-48B3-9024-C9F3CA131ACF}" dt="2023-01-05T17:03:01.087" v="77" actId="20577"/>
          <ac:spMkLst>
            <pc:docMk/>
            <pc:sldMk cId="3310883101" sldId="261"/>
            <ac:spMk id="170" creationId="{9F928B8A-3EB1-4DF1-BFCE-1A2F9A1160CD}"/>
          </ac:spMkLst>
        </pc:spChg>
        <pc:picChg chg="mod">
          <ac:chgData name="Del Manso Martina" userId="513a9d34-6994-41b9-901c-f28dde9905db" providerId="ADAL" clId="{EFD18461-0830-48B3-9024-C9F3CA131ACF}" dt="2023-01-05T17:00:35.413" v="59" actId="14826"/>
          <ac:picMkLst>
            <pc:docMk/>
            <pc:sldMk cId="3310883101" sldId="261"/>
            <ac:picMk id="1026" creationId="{91622F3B-016C-F6AB-025F-DA240E8B0961}"/>
          </ac:picMkLst>
        </pc:picChg>
      </pc:sldChg>
      <pc:sldChg chg="modSp mod">
        <pc:chgData name="Del Manso Martina" userId="513a9d34-6994-41b9-901c-f28dde9905db" providerId="ADAL" clId="{EFD18461-0830-48B3-9024-C9F3CA131ACF}" dt="2023-01-05T17:44:41.548" v="375" actId="1076"/>
        <pc:sldMkLst>
          <pc:docMk/>
          <pc:sldMk cId="1175944865" sldId="263"/>
        </pc:sldMkLst>
        <pc:spChg chg="mod">
          <ac:chgData name="Del Manso Martina" userId="513a9d34-6994-41b9-901c-f28dde9905db" providerId="ADAL" clId="{EFD18461-0830-48B3-9024-C9F3CA131ACF}" dt="2023-01-05T17:00:09.158" v="58"/>
          <ac:spMkLst>
            <pc:docMk/>
            <pc:sldMk cId="1175944865" sldId="263"/>
            <ac:spMk id="4" creationId="{00000000-0000-0000-0000-000000000000}"/>
          </ac:spMkLst>
        </pc:spChg>
        <pc:spChg chg="mod">
          <ac:chgData name="Del Manso Martina" userId="513a9d34-6994-41b9-901c-f28dde9905db" providerId="ADAL" clId="{EFD18461-0830-48B3-9024-C9F3CA131ACF}" dt="2023-01-05T17:44:19.571" v="373" actId="404"/>
          <ac:spMkLst>
            <pc:docMk/>
            <pc:sldMk cId="1175944865" sldId="263"/>
            <ac:spMk id="8" creationId="{88ED138C-29C0-410A-8A6C-FC0EE87430DF}"/>
          </ac:spMkLst>
        </pc:spChg>
        <pc:picChg chg="mod">
          <ac:chgData name="Del Manso Martina" userId="513a9d34-6994-41b9-901c-f28dde9905db" providerId="ADAL" clId="{EFD18461-0830-48B3-9024-C9F3CA131ACF}" dt="2023-01-05T17:44:38.046" v="374" actId="1076"/>
          <ac:picMkLst>
            <pc:docMk/>
            <pc:sldMk cId="1175944865" sldId="263"/>
            <ac:picMk id="5" creationId="{B5ED2C2C-1304-0207-7BA3-5468B5CFF6C6}"/>
          </ac:picMkLst>
        </pc:picChg>
        <pc:picChg chg="mod">
          <ac:chgData name="Del Manso Martina" userId="513a9d34-6994-41b9-901c-f28dde9905db" providerId="ADAL" clId="{EFD18461-0830-48B3-9024-C9F3CA131ACF}" dt="2023-01-05T17:44:41.548" v="375" actId="1076"/>
          <ac:picMkLst>
            <pc:docMk/>
            <pc:sldMk cId="1175944865" sldId="263"/>
            <ac:picMk id="10" creationId="{C5BB7BEC-B517-08A8-187E-7C6169EEB903}"/>
          </ac:picMkLst>
        </pc:picChg>
      </pc:sldChg>
      <pc:sldChg chg="del">
        <pc:chgData name="Del Manso Martina" userId="513a9d34-6994-41b9-901c-f28dde9905db" providerId="ADAL" clId="{EFD18461-0830-48B3-9024-C9F3CA131ACF}" dt="2023-01-05T17:45:26.791" v="376" actId="47"/>
        <pc:sldMkLst>
          <pc:docMk/>
          <pc:sldMk cId="937019017" sldId="267"/>
        </pc:sldMkLst>
      </pc:sldChg>
      <pc:sldChg chg="modSp mod">
        <pc:chgData name="Del Manso Martina" userId="513a9d34-6994-41b9-901c-f28dde9905db" providerId="ADAL" clId="{EFD18461-0830-48B3-9024-C9F3CA131ACF}" dt="2023-01-05T17:37:28.518" v="285"/>
        <pc:sldMkLst>
          <pc:docMk/>
          <pc:sldMk cId="1393109582" sldId="276"/>
        </pc:sldMkLst>
        <pc:spChg chg="mod">
          <ac:chgData name="Del Manso Martina" userId="513a9d34-6994-41b9-901c-f28dde9905db" providerId="ADAL" clId="{EFD18461-0830-48B3-9024-C9F3CA131ACF}" dt="2023-01-05T17:37:28.518" v="285"/>
          <ac:spMkLst>
            <pc:docMk/>
            <pc:sldMk cId="1393109582" sldId="276"/>
            <ac:spMk id="2" creationId="{E6ADB4E8-56B0-3FA5-A79B-B603D2CC0480}"/>
          </ac:spMkLst>
        </pc:spChg>
        <pc:spChg chg="mod">
          <ac:chgData name="Del Manso Martina" userId="513a9d34-6994-41b9-901c-f28dde9905db" providerId="ADAL" clId="{EFD18461-0830-48B3-9024-C9F3CA131ACF}" dt="2023-01-05T17:17:25.261" v="283" actId="20577"/>
          <ac:spMkLst>
            <pc:docMk/>
            <pc:sldMk cId="1393109582" sldId="276"/>
            <ac:spMk id="3" creationId="{46B1FEDA-143A-4056-8586-6BEC18D7A754}"/>
          </ac:spMkLst>
        </pc:spChg>
      </pc:sldChg>
      <pc:sldChg chg="modSp mod">
        <pc:chgData name="Del Manso Martina" userId="513a9d34-6994-41b9-901c-f28dde9905db" providerId="ADAL" clId="{EFD18461-0830-48B3-9024-C9F3CA131ACF}" dt="2023-01-05T17:45:33.896" v="377" actId="20577"/>
        <pc:sldMkLst>
          <pc:docMk/>
          <pc:sldMk cId="596980194" sldId="278"/>
        </pc:sldMkLst>
        <pc:spChg chg="mod">
          <ac:chgData name="Del Manso Martina" userId="513a9d34-6994-41b9-901c-f28dde9905db" providerId="ADAL" clId="{EFD18461-0830-48B3-9024-C9F3CA131ACF}" dt="2023-01-05T17:45:33.896" v="377" actId="20577"/>
          <ac:spMkLst>
            <pc:docMk/>
            <pc:sldMk cId="596980194" sldId="278"/>
            <ac:spMk id="9" creationId="{9062F9CD-CE96-4997-888D-12FBC44B69AD}"/>
          </ac:spMkLst>
        </pc:spChg>
        <pc:spChg chg="mod">
          <ac:chgData name="Del Manso Martina" userId="513a9d34-6994-41b9-901c-f28dde9905db" providerId="ADAL" clId="{EFD18461-0830-48B3-9024-C9F3CA131ACF}" dt="2023-01-05T17:09:51.526" v="193" actId="20577"/>
          <ac:spMkLst>
            <pc:docMk/>
            <pc:sldMk cId="596980194" sldId="278"/>
            <ac:spMk id="16" creationId="{9AAAB8FB-18B2-4010-8B19-390F6A5A5F0A}"/>
          </ac:spMkLst>
        </pc:spChg>
        <pc:spChg chg="mod">
          <ac:chgData name="Del Manso Martina" userId="513a9d34-6994-41b9-901c-f28dde9905db" providerId="ADAL" clId="{EFD18461-0830-48B3-9024-C9F3CA131ACF}" dt="2023-01-05T17:00:09.158" v="58"/>
          <ac:spMkLst>
            <pc:docMk/>
            <pc:sldMk cId="596980194" sldId="278"/>
            <ac:spMk id="17" creationId="{462B6211-349A-4E55-9BA6-1003FB842C0A}"/>
          </ac:spMkLst>
        </pc:spChg>
        <pc:picChg chg="mod">
          <ac:chgData name="Del Manso Martina" userId="513a9d34-6994-41b9-901c-f28dde9905db" providerId="ADAL" clId="{EFD18461-0830-48B3-9024-C9F3CA131ACF}" dt="2023-01-05T17:07:47.985" v="122" actId="14826"/>
          <ac:picMkLst>
            <pc:docMk/>
            <pc:sldMk cId="596980194" sldId="278"/>
            <ac:picMk id="2" creationId="{AF82171E-FAE6-40F0-802E-C1CBFED00980}"/>
          </ac:picMkLst>
        </pc:picChg>
        <pc:picChg chg="mod">
          <ac:chgData name="Del Manso Martina" userId="513a9d34-6994-41b9-901c-f28dde9905db" providerId="ADAL" clId="{EFD18461-0830-48B3-9024-C9F3CA131ACF}" dt="2023-01-05T17:08:57.018" v="145" actId="14826"/>
          <ac:picMkLst>
            <pc:docMk/>
            <pc:sldMk cId="596980194" sldId="278"/>
            <ac:picMk id="1026" creationId="{DA911BB8-2AEE-ACAD-E6C5-2594499F2E6A}"/>
          </ac:picMkLst>
        </pc:picChg>
      </pc:sldChg>
      <pc:sldChg chg="modSp add del mod">
        <pc:chgData name="Del Manso Martina" userId="513a9d34-6994-41b9-901c-f28dde9905db" providerId="ADAL" clId="{EFD18461-0830-48B3-9024-C9F3CA131ACF}" dt="2023-01-05T17:12:23.334" v="213" actId="20577"/>
        <pc:sldMkLst>
          <pc:docMk/>
          <pc:sldMk cId="37481646" sldId="279"/>
        </pc:sldMkLst>
        <pc:spChg chg="mod">
          <ac:chgData name="Del Manso Martina" userId="513a9d34-6994-41b9-901c-f28dde9905db" providerId="ADAL" clId="{EFD18461-0830-48B3-9024-C9F3CA131ACF}" dt="2023-01-05T17:12:23.334" v="213" actId="20577"/>
          <ac:spMkLst>
            <pc:docMk/>
            <pc:sldMk cId="37481646" sldId="279"/>
            <ac:spMk id="7" creationId="{DE0F5A75-5FBE-DB58-5B7C-C4655E6B239F}"/>
          </ac:spMkLst>
        </pc:spChg>
        <pc:grpChg chg="mod">
          <ac:chgData name="Del Manso Martina" userId="513a9d34-6994-41b9-901c-f28dde9905db" providerId="ADAL" clId="{EFD18461-0830-48B3-9024-C9F3CA131ACF}" dt="2023-01-05T17:12:16.080" v="210" actId="1076"/>
          <ac:grpSpMkLst>
            <pc:docMk/>
            <pc:sldMk cId="37481646" sldId="279"/>
            <ac:grpSpMk id="11" creationId="{CBCC1DCB-A843-F526-445C-6430E62439C5}"/>
          </ac:grpSpMkLst>
        </pc:grpChg>
      </pc:sldChg>
      <pc:sldChg chg="modSp mod">
        <pc:chgData name="Del Manso Martina" userId="513a9d34-6994-41b9-901c-f28dde9905db" providerId="ADAL" clId="{EFD18461-0830-48B3-9024-C9F3CA131ACF}" dt="2023-01-05T16:57:20.032" v="27" actId="6549"/>
        <pc:sldMkLst>
          <pc:docMk/>
          <pc:sldMk cId="638701303" sldId="1418"/>
        </pc:sldMkLst>
        <pc:spChg chg="mod">
          <ac:chgData name="Del Manso Martina" userId="513a9d34-6994-41b9-901c-f28dde9905db" providerId="ADAL" clId="{EFD18461-0830-48B3-9024-C9F3CA131ACF}" dt="2023-01-05T16:57:20.032" v="27" actId="6549"/>
          <ac:spMkLst>
            <pc:docMk/>
            <pc:sldMk cId="638701303" sldId="1418"/>
            <ac:spMk id="9" creationId="{02D42140-243D-4064-9F67-4AB0E0B3DB7E}"/>
          </ac:spMkLst>
        </pc:spChg>
      </pc:sldChg>
      <pc:sldChg chg="modSp mod">
        <pc:chgData name="Del Manso Martina" userId="513a9d34-6994-41b9-901c-f28dde9905db" providerId="ADAL" clId="{EFD18461-0830-48B3-9024-C9F3CA131ACF}" dt="2023-01-05T17:10:52.926" v="204" actId="20577"/>
        <pc:sldMkLst>
          <pc:docMk/>
          <pc:sldMk cId="1363598916" sldId="1436"/>
        </pc:sldMkLst>
        <pc:spChg chg="mod">
          <ac:chgData name="Del Manso Martina" userId="513a9d34-6994-41b9-901c-f28dde9905db" providerId="ADAL" clId="{EFD18461-0830-48B3-9024-C9F3CA131ACF}" dt="2023-01-05T17:10:52.926" v="204" actId="20577"/>
          <ac:spMkLst>
            <pc:docMk/>
            <pc:sldMk cId="1363598916" sldId="1436"/>
            <ac:spMk id="2" creationId="{8BF82B57-AAD8-1EEF-574E-5BAF68B60329}"/>
          </ac:spMkLst>
        </pc:spChg>
        <pc:spChg chg="mod">
          <ac:chgData name="Del Manso Martina" userId="513a9d34-6994-41b9-901c-f28dde9905db" providerId="ADAL" clId="{EFD18461-0830-48B3-9024-C9F3CA131ACF}" dt="2023-01-05T17:00:09.158" v="58"/>
          <ac:spMkLst>
            <pc:docMk/>
            <pc:sldMk cId="1363598916" sldId="1436"/>
            <ac:spMk id="4" creationId="{C436C9B4-0598-4BC7-8D20-3BCE1F1E349C}"/>
          </ac:spMkLst>
        </pc:spChg>
        <pc:picChg chg="mod">
          <ac:chgData name="Del Manso Martina" userId="513a9d34-6994-41b9-901c-f28dde9905db" providerId="ADAL" clId="{EFD18461-0830-48B3-9024-C9F3CA131ACF}" dt="2023-01-05T17:10:39.709" v="198" actId="14826"/>
          <ac:picMkLst>
            <pc:docMk/>
            <pc:sldMk cId="1363598916" sldId="1436"/>
            <ac:picMk id="5" creationId="{BD632AA6-298D-4EAF-AE5F-2CEA1D7FEB5A}"/>
          </ac:picMkLst>
        </pc:picChg>
      </pc:sldChg>
      <pc:sldChg chg="modSp mod">
        <pc:chgData name="Del Manso Martina" userId="513a9d34-6994-41b9-901c-f28dde9905db" providerId="ADAL" clId="{EFD18461-0830-48B3-9024-C9F3CA131ACF}" dt="2023-01-05T17:10:25.978" v="197" actId="20577"/>
        <pc:sldMkLst>
          <pc:docMk/>
          <pc:sldMk cId="3024650233" sldId="1443"/>
        </pc:sldMkLst>
        <pc:spChg chg="mod">
          <ac:chgData name="Del Manso Martina" userId="513a9d34-6994-41b9-901c-f28dde9905db" providerId="ADAL" clId="{EFD18461-0830-48B3-9024-C9F3CA131ACF}" dt="2023-01-05T17:10:25.978" v="197" actId="20577"/>
          <ac:spMkLst>
            <pc:docMk/>
            <pc:sldMk cId="3024650233" sldId="1443"/>
            <ac:spMk id="9" creationId="{853EB532-9503-48AE-8364-7F7C9B64A96B}"/>
          </ac:spMkLst>
        </pc:spChg>
        <pc:spChg chg="mod">
          <ac:chgData name="Del Manso Martina" userId="513a9d34-6994-41b9-901c-f28dde9905db" providerId="ADAL" clId="{EFD18461-0830-48B3-9024-C9F3CA131ACF}" dt="2023-01-05T17:10:19.682" v="196" actId="20577"/>
          <ac:spMkLst>
            <pc:docMk/>
            <pc:sldMk cId="3024650233" sldId="1443"/>
            <ac:spMk id="10" creationId="{0BD037C3-7E0E-4F44-9B42-DA601C69B26E}"/>
          </ac:spMkLst>
        </pc:spChg>
        <pc:spChg chg="mod">
          <ac:chgData name="Del Manso Martina" userId="513a9d34-6994-41b9-901c-f28dde9905db" providerId="ADAL" clId="{EFD18461-0830-48B3-9024-C9F3CA131ACF}" dt="2023-01-05T17:00:09.158" v="58"/>
          <ac:spMkLst>
            <pc:docMk/>
            <pc:sldMk cId="3024650233" sldId="1443"/>
            <ac:spMk id="13" creationId="{E7776058-B94D-432C-A9E8-125AE28A6B8A}"/>
          </ac:spMkLst>
        </pc:spChg>
        <pc:picChg chg="mod">
          <ac:chgData name="Del Manso Martina" userId="513a9d34-6994-41b9-901c-f28dde9905db" providerId="ADAL" clId="{EFD18461-0830-48B3-9024-C9F3CA131ACF}" dt="2023-01-05T17:10:07.039" v="194" actId="14826"/>
          <ac:picMkLst>
            <pc:docMk/>
            <pc:sldMk cId="3024650233" sldId="1443"/>
            <ac:picMk id="6146" creationId="{3B2467D0-95AB-4349-9144-A9BBBC34A0C4}"/>
          </ac:picMkLst>
        </pc:picChg>
      </pc:sldChg>
      <pc:sldChg chg="modSp mod">
        <pc:chgData name="Del Manso Martina" userId="513a9d34-6994-41b9-901c-f28dde9905db" providerId="ADAL" clId="{EFD18461-0830-48B3-9024-C9F3CA131ACF}" dt="2023-01-05T17:41:09.866" v="345"/>
        <pc:sldMkLst>
          <pc:docMk/>
          <pc:sldMk cId="2705140051" sldId="1461"/>
        </pc:sldMkLst>
        <pc:spChg chg="mod">
          <ac:chgData name="Del Manso Martina" userId="513a9d34-6994-41b9-901c-f28dde9905db" providerId="ADAL" clId="{EFD18461-0830-48B3-9024-C9F3CA131ACF}" dt="2023-01-05T17:40:54.015" v="344" actId="14100"/>
          <ac:spMkLst>
            <pc:docMk/>
            <pc:sldMk cId="2705140051" sldId="1461"/>
            <ac:spMk id="2" creationId="{97E7B292-9F5A-9049-8903-1BFA5568045D}"/>
          </ac:spMkLst>
        </pc:spChg>
        <pc:spChg chg="mod">
          <ac:chgData name="Del Manso Martina" userId="513a9d34-6994-41b9-901c-f28dde9905db" providerId="ADAL" clId="{EFD18461-0830-48B3-9024-C9F3CA131ACF}" dt="2023-01-05T17:38:30.443" v="316" actId="20577"/>
          <ac:spMkLst>
            <pc:docMk/>
            <pc:sldMk cId="2705140051" sldId="1461"/>
            <ac:spMk id="3" creationId="{9AE7991F-227C-4D1D-963F-5DF7512E9B72}"/>
          </ac:spMkLst>
        </pc:spChg>
        <pc:spChg chg="mod">
          <ac:chgData name="Del Manso Martina" userId="513a9d34-6994-41b9-901c-f28dde9905db" providerId="ADAL" clId="{EFD18461-0830-48B3-9024-C9F3CA131ACF}" dt="2023-01-05T17:41:09.866" v="345"/>
          <ac:spMkLst>
            <pc:docMk/>
            <pc:sldMk cId="2705140051" sldId="1461"/>
            <ac:spMk id="6" creationId="{C0E3834D-83F4-4161-9CFE-5070D55D5F1B}"/>
          </ac:spMkLst>
        </pc:spChg>
      </pc:sldChg>
      <pc:sldChg chg="addSp delSp modSp mod">
        <pc:chgData name="Del Manso Martina" userId="513a9d34-6994-41b9-901c-f28dde9905db" providerId="ADAL" clId="{EFD18461-0830-48B3-9024-C9F3CA131ACF}" dt="2023-01-05T17:46:03.131" v="379" actId="167"/>
        <pc:sldMkLst>
          <pc:docMk/>
          <pc:sldMk cId="549617493" sldId="1464"/>
        </pc:sldMkLst>
        <pc:spChg chg="mod">
          <ac:chgData name="Del Manso Martina" userId="513a9d34-6994-41b9-901c-f28dde9905db" providerId="ADAL" clId="{EFD18461-0830-48B3-9024-C9F3CA131ACF}" dt="2023-01-05T17:00:09.158" v="58"/>
          <ac:spMkLst>
            <pc:docMk/>
            <pc:sldMk cId="549617493" sldId="1464"/>
            <ac:spMk id="6" creationId="{23167014-F99B-4102-9FDF-70714DE9EB3C}"/>
          </ac:spMkLst>
        </pc:spChg>
        <pc:spChg chg="mod">
          <ac:chgData name="Del Manso Martina" userId="513a9d34-6994-41b9-901c-f28dde9905db" providerId="ADAL" clId="{EFD18461-0830-48B3-9024-C9F3CA131ACF}" dt="2023-01-05T17:13:08.508" v="216" actId="20577"/>
          <ac:spMkLst>
            <pc:docMk/>
            <pc:sldMk cId="549617493" sldId="1464"/>
            <ac:spMk id="7" creationId="{521C454B-F5E8-4456-B826-7D75278D9657}"/>
          </ac:spMkLst>
        </pc:spChg>
        <pc:spChg chg="mod">
          <ac:chgData name="Del Manso Martina" userId="513a9d34-6994-41b9-901c-f28dde9905db" providerId="ADAL" clId="{EFD18461-0830-48B3-9024-C9F3CA131ACF}" dt="2023-01-05T17:14:00.209" v="227" actId="20577"/>
          <ac:spMkLst>
            <pc:docMk/>
            <pc:sldMk cId="549617493" sldId="1464"/>
            <ac:spMk id="12" creationId="{C38C7F7B-BB50-4EF1-B675-C18FAB25E91D}"/>
          </ac:spMkLst>
        </pc:spChg>
        <pc:spChg chg="mod">
          <ac:chgData name="Del Manso Martina" userId="513a9d34-6994-41b9-901c-f28dde9905db" providerId="ADAL" clId="{EFD18461-0830-48B3-9024-C9F3CA131ACF}" dt="2023-01-05T17:13:55.708" v="225" actId="20577"/>
          <ac:spMkLst>
            <pc:docMk/>
            <pc:sldMk cId="549617493" sldId="1464"/>
            <ac:spMk id="20" creationId="{16455BC2-3EEC-465F-BFC7-69E0D30CE390}"/>
          </ac:spMkLst>
        </pc:spChg>
        <pc:spChg chg="mod">
          <ac:chgData name="Del Manso Martina" userId="513a9d34-6994-41b9-901c-f28dde9905db" providerId="ADAL" clId="{EFD18461-0830-48B3-9024-C9F3CA131ACF}" dt="2023-01-05T17:16:36.428" v="239" actId="20577"/>
          <ac:spMkLst>
            <pc:docMk/>
            <pc:sldMk cId="549617493" sldId="1464"/>
            <ac:spMk id="23" creationId="{1916299F-6F0B-41A0-B266-329199B98D1D}"/>
          </ac:spMkLst>
        </pc:spChg>
        <pc:spChg chg="mod">
          <ac:chgData name="Del Manso Martina" userId="513a9d34-6994-41b9-901c-f28dde9905db" providerId="ADAL" clId="{EFD18461-0830-48B3-9024-C9F3CA131ACF}" dt="2023-01-05T17:14:09.209" v="233" actId="20577"/>
          <ac:spMkLst>
            <pc:docMk/>
            <pc:sldMk cId="549617493" sldId="1464"/>
            <ac:spMk id="24" creationId="{E74C75E4-D3C3-4199-B3B7-E5CE64741945}"/>
          </ac:spMkLst>
        </pc:spChg>
        <pc:spChg chg="mod">
          <ac:chgData name="Del Manso Martina" userId="513a9d34-6994-41b9-901c-f28dde9905db" providerId="ADAL" clId="{EFD18461-0830-48B3-9024-C9F3CA131ACF}" dt="2023-01-05T17:16:43.755" v="245" actId="20577"/>
          <ac:spMkLst>
            <pc:docMk/>
            <pc:sldMk cId="549617493" sldId="1464"/>
            <ac:spMk id="25" creationId="{2A50A42D-7861-4F67-ABF7-B56D3E1416D8}"/>
          </ac:spMkLst>
        </pc:spChg>
        <pc:spChg chg="mod">
          <ac:chgData name="Del Manso Martina" userId="513a9d34-6994-41b9-901c-f28dde9905db" providerId="ADAL" clId="{EFD18461-0830-48B3-9024-C9F3CA131ACF}" dt="2023-01-05T17:16:59.594" v="257" actId="20577"/>
          <ac:spMkLst>
            <pc:docMk/>
            <pc:sldMk cId="549617493" sldId="1464"/>
            <ac:spMk id="26" creationId="{17B8BD54-C49A-4DF1-BBE2-6315E6CC2BD6}"/>
          </ac:spMkLst>
        </pc:spChg>
        <pc:spChg chg="mod">
          <ac:chgData name="Del Manso Martina" userId="513a9d34-6994-41b9-901c-f28dde9905db" providerId="ADAL" clId="{EFD18461-0830-48B3-9024-C9F3CA131ACF}" dt="2023-01-05T17:16:52.967" v="251" actId="20577"/>
          <ac:spMkLst>
            <pc:docMk/>
            <pc:sldMk cId="549617493" sldId="1464"/>
            <ac:spMk id="27" creationId="{3D620C99-C7B9-49E6-9F1F-B55959BD649D}"/>
          </ac:spMkLst>
        </pc:spChg>
        <pc:spChg chg="mod">
          <ac:chgData name="Del Manso Martina" userId="513a9d34-6994-41b9-901c-f28dde9905db" providerId="ADAL" clId="{EFD18461-0830-48B3-9024-C9F3CA131ACF}" dt="2023-01-05T17:17:13.776" v="269" actId="20577"/>
          <ac:spMkLst>
            <pc:docMk/>
            <pc:sldMk cId="549617493" sldId="1464"/>
            <ac:spMk id="28" creationId="{E84D0256-A48B-432B-B8ED-89AB73710437}"/>
          </ac:spMkLst>
        </pc:spChg>
        <pc:spChg chg="mod">
          <ac:chgData name="Del Manso Martina" userId="513a9d34-6994-41b9-901c-f28dde9905db" providerId="ADAL" clId="{EFD18461-0830-48B3-9024-C9F3CA131ACF}" dt="2023-01-05T17:17:06.605" v="263" actId="20577"/>
          <ac:spMkLst>
            <pc:docMk/>
            <pc:sldMk cId="549617493" sldId="1464"/>
            <ac:spMk id="29" creationId="{6B0B2A4C-42BF-4626-B2DA-6BCBB944F7F9}"/>
          </ac:spMkLst>
        </pc:spChg>
        <pc:picChg chg="add mod">
          <ac:chgData name="Del Manso Martina" userId="513a9d34-6994-41b9-901c-f28dde9905db" providerId="ADAL" clId="{EFD18461-0830-48B3-9024-C9F3CA131ACF}" dt="2023-01-05T17:46:03.131" v="379" actId="167"/>
          <ac:picMkLst>
            <pc:docMk/>
            <pc:sldMk cId="549617493" sldId="1464"/>
            <ac:picMk id="1026" creationId="{0D419987-0ECC-A27E-3EB8-A90C66565C4C}"/>
          </ac:picMkLst>
        </pc:picChg>
        <pc:picChg chg="del">
          <ac:chgData name="Del Manso Martina" userId="513a9d34-6994-41b9-901c-f28dde9905db" providerId="ADAL" clId="{EFD18461-0830-48B3-9024-C9F3CA131ACF}" dt="2023-01-05T17:13:37.662" v="217" actId="478"/>
          <ac:picMkLst>
            <pc:docMk/>
            <pc:sldMk cId="549617493" sldId="1464"/>
            <ac:picMk id="2050" creationId="{875A3EA4-7E4E-09FE-6355-69AA8036412A}"/>
          </ac:picMkLst>
        </pc:picChg>
      </pc:sldChg>
      <pc:sldChg chg="addSp delSp modSp mod">
        <pc:chgData name="Del Manso Martina" userId="513a9d34-6994-41b9-901c-f28dde9905db" providerId="ADAL" clId="{EFD18461-0830-48B3-9024-C9F3CA131ACF}" dt="2023-01-05T17:43:18.288" v="348" actId="1076"/>
        <pc:sldMkLst>
          <pc:docMk/>
          <pc:sldMk cId="2704211798" sldId="1465"/>
        </pc:sldMkLst>
        <pc:picChg chg="add mod">
          <ac:chgData name="Del Manso Martina" userId="513a9d34-6994-41b9-901c-f28dde9905db" providerId="ADAL" clId="{EFD18461-0830-48B3-9024-C9F3CA131ACF}" dt="2023-01-05T17:43:18.288" v="348" actId="1076"/>
          <ac:picMkLst>
            <pc:docMk/>
            <pc:sldMk cId="2704211798" sldId="1465"/>
            <ac:picMk id="4" creationId="{957173CA-13E9-0C61-F9D2-BEE433A170DC}"/>
          </ac:picMkLst>
        </pc:picChg>
        <pc:picChg chg="del">
          <ac:chgData name="Del Manso Martina" userId="513a9d34-6994-41b9-901c-f28dde9905db" providerId="ADAL" clId="{EFD18461-0830-48B3-9024-C9F3CA131ACF}" dt="2023-01-05T17:17:34.365" v="284" actId="478"/>
          <ac:picMkLst>
            <pc:docMk/>
            <pc:sldMk cId="2704211798" sldId="1465"/>
            <ac:picMk id="8" creationId="{4DA450CE-391F-D621-6588-5FCE8C2FBC97}"/>
          </ac:picMkLst>
        </pc:picChg>
      </pc:sldChg>
      <pc:sldChg chg="modSp mod">
        <pc:chgData name="Del Manso Martina" userId="513a9d34-6994-41b9-901c-f28dde9905db" providerId="ADAL" clId="{EFD18461-0830-48B3-9024-C9F3CA131ACF}" dt="2023-01-05T17:38:20.986" v="308" actId="20577"/>
        <pc:sldMkLst>
          <pc:docMk/>
          <pc:sldMk cId="3941613085" sldId="1466"/>
        </pc:sldMkLst>
        <pc:spChg chg="mod">
          <ac:chgData name="Del Manso Martina" userId="513a9d34-6994-41b9-901c-f28dde9905db" providerId="ADAL" clId="{EFD18461-0830-48B3-9024-C9F3CA131ACF}" dt="2023-01-05T17:38:20.986" v="308" actId="20577"/>
          <ac:spMkLst>
            <pc:docMk/>
            <pc:sldMk cId="3941613085" sldId="1466"/>
            <ac:spMk id="5" creationId="{DF970081-94DA-4076-80A9-CF7BC0ABB794}"/>
          </ac:spMkLst>
        </pc:spChg>
        <pc:graphicFrameChg chg="mod modGraphic">
          <ac:chgData name="Del Manso Martina" userId="513a9d34-6994-41b9-901c-f28dde9905db" providerId="ADAL" clId="{EFD18461-0830-48B3-9024-C9F3CA131ACF}" dt="2023-01-05T17:38:12.886" v="294" actId="207"/>
          <ac:graphicFrameMkLst>
            <pc:docMk/>
            <pc:sldMk cId="3941613085" sldId="1466"/>
            <ac:graphicFrameMk id="8" creationId="{E95F98A3-5C61-F934-D9AB-63B169D1530C}"/>
          </ac:graphicFrameMkLst>
        </pc:graphicFrameChg>
      </pc:sldChg>
    </pc:docChg>
  </pc:docChgLst>
  <pc:docChgLst>
    <pc:chgData name="Giacomo Facchin" userId="0962a869-8f80-4581-b4ab-1dd46a6052a9" providerId="ADAL" clId="{F791D08F-2AFC-9842-BBE3-B2F60F1541D4}"/>
    <pc:docChg chg="undo custSel addSld delSld modSld">
      <pc:chgData name="Giacomo Facchin" userId="0962a869-8f80-4581-b4ab-1dd46a6052a9" providerId="ADAL" clId="{F791D08F-2AFC-9842-BBE3-B2F60F1541D4}" dt="2022-08-12T10:53:50.656" v="153" actId="1076"/>
      <pc:docMkLst>
        <pc:docMk/>
      </pc:docMkLst>
      <pc:sldChg chg="modSp add del mod">
        <pc:chgData name="Giacomo Facchin" userId="0962a869-8f80-4581-b4ab-1dd46a6052a9" providerId="ADAL" clId="{F791D08F-2AFC-9842-BBE3-B2F60F1541D4}" dt="2022-08-12T10:47:22.842" v="123" actId="1076"/>
        <pc:sldMkLst>
          <pc:docMk/>
          <pc:sldMk cId="748224445" sldId="256"/>
        </pc:sldMkLst>
        <pc:spChg chg="mod">
          <ac:chgData name="Giacomo Facchin" userId="0962a869-8f80-4581-b4ab-1dd46a6052a9" providerId="ADAL" clId="{F791D08F-2AFC-9842-BBE3-B2F60F1541D4}" dt="2022-08-12T10:47:22.842" v="123" actId="1076"/>
          <ac:spMkLst>
            <pc:docMk/>
            <pc:sldMk cId="748224445" sldId="256"/>
            <ac:spMk id="3" creationId="{00000000-0000-0000-0000-000000000000}"/>
          </ac:spMkLst>
        </pc:spChg>
      </pc:sldChg>
      <pc:sldChg chg="modSp mod">
        <pc:chgData name="Giacomo Facchin" userId="0962a869-8f80-4581-b4ab-1dd46a6052a9" providerId="ADAL" clId="{F791D08F-2AFC-9842-BBE3-B2F60F1541D4}" dt="2022-08-12T08:22:02.180" v="15" actId="14826"/>
        <pc:sldMkLst>
          <pc:docMk/>
          <pc:sldMk cId="1175944865" sldId="263"/>
        </pc:sldMkLst>
        <pc:spChg chg="mod">
          <ac:chgData name="Giacomo Facchin" userId="0962a869-8f80-4581-b4ab-1dd46a6052a9" providerId="ADAL" clId="{F791D08F-2AFC-9842-BBE3-B2F60F1541D4}" dt="2022-08-12T08:20:02.035" v="14" actId="13926"/>
          <ac:spMkLst>
            <pc:docMk/>
            <pc:sldMk cId="1175944865" sldId="263"/>
            <ac:spMk id="2" creationId="{911FAC7D-D035-4629-A122-3DDA6E630666}"/>
          </ac:spMkLst>
        </pc:spChg>
        <pc:spChg chg="mod">
          <ac:chgData name="Giacomo Facchin" userId="0962a869-8f80-4581-b4ab-1dd46a6052a9" providerId="ADAL" clId="{F791D08F-2AFC-9842-BBE3-B2F60F1541D4}" dt="2022-08-12T08:19:47.918" v="13" actId="13926"/>
          <ac:spMkLst>
            <pc:docMk/>
            <pc:sldMk cId="1175944865" sldId="263"/>
            <ac:spMk id="8" creationId="{88ED138C-29C0-410A-8A6C-FC0EE87430DF}"/>
          </ac:spMkLst>
        </pc:spChg>
        <pc:picChg chg="mod">
          <ac:chgData name="Giacomo Facchin" userId="0962a869-8f80-4581-b4ab-1dd46a6052a9" providerId="ADAL" clId="{F791D08F-2AFC-9842-BBE3-B2F60F1541D4}" dt="2022-08-12T08:22:02.180" v="15" actId="14826"/>
          <ac:picMkLst>
            <pc:docMk/>
            <pc:sldMk cId="1175944865" sldId="263"/>
            <ac:picMk id="10" creationId="{C5BB7BEC-B517-08A8-187E-7C6169EEB903}"/>
          </ac:picMkLst>
        </pc:picChg>
      </pc:sldChg>
      <pc:sldChg chg="addSp modSp mod">
        <pc:chgData name="Giacomo Facchin" userId="0962a869-8f80-4581-b4ab-1dd46a6052a9" providerId="ADAL" clId="{F791D08F-2AFC-9842-BBE3-B2F60F1541D4}" dt="2022-08-12T08:45:12.260" v="112" actId="13926"/>
        <pc:sldMkLst>
          <pc:docMk/>
          <pc:sldMk cId="1055586143" sldId="265"/>
        </pc:sldMkLst>
        <pc:spChg chg="add mod">
          <ac:chgData name="Giacomo Facchin" userId="0962a869-8f80-4581-b4ab-1dd46a6052a9" providerId="ADAL" clId="{F791D08F-2AFC-9842-BBE3-B2F60F1541D4}" dt="2022-08-12T08:45:01.361" v="111" actId="1076"/>
          <ac:spMkLst>
            <pc:docMk/>
            <pc:sldMk cId="1055586143" sldId="265"/>
            <ac:spMk id="3" creationId="{0AF22AC7-5F59-9A11-D3BA-C4BBF28333D0}"/>
          </ac:spMkLst>
        </pc:spChg>
        <pc:spChg chg="mod">
          <ac:chgData name="Giacomo Facchin" userId="0962a869-8f80-4581-b4ab-1dd46a6052a9" providerId="ADAL" clId="{F791D08F-2AFC-9842-BBE3-B2F60F1541D4}" dt="2022-08-12T08:45:12.260" v="112" actId="13926"/>
          <ac:spMkLst>
            <pc:docMk/>
            <pc:sldMk cId="1055586143" sldId="265"/>
            <ac:spMk id="6" creationId="{18B3654A-7DA2-42C6-9E9B-3690B637422E}"/>
          </ac:spMkLst>
        </pc:spChg>
        <pc:picChg chg="mod modCrop">
          <ac:chgData name="Giacomo Facchin" userId="0962a869-8f80-4581-b4ab-1dd46a6052a9" providerId="ADAL" clId="{F791D08F-2AFC-9842-BBE3-B2F60F1541D4}" dt="2022-08-12T08:44:56.149" v="110" actId="1076"/>
          <ac:picMkLst>
            <pc:docMk/>
            <pc:sldMk cId="1055586143" sldId="265"/>
            <ac:picMk id="8" creationId="{2FD3EFEC-B647-321D-4189-ECFD85A01383}"/>
          </ac:picMkLst>
        </pc:picChg>
      </pc:sldChg>
      <pc:sldChg chg="modSp mod">
        <pc:chgData name="Giacomo Facchin" userId="0962a869-8f80-4581-b4ab-1dd46a6052a9" providerId="ADAL" clId="{F791D08F-2AFC-9842-BBE3-B2F60F1541D4}" dt="2022-08-12T08:54:22.330" v="118" actId="14826"/>
        <pc:sldMkLst>
          <pc:docMk/>
          <pc:sldMk cId="937019017" sldId="267"/>
        </pc:sldMkLst>
        <pc:spChg chg="mod">
          <ac:chgData name="Giacomo Facchin" userId="0962a869-8f80-4581-b4ab-1dd46a6052a9" providerId="ADAL" clId="{F791D08F-2AFC-9842-BBE3-B2F60F1541D4}" dt="2022-08-11T14:27:03.356" v="3" actId="13926"/>
          <ac:spMkLst>
            <pc:docMk/>
            <pc:sldMk cId="937019017" sldId="267"/>
            <ac:spMk id="8" creationId="{120FA03F-51ED-409D-B36B-F721E225D251}"/>
          </ac:spMkLst>
        </pc:spChg>
        <pc:picChg chg="mod">
          <ac:chgData name="Giacomo Facchin" userId="0962a869-8f80-4581-b4ab-1dd46a6052a9" providerId="ADAL" clId="{F791D08F-2AFC-9842-BBE3-B2F60F1541D4}" dt="2022-08-12T08:54:22.330" v="118" actId="14826"/>
          <ac:picMkLst>
            <pc:docMk/>
            <pc:sldMk cId="937019017" sldId="267"/>
            <ac:picMk id="1026" creationId="{34C80901-1D15-4950-8E56-BBB4C94CAC59}"/>
          </ac:picMkLst>
        </pc:picChg>
      </pc:sldChg>
      <pc:sldChg chg="modSp add del mod">
        <pc:chgData name="Giacomo Facchin" userId="0962a869-8f80-4581-b4ab-1dd46a6052a9" providerId="ADAL" clId="{F791D08F-2AFC-9842-BBE3-B2F60F1541D4}" dt="2022-08-12T10:52:55.069" v="150" actId="207"/>
        <pc:sldMkLst>
          <pc:docMk/>
          <pc:sldMk cId="2255041253" sldId="274"/>
        </pc:sldMkLst>
        <pc:spChg chg="mod">
          <ac:chgData name="Giacomo Facchin" userId="0962a869-8f80-4581-b4ab-1dd46a6052a9" providerId="ADAL" clId="{F791D08F-2AFC-9842-BBE3-B2F60F1541D4}" dt="2022-08-12T10:52:55.069" v="150" actId="207"/>
          <ac:spMkLst>
            <pc:docMk/>
            <pc:sldMk cId="2255041253" sldId="274"/>
            <ac:spMk id="5" creationId="{00000000-0000-0000-0000-000000000000}"/>
          </ac:spMkLst>
        </pc:spChg>
        <pc:graphicFrameChg chg="mod modGraphic">
          <ac:chgData name="Giacomo Facchin" userId="0962a869-8f80-4581-b4ab-1dd46a6052a9" providerId="ADAL" clId="{F791D08F-2AFC-9842-BBE3-B2F60F1541D4}" dt="2022-08-12T10:52:16.941" v="149" actId="1076"/>
          <ac:graphicFrameMkLst>
            <pc:docMk/>
            <pc:sldMk cId="2255041253" sldId="274"/>
            <ac:graphicFrameMk id="14" creationId="{90CCE0D1-37D6-813A-8030-89098E08E698}"/>
          </ac:graphicFrameMkLst>
        </pc:graphicFrameChg>
      </pc:sldChg>
      <pc:sldChg chg="modSp mod">
        <pc:chgData name="Giacomo Facchin" userId="0962a869-8f80-4581-b4ab-1dd46a6052a9" providerId="ADAL" clId="{F791D08F-2AFC-9842-BBE3-B2F60F1541D4}" dt="2022-08-12T08:46:32.827" v="114" actId="13926"/>
        <pc:sldMkLst>
          <pc:docMk/>
          <pc:sldMk cId="1393109582" sldId="276"/>
        </pc:sldMkLst>
        <pc:spChg chg="mod">
          <ac:chgData name="Giacomo Facchin" userId="0962a869-8f80-4581-b4ab-1dd46a6052a9" providerId="ADAL" clId="{F791D08F-2AFC-9842-BBE3-B2F60F1541D4}" dt="2022-08-12T08:46:32.827" v="114" actId="13926"/>
          <ac:spMkLst>
            <pc:docMk/>
            <pc:sldMk cId="1393109582" sldId="276"/>
            <ac:spMk id="3" creationId="{46B1FEDA-143A-4056-8586-6BEC18D7A754}"/>
          </ac:spMkLst>
        </pc:spChg>
        <pc:spChg chg="mod">
          <ac:chgData name="Giacomo Facchin" userId="0962a869-8f80-4581-b4ab-1dd46a6052a9" providerId="ADAL" clId="{F791D08F-2AFC-9842-BBE3-B2F60F1541D4}" dt="2022-08-12T08:45:54.486" v="113"/>
          <ac:spMkLst>
            <pc:docMk/>
            <pc:sldMk cId="1393109582" sldId="276"/>
            <ac:spMk id="6" creationId="{AAE37481-9F71-4A84-85F9-605D50E8F62B}"/>
          </ac:spMkLst>
        </pc:spChg>
      </pc:sldChg>
      <pc:sldChg chg="add del">
        <pc:chgData name="Giacomo Facchin" userId="0962a869-8f80-4581-b4ab-1dd46a6052a9" providerId="ADAL" clId="{F791D08F-2AFC-9842-BBE3-B2F60F1541D4}" dt="2022-08-12T10:46:02.846" v="119" actId="2696"/>
        <pc:sldMkLst>
          <pc:docMk/>
          <pc:sldMk cId="2853855811" sldId="277"/>
        </pc:sldMkLst>
      </pc:sldChg>
      <pc:sldChg chg="modSp mod">
        <pc:chgData name="Giacomo Facchin" userId="0962a869-8f80-4581-b4ab-1dd46a6052a9" providerId="ADAL" clId="{F791D08F-2AFC-9842-BBE3-B2F60F1541D4}" dt="2022-08-12T08:28:33.956" v="49" actId="13926"/>
        <pc:sldMkLst>
          <pc:docMk/>
          <pc:sldMk cId="2366445357" sldId="1308"/>
        </pc:sldMkLst>
        <pc:spChg chg="mod">
          <ac:chgData name="Giacomo Facchin" userId="0962a869-8f80-4581-b4ab-1dd46a6052a9" providerId="ADAL" clId="{F791D08F-2AFC-9842-BBE3-B2F60F1541D4}" dt="2022-08-12T08:28:33.956" v="49" actId="13926"/>
          <ac:spMkLst>
            <pc:docMk/>
            <pc:sldMk cId="2366445357" sldId="1308"/>
            <ac:spMk id="5" creationId="{DF970081-94DA-4076-80A9-CF7BC0ABB794}"/>
          </ac:spMkLst>
        </pc:spChg>
        <pc:graphicFrameChg chg="mod modGraphic">
          <ac:chgData name="Giacomo Facchin" userId="0962a869-8f80-4581-b4ab-1dd46a6052a9" providerId="ADAL" clId="{F791D08F-2AFC-9842-BBE3-B2F60F1541D4}" dt="2022-08-12T08:28:19.331" v="46" actId="108"/>
          <ac:graphicFrameMkLst>
            <pc:docMk/>
            <pc:sldMk cId="2366445357" sldId="1308"/>
            <ac:graphicFrameMk id="8" creationId="{E95F98A3-5C61-F934-D9AB-63B169D1530C}"/>
          </ac:graphicFrameMkLst>
        </pc:graphicFrameChg>
      </pc:sldChg>
      <pc:sldChg chg="modSp mod">
        <pc:chgData name="Giacomo Facchin" userId="0962a869-8f80-4581-b4ab-1dd46a6052a9" providerId="ADAL" clId="{F791D08F-2AFC-9842-BBE3-B2F60F1541D4}" dt="2022-08-12T08:33:14.138" v="94" actId="20577"/>
        <pc:sldMkLst>
          <pc:docMk/>
          <pc:sldMk cId="2705140051" sldId="1461"/>
        </pc:sldMkLst>
        <pc:spChg chg="mod">
          <ac:chgData name="Giacomo Facchin" userId="0962a869-8f80-4581-b4ab-1dd46a6052a9" providerId="ADAL" clId="{F791D08F-2AFC-9842-BBE3-B2F60F1541D4}" dt="2022-08-12T08:32:46.289" v="89" actId="20577"/>
          <ac:spMkLst>
            <pc:docMk/>
            <pc:sldMk cId="2705140051" sldId="1461"/>
            <ac:spMk id="2" creationId="{97E7B292-9F5A-9049-8903-1BFA5568045D}"/>
          </ac:spMkLst>
        </pc:spChg>
        <pc:spChg chg="mod">
          <ac:chgData name="Giacomo Facchin" userId="0962a869-8f80-4581-b4ab-1dd46a6052a9" providerId="ADAL" clId="{F791D08F-2AFC-9842-BBE3-B2F60F1541D4}" dt="2022-08-12T08:33:14.138" v="94" actId="20577"/>
          <ac:spMkLst>
            <pc:docMk/>
            <pc:sldMk cId="2705140051" sldId="1461"/>
            <ac:spMk id="3" creationId="{9AE7991F-227C-4D1D-963F-5DF7512E9B72}"/>
          </ac:spMkLst>
        </pc:spChg>
        <pc:spChg chg="mod">
          <ac:chgData name="Giacomo Facchin" userId="0962a869-8f80-4581-b4ab-1dd46a6052a9" providerId="ADAL" clId="{F791D08F-2AFC-9842-BBE3-B2F60F1541D4}" dt="2022-08-12T08:31:14.295" v="63" actId="20577"/>
          <ac:spMkLst>
            <pc:docMk/>
            <pc:sldMk cId="2705140051" sldId="1461"/>
            <ac:spMk id="6" creationId="{C0E3834D-83F4-4161-9CFE-5070D55D5F1B}"/>
          </ac:spMkLst>
        </pc:spChg>
      </pc:sldChg>
      <pc:sldChg chg="modSp add del mod">
        <pc:chgData name="Giacomo Facchin" userId="0962a869-8f80-4581-b4ab-1dd46a6052a9" providerId="ADAL" clId="{F791D08F-2AFC-9842-BBE3-B2F60F1541D4}" dt="2022-08-12T10:53:50.656" v="153" actId="1076"/>
        <pc:sldMkLst>
          <pc:docMk/>
          <pc:sldMk cId="2534449462" sldId="1464"/>
        </pc:sldMkLst>
        <pc:spChg chg="mod">
          <ac:chgData name="Giacomo Facchin" userId="0962a869-8f80-4581-b4ab-1dd46a6052a9" providerId="ADAL" clId="{F791D08F-2AFC-9842-BBE3-B2F60F1541D4}" dt="2022-08-12T10:53:50.656" v="153" actId="1076"/>
          <ac:spMkLst>
            <pc:docMk/>
            <pc:sldMk cId="2534449462" sldId="1464"/>
            <ac:spMk id="9" creationId="{00000000-0000-0000-0000-000000000000}"/>
          </ac:spMkLst>
        </pc:spChg>
      </pc:sldChg>
    </pc:docChg>
  </pc:docChgLst>
  <pc:docChgLst>
    <pc:chgData name="Del Manso Martina" userId="513a9d34-6994-41b9-901c-f28dde9905db" providerId="ADAL" clId="{8E33ABEF-27EB-42F7-A495-766AF908AE16}"/>
    <pc:docChg chg="undo custSel addSld delSld modSld">
      <pc:chgData name="Del Manso Martina" userId="513a9d34-6994-41b9-901c-f28dde9905db" providerId="ADAL" clId="{8E33ABEF-27EB-42F7-A495-766AF908AE16}" dt="2022-12-16T11:06:01.430" v="374" actId="20577"/>
      <pc:docMkLst>
        <pc:docMk/>
      </pc:docMkLst>
      <pc:sldChg chg="modSp add mod">
        <pc:chgData name="Del Manso Martina" userId="513a9d34-6994-41b9-901c-f28dde9905db" providerId="ADAL" clId="{8E33ABEF-27EB-42F7-A495-766AF908AE16}" dt="2022-12-16T09:06:13.050" v="192" actId="14100"/>
        <pc:sldMkLst>
          <pc:docMk/>
          <pc:sldMk cId="748224445" sldId="256"/>
        </pc:sldMkLst>
        <pc:spChg chg="mod">
          <ac:chgData name="Del Manso Martina" userId="513a9d34-6994-41b9-901c-f28dde9905db" providerId="ADAL" clId="{8E33ABEF-27EB-42F7-A495-766AF908AE16}" dt="2022-12-16T09:06:13.050" v="192" actId="14100"/>
          <ac:spMkLst>
            <pc:docMk/>
            <pc:sldMk cId="748224445" sldId="256"/>
            <ac:spMk id="6" creationId="{00000000-0000-0000-0000-000000000000}"/>
          </ac:spMkLst>
        </pc:spChg>
        <pc:picChg chg="mod">
          <ac:chgData name="Del Manso Martina" userId="513a9d34-6994-41b9-901c-f28dde9905db" providerId="ADAL" clId="{8E33ABEF-27EB-42F7-A495-766AF908AE16}" dt="2022-12-16T09:06:07.191" v="191" actId="1076"/>
          <ac:picMkLst>
            <pc:docMk/>
            <pc:sldMk cId="748224445" sldId="256"/>
            <ac:picMk id="10" creationId="{00000000-0000-0000-0000-000000000000}"/>
          </ac:picMkLst>
        </pc:picChg>
      </pc:sldChg>
      <pc:sldChg chg="modSp mod">
        <pc:chgData name="Del Manso Martina" userId="513a9d34-6994-41b9-901c-f28dde9905db" providerId="ADAL" clId="{8E33ABEF-27EB-42F7-A495-766AF908AE16}" dt="2022-12-15T15:59:16.229" v="165"/>
        <pc:sldMkLst>
          <pc:docMk/>
          <pc:sldMk cId="558278552" sldId="259"/>
        </pc:sldMkLst>
        <pc:spChg chg="mod">
          <ac:chgData name="Del Manso Martina" userId="513a9d34-6994-41b9-901c-f28dde9905db" providerId="ADAL" clId="{8E33ABEF-27EB-42F7-A495-766AF908AE16}" dt="2022-12-15T15:59:16.229" v="165"/>
          <ac:spMkLst>
            <pc:docMk/>
            <pc:sldMk cId="558278552" sldId="259"/>
            <ac:spMk id="9" creationId="{9062F9CD-CE96-4997-888D-12FBC44B69AD}"/>
          </ac:spMkLst>
        </pc:spChg>
        <pc:spChg chg="mod">
          <ac:chgData name="Del Manso Martina" userId="513a9d34-6994-41b9-901c-f28dde9905db" providerId="ADAL" clId="{8E33ABEF-27EB-42F7-A495-766AF908AE16}" dt="2022-12-15T15:16:07.080" v="34"/>
          <ac:spMkLst>
            <pc:docMk/>
            <pc:sldMk cId="558278552" sldId="259"/>
            <ac:spMk id="13" creationId="{E7776058-B94D-432C-A9E8-125AE28A6B8A}"/>
          </ac:spMkLst>
        </pc:spChg>
        <pc:picChg chg="mod">
          <ac:chgData name="Del Manso Martina" userId="513a9d34-6994-41b9-901c-f28dde9905db" providerId="ADAL" clId="{8E33ABEF-27EB-42F7-A495-766AF908AE16}" dt="2022-12-15T15:59:07.287" v="164" actId="14826"/>
          <ac:picMkLst>
            <pc:docMk/>
            <pc:sldMk cId="558278552" sldId="259"/>
            <ac:picMk id="1026" creationId="{46F22350-067A-2ACD-7608-7432BEEE1852}"/>
          </ac:picMkLst>
        </pc:picChg>
      </pc:sldChg>
      <pc:sldChg chg="modSp mod">
        <pc:chgData name="Del Manso Martina" userId="513a9d34-6994-41b9-901c-f28dde9905db" providerId="ADAL" clId="{8E33ABEF-27EB-42F7-A495-766AF908AE16}" dt="2022-12-15T15:18:32.398" v="126" actId="20577"/>
        <pc:sldMkLst>
          <pc:docMk/>
          <pc:sldMk cId="3310883101" sldId="261"/>
        </pc:sldMkLst>
        <pc:spChg chg="mod">
          <ac:chgData name="Del Manso Martina" userId="513a9d34-6994-41b9-901c-f28dde9905db" providerId="ADAL" clId="{8E33ABEF-27EB-42F7-A495-766AF908AE16}" dt="2022-12-15T15:16:25.201" v="39" actId="1076"/>
          <ac:spMkLst>
            <pc:docMk/>
            <pc:sldMk cId="3310883101" sldId="261"/>
            <ac:spMk id="5" creationId="{A5BE4D16-0C7B-441B-894E-231233E4FE0D}"/>
          </ac:spMkLst>
        </pc:spChg>
        <pc:spChg chg="mod">
          <ac:chgData name="Del Manso Martina" userId="513a9d34-6994-41b9-901c-f28dde9905db" providerId="ADAL" clId="{8E33ABEF-27EB-42F7-A495-766AF908AE16}" dt="2022-12-15T15:18:32.398" v="126" actId="20577"/>
          <ac:spMkLst>
            <pc:docMk/>
            <pc:sldMk cId="3310883101" sldId="261"/>
            <ac:spMk id="6" creationId="{FDD407F9-D97C-40C4-9D32-E19852D92C02}"/>
          </ac:spMkLst>
        </pc:spChg>
        <pc:spChg chg="mod">
          <ac:chgData name="Del Manso Martina" userId="513a9d34-6994-41b9-901c-f28dde9905db" providerId="ADAL" clId="{8E33ABEF-27EB-42F7-A495-766AF908AE16}" dt="2022-12-15T15:18:08.668" v="110"/>
          <ac:spMkLst>
            <pc:docMk/>
            <pc:sldMk cId="3310883101" sldId="261"/>
            <ac:spMk id="8" creationId="{49C5373A-585E-420D-9426-FA7A20EA58D9}"/>
          </ac:spMkLst>
        </pc:spChg>
        <pc:spChg chg="mod">
          <ac:chgData name="Del Manso Martina" userId="513a9d34-6994-41b9-901c-f28dde9905db" providerId="ADAL" clId="{8E33ABEF-27EB-42F7-A495-766AF908AE16}" dt="2022-12-15T15:17:26.163" v="75" actId="20577"/>
          <ac:spMkLst>
            <pc:docMk/>
            <pc:sldMk cId="3310883101" sldId="261"/>
            <ac:spMk id="10" creationId="{A0168411-B05F-4E38-B014-86F92D6456B7}"/>
          </ac:spMkLst>
        </pc:spChg>
        <pc:spChg chg="mod">
          <ac:chgData name="Del Manso Martina" userId="513a9d34-6994-41b9-901c-f28dde9905db" providerId="ADAL" clId="{8E33ABEF-27EB-42F7-A495-766AF908AE16}" dt="2022-12-15T15:15:52.594" v="33" actId="20577"/>
          <ac:spMkLst>
            <pc:docMk/>
            <pc:sldMk cId="3310883101" sldId="261"/>
            <ac:spMk id="170" creationId="{9F928B8A-3EB1-4DF1-BFCE-1A2F9A1160CD}"/>
          </ac:spMkLst>
        </pc:spChg>
        <pc:picChg chg="mod">
          <ac:chgData name="Del Manso Martina" userId="513a9d34-6994-41b9-901c-f28dde9905db" providerId="ADAL" clId="{8E33ABEF-27EB-42F7-A495-766AF908AE16}" dt="2022-12-15T15:15:28.503" v="17" actId="14826"/>
          <ac:picMkLst>
            <pc:docMk/>
            <pc:sldMk cId="3310883101" sldId="261"/>
            <ac:picMk id="14" creationId="{4DF9D44A-7885-B413-DC11-987D19E6DCDD}"/>
          </ac:picMkLst>
        </pc:picChg>
      </pc:sldChg>
      <pc:sldChg chg="addSp delSp modSp mod">
        <pc:chgData name="Del Manso Martina" userId="513a9d34-6994-41b9-901c-f28dde9905db" providerId="ADAL" clId="{8E33ABEF-27EB-42F7-A495-766AF908AE16}" dt="2022-12-16T11:05:22.645" v="364" actId="1076"/>
        <pc:sldMkLst>
          <pc:docMk/>
          <pc:sldMk cId="1175944865" sldId="263"/>
        </pc:sldMkLst>
        <pc:spChg chg="mod">
          <ac:chgData name="Del Manso Martina" userId="513a9d34-6994-41b9-901c-f28dde9905db" providerId="ADAL" clId="{8E33ABEF-27EB-42F7-A495-766AF908AE16}" dt="2022-12-15T15:16:07.080" v="34"/>
          <ac:spMkLst>
            <pc:docMk/>
            <pc:sldMk cId="1175944865" sldId="263"/>
            <ac:spMk id="4" creationId="{00000000-0000-0000-0000-000000000000}"/>
          </ac:spMkLst>
        </pc:spChg>
        <pc:spChg chg="mod">
          <ac:chgData name="Del Manso Martina" userId="513a9d34-6994-41b9-901c-f28dde9905db" providerId="ADAL" clId="{8E33ABEF-27EB-42F7-A495-766AF908AE16}" dt="2022-12-16T11:04:44.686" v="361" actId="20577"/>
          <ac:spMkLst>
            <pc:docMk/>
            <pc:sldMk cId="1175944865" sldId="263"/>
            <ac:spMk id="8" creationId="{88ED138C-29C0-410A-8A6C-FC0EE87430DF}"/>
          </ac:spMkLst>
        </pc:spChg>
        <pc:picChg chg="add del mod">
          <ac:chgData name="Del Manso Martina" userId="513a9d34-6994-41b9-901c-f28dde9905db" providerId="ADAL" clId="{8E33ABEF-27EB-42F7-A495-766AF908AE16}" dt="2022-12-15T14:07:04.188" v="8" actId="14826"/>
          <ac:picMkLst>
            <pc:docMk/>
            <pc:sldMk cId="1175944865" sldId="263"/>
            <ac:picMk id="5" creationId="{B5ED2C2C-1304-0207-7BA3-5468B5CFF6C6}"/>
          </ac:picMkLst>
        </pc:picChg>
        <pc:picChg chg="add del">
          <ac:chgData name="Del Manso Martina" userId="513a9d34-6994-41b9-901c-f28dde9905db" providerId="ADAL" clId="{8E33ABEF-27EB-42F7-A495-766AF908AE16}" dt="2022-12-15T14:06:37.735" v="4" actId="22"/>
          <ac:picMkLst>
            <pc:docMk/>
            <pc:sldMk cId="1175944865" sldId="263"/>
            <ac:picMk id="6" creationId="{DB0C4DC6-5EB2-2DA7-13AF-0994AE6BAD83}"/>
          </ac:picMkLst>
        </pc:picChg>
        <pc:picChg chg="mod">
          <ac:chgData name="Del Manso Martina" userId="513a9d34-6994-41b9-901c-f28dde9905db" providerId="ADAL" clId="{8E33ABEF-27EB-42F7-A495-766AF908AE16}" dt="2022-12-16T11:05:22.645" v="364" actId="1076"/>
          <ac:picMkLst>
            <pc:docMk/>
            <pc:sldMk cId="1175944865" sldId="263"/>
            <ac:picMk id="10" creationId="{C5BB7BEC-B517-08A8-187E-7C6169EEB903}"/>
          </ac:picMkLst>
        </pc:picChg>
      </pc:sldChg>
      <pc:sldChg chg="modSp mod">
        <pc:chgData name="Del Manso Martina" userId="513a9d34-6994-41b9-901c-f28dde9905db" providerId="ADAL" clId="{8E33ABEF-27EB-42F7-A495-766AF908AE16}" dt="2022-12-15T15:58:30.959" v="163" actId="13926"/>
        <pc:sldMkLst>
          <pc:docMk/>
          <pc:sldMk cId="937019017" sldId="267"/>
        </pc:sldMkLst>
        <pc:spChg chg="mod">
          <ac:chgData name="Del Manso Martina" userId="513a9d34-6994-41b9-901c-f28dde9905db" providerId="ADAL" clId="{8E33ABEF-27EB-42F7-A495-766AF908AE16}" dt="2022-12-15T15:58:30.959" v="163" actId="13926"/>
          <ac:spMkLst>
            <pc:docMk/>
            <pc:sldMk cId="937019017" sldId="267"/>
            <ac:spMk id="8" creationId="{120FA03F-51ED-409D-B36B-F721E225D251}"/>
          </ac:spMkLst>
        </pc:spChg>
        <pc:picChg chg="mod">
          <ac:chgData name="Del Manso Martina" userId="513a9d34-6994-41b9-901c-f28dde9905db" providerId="ADAL" clId="{8E33ABEF-27EB-42F7-A495-766AF908AE16}" dt="2022-12-15T15:58:26.129" v="162" actId="14826"/>
          <ac:picMkLst>
            <pc:docMk/>
            <pc:sldMk cId="937019017" sldId="267"/>
            <ac:picMk id="3" creationId="{52DE77F6-6B7C-1C78-AD76-3E7E264C0D15}"/>
          </ac:picMkLst>
        </pc:picChg>
      </pc:sldChg>
      <pc:sldChg chg="modSp mod">
        <pc:chgData name="Del Manso Martina" userId="513a9d34-6994-41b9-901c-f28dde9905db" providerId="ADAL" clId="{8E33ABEF-27EB-42F7-A495-766AF908AE16}" dt="2022-12-16T08:56:38.811" v="178" actId="20577"/>
        <pc:sldMkLst>
          <pc:docMk/>
          <pc:sldMk cId="1393109582" sldId="276"/>
        </pc:sldMkLst>
        <pc:spChg chg="mod">
          <ac:chgData name="Del Manso Martina" userId="513a9d34-6994-41b9-901c-f28dde9905db" providerId="ADAL" clId="{8E33ABEF-27EB-42F7-A495-766AF908AE16}" dt="2022-12-16T08:56:35.333" v="175"/>
          <ac:spMkLst>
            <pc:docMk/>
            <pc:sldMk cId="1393109582" sldId="276"/>
            <ac:spMk id="2" creationId="{E6ADB4E8-56B0-3FA5-A79B-B603D2CC0480}"/>
          </ac:spMkLst>
        </pc:spChg>
        <pc:spChg chg="mod">
          <ac:chgData name="Del Manso Martina" userId="513a9d34-6994-41b9-901c-f28dde9905db" providerId="ADAL" clId="{8E33ABEF-27EB-42F7-A495-766AF908AE16}" dt="2022-12-16T08:56:38.811" v="178" actId="20577"/>
          <ac:spMkLst>
            <pc:docMk/>
            <pc:sldMk cId="1393109582" sldId="276"/>
            <ac:spMk id="3" creationId="{46B1FEDA-143A-4056-8586-6BEC18D7A754}"/>
          </ac:spMkLst>
        </pc:spChg>
      </pc:sldChg>
      <pc:sldChg chg="addSp delSp modSp mod">
        <pc:chgData name="Del Manso Martina" userId="513a9d34-6994-41b9-901c-f28dde9905db" providerId="ADAL" clId="{8E33ABEF-27EB-42F7-A495-766AF908AE16}" dt="2022-12-15T15:37:26.936" v="161" actId="20577"/>
        <pc:sldMkLst>
          <pc:docMk/>
          <pc:sldMk cId="596980194" sldId="278"/>
        </pc:sldMkLst>
        <pc:spChg chg="mod">
          <ac:chgData name="Del Manso Martina" userId="513a9d34-6994-41b9-901c-f28dde9905db" providerId="ADAL" clId="{8E33ABEF-27EB-42F7-A495-766AF908AE16}" dt="2022-12-15T15:37:17.579" v="148" actId="20577"/>
          <ac:spMkLst>
            <pc:docMk/>
            <pc:sldMk cId="596980194" sldId="278"/>
            <ac:spMk id="9" creationId="{9062F9CD-CE96-4997-888D-12FBC44B69AD}"/>
          </ac:spMkLst>
        </pc:spChg>
        <pc:spChg chg="mod">
          <ac:chgData name="Del Manso Martina" userId="513a9d34-6994-41b9-901c-f28dde9905db" providerId="ADAL" clId="{8E33ABEF-27EB-42F7-A495-766AF908AE16}" dt="2022-12-15T15:37:26.936" v="161" actId="20577"/>
          <ac:spMkLst>
            <pc:docMk/>
            <pc:sldMk cId="596980194" sldId="278"/>
            <ac:spMk id="16" creationId="{9AAAB8FB-18B2-4010-8B19-390F6A5A5F0A}"/>
          </ac:spMkLst>
        </pc:spChg>
        <pc:spChg chg="mod">
          <ac:chgData name="Del Manso Martina" userId="513a9d34-6994-41b9-901c-f28dde9905db" providerId="ADAL" clId="{8E33ABEF-27EB-42F7-A495-766AF908AE16}" dt="2022-12-15T15:16:07.080" v="34"/>
          <ac:spMkLst>
            <pc:docMk/>
            <pc:sldMk cId="596980194" sldId="278"/>
            <ac:spMk id="17" creationId="{462B6211-349A-4E55-9BA6-1003FB842C0A}"/>
          </ac:spMkLst>
        </pc:spChg>
        <pc:picChg chg="mod">
          <ac:chgData name="Del Manso Martina" userId="513a9d34-6994-41b9-901c-f28dde9905db" providerId="ADAL" clId="{8E33ABEF-27EB-42F7-A495-766AF908AE16}" dt="2022-12-15T15:36:48.852" v="142" actId="14826"/>
          <ac:picMkLst>
            <pc:docMk/>
            <pc:sldMk cId="596980194" sldId="278"/>
            <ac:picMk id="2" creationId="{AF82171E-FAE6-40F0-802E-C1CBFED00980}"/>
          </ac:picMkLst>
        </pc:picChg>
        <pc:picChg chg="add del">
          <ac:chgData name="Del Manso Martina" userId="513a9d34-6994-41b9-901c-f28dde9905db" providerId="ADAL" clId="{8E33ABEF-27EB-42F7-A495-766AF908AE16}" dt="2022-12-15T15:36:45.974" v="141"/>
          <ac:picMkLst>
            <pc:docMk/>
            <pc:sldMk cId="596980194" sldId="278"/>
            <ac:picMk id="3" creationId="{406ADC02-A239-B4F4-9567-8A6ABA3FABD2}"/>
          </ac:picMkLst>
        </pc:picChg>
        <pc:picChg chg="mod">
          <ac:chgData name="Del Manso Martina" userId="513a9d34-6994-41b9-901c-f28dde9905db" providerId="ADAL" clId="{8E33ABEF-27EB-42F7-A495-766AF908AE16}" dt="2022-12-15T15:36:25.789" v="139" actId="14826"/>
          <ac:picMkLst>
            <pc:docMk/>
            <pc:sldMk cId="596980194" sldId="278"/>
            <ac:picMk id="1026" creationId="{DA911BB8-2AEE-ACAD-E6C5-2594499F2E6A}"/>
          </ac:picMkLst>
        </pc:picChg>
      </pc:sldChg>
      <pc:sldChg chg="del">
        <pc:chgData name="Del Manso Martina" userId="513a9d34-6994-41b9-901c-f28dde9905db" providerId="ADAL" clId="{8E33ABEF-27EB-42F7-A495-766AF908AE16}" dt="2022-12-16T09:02:00.693" v="189" actId="47"/>
        <pc:sldMkLst>
          <pc:docMk/>
          <pc:sldMk cId="37481646" sldId="279"/>
        </pc:sldMkLst>
      </pc:sldChg>
      <pc:sldChg chg="modSp mod">
        <pc:chgData name="Del Manso Martina" userId="513a9d34-6994-41b9-901c-f28dde9905db" providerId="ADAL" clId="{8E33ABEF-27EB-42F7-A495-766AF908AE16}" dt="2022-12-15T16:09:29.438" v="174" actId="20577"/>
        <pc:sldMkLst>
          <pc:docMk/>
          <pc:sldMk cId="3284697636" sldId="1278"/>
        </pc:sldMkLst>
        <pc:spChg chg="mod">
          <ac:chgData name="Del Manso Martina" userId="513a9d34-6994-41b9-901c-f28dde9905db" providerId="ADAL" clId="{8E33ABEF-27EB-42F7-A495-766AF908AE16}" dt="2022-12-15T16:09:29.438" v="174" actId="20577"/>
          <ac:spMkLst>
            <pc:docMk/>
            <pc:sldMk cId="3284697636" sldId="1278"/>
            <ac:spMk id="2" creationId="{71B7A1A9-40FC-4B1A-BC71-6C2C2DFC8700}"/>
          </ac:spMkLst>
        </pc:spChg>
      </pc:sldChg>
      <pc:sldChg chg="modSp mod">
        <pc:chgData name="Del Manso Martina" userId="513a9d34-6994-41b9-901c-f28dde9905db" providerId="ADAL" clId="{8E33ABEF-27EB-42F7-A495-766AF908AE16}" dt="2022-12-15T12:03:14.462" v="1" actId="20577"/>
        <pc:sldMkLst>
          <pc:docMk/>
          <pc:sldMk cId="638701303" sldId="1418"/>
        </pc:sldMkLst>
        <pc:spChg chg="mod">
          <ac:chgData name="Del Manso Martina" userId="513a9d34-6994-41b9-901c-f28dde9905db" providerId="ADAL" clId="{8E33ABEF-27EB-42F7-A495-766AF908AE16}" dt="2022-12-15T12:03:14.462" v="1" actId="20577"/>
          <ac:spMkLst>
            <pc:docMk/>
            <pc:sldMk cId="638701303" sldId="1418"/>
            <ac:spMk id="9" creationId="{02D42140-243D-4064-9F67-4AB0E0B3DB7E}"/>
          </ac:spMkLst>
        </pc:spChg>
      </pc:sldChg>
      <pc:sldChg chg="modSp mod">
        <pc:chgData name="Del Manso Martina" userId="513a9d34-6994-41b9-901c-f28dde9905db" providerId="ADAL" clId="{8E33ABEF-27EB-42F7-A495-766AF908AE16}" dt="2022-12-15T16:09:24.903" v="172" actId="14826"/>
        <pc:sldMkLst>
          <pc:docMk/>
          <pc:sldMk cId="1363598916" sldId="1436"/>
        </pc:sldMkLst>
        <pc:spChg chg="mod">
          <ac:chgData name="Del Manso Martina" userId="513a9d34-6994-41b9-901c-f28dde9905db" providerId="ADAL" clId="{8E33ABEF-27EB-42F7-A495-766AF908AE16}" dt="2022-12-15T16:09:18.767" v="171" actId="20577"/>
          <ac:spMkLst>
            <pc:docMk/>
            <pc:sldMk cId="1363598916" sldId="1436"/>
            <ac:spMk id="2" creationId="{8BF82B57-AAD8-1EEF-574E-5BAF68B60329}"/>
          </ac:spMkLst>
        </pc:spChg>
        <pc:spChg chg="mod">
          <ac:chgData name="Del Manso Martina" userId="513a9d34-6994-41b9-901c-f28dde9905db" providerId="ADAL" clId="{8E33ABEF-27EB-42F7-A495-766AF908AE16}" dt="2022-12-15T15:16:07.080" v="34"/>
          <ac:spMkLst>
            <pc:docMk/>
            <pc:sldMk cId="1363598916" sldId="1436"/>
            <ac:spMk id="4" creationId="{C436C9B4-0598-4BC7-8D20-3BCE1F1E349C}"/>
          </ac:spMkLst>
        </pc:spChg>
        <pc:picChg chg="mod">
          <ac:chgData name="Del Manso Martina" userId="513a9d34-6994-41b9-901c-f28dde9905db" providerId="ADAL" clId="{8E33ABEF-27EB-42F7-A495-766AF908AE16}" dt="2022-12-15T16:09:24.903" v="172" actId="14826"/>
          <ac:picMkLst>
            <pc:docMk/>
            <pc:sldMk cId="1363598916" sldId="1436"/>
            <ac:picMk id="5" creationId="{BD632AA6-298D-4EAF-AE5F-2CEA1D7FEB5A}"/>
          </ac:picMkLst>
        </pc:picChg>
      </pc:sldChg>
      <pc:sldChg chg="modSp mod">
        <pc:chgData name="Del Manso Martina" userId="513a9d34-6994-41b9-901c-f28dde9905db" providerId="ADAL" clId="{8E33ABEF-27EB-42F7-A495-766AF908AE16}" dt="2022-12-15T16:08:57.759" v="168" actId="20577"/>
        <pc:sldMkLst>
          <pc:docMk/>
          <pc:sldMk cId="3024650233" sldId="1443"/>
        </pc:sldMkLst>
        <pc:spChg chg="mod">
          <ac:chgData name="Del Manso Martina" userId="513a9d34-6994-41b9-901c-f28dde9905db" providerId="ADAL" clId="{8E33ABEF-27EB-42F7-A495-766AF908AE16}" dt="2022-12-15T16:08:57.759" v="168" actId="20577"/>
          <ac:spMkLst>
            <pc:docMk/>
            <pc:sldMk cId="3024650233" sldId="1443"/>
            <ac:spMk id="2" creationId="{AD8B7316-7A59-4F04-A5C4-B4F4AAD794FF}"/>
          </ac:spMkLst>
        </pc:spChg>
        <pc:spChg chg="mod">
          <ac:chgData name="Del Manso Martina" userId="513a9d34-6994-41b9-901c-f28dde9905db" providerId="ADAL" clId="{8E33ABEF-27EB-42F7-A495-766AF908AE16}" dt="2022-12-15T16:08:51.767" v="167" actId="20577"/>
          <ac:spMkLst>
            <pc:docMk/>
            <pc:sldMk cId="3024650233" sldId="1443"/>
            <ac:spMk id="9" creationId="{853EB532-9503-48AE-8364-7F7C9B64A96B}"/>
          </ac:spMkLst>
        </pc:spChg>
        <pc:spChg chg="mod">
          <ac:chgData name="Del Manso Martina" userId="513a9d34-6994-41b9-901c-f28dde9905db" providerId="ADAL" clId="{8E33ABEF-27EB-42F7-A495-766AF908AE16}" dt="2022-12-15T15:16:07.080" v="34"/>
          <ac:spMkLst>
            <pc:docMk/>
            <pc:sldMk cId="3024650233" sldId="1443"/>
            <ac:spMk id="13" creationId="{E7776058-B94D-432C-A9E8-125AE28A6B8A}"/>
          </ac:spMkLst>
        </pc:spChg>
        <pc:picChg chg="mod">
          <ac:chgData name="Del Manso Martina" userId="513a9d34-6994-41b9-901c-f28dde9905db" providerId="ADAL" clId="{8E33ABEF-27EB-42F7-A495-766AF908AE16}" dt="2022-12-15T16:08:43.567" v="166" actId="14826"/>
          <ac:picMkLst>
            <pc:docMk/>
            <pc:sldMk cId="3024650233" sldId="1443"/>
            <ac:picMk id="6146" creationId="{3B2467D0-95AB-4349-9144-A9BBBC34A0C4}"/>
          </ac:picMkLst>
        </pc:picChg>
      </pc:sldChg>
      <pc:sldChg chg="modSp mod">
        <pc:chgData name="Del Manso Martina" userId="513a9d34-6994-41b9-901c-f28dde9905db" providerId="ADAL" clId="{8E33ABEF-27EB-42F7-A495-766AF908AE16}" dt="2022-12-16T11:04:13.848" v="358" actId="13926"/>
        <pc:sldMkLst>
          <pc:docMk/>
          <pc:sldMk cId="2705140051" sldId="1461"/>
        </pc:sldMkLst>
        <pc:spChg chg="mod">
          <ac:chgData name="Del Manso Martina" userId="513a9d34-6994-41b9-901c-f28dde9905db" providerId="ADAL" clId="{8E33ABEF-27EB-42F7-A495-766AF908AE16}" dt="2022-12-16T11:03:59.226" v="351" actId="20577"/>
          <ac:spMkLst>
            <pc:docMk/>
            <pc:sldMk cId="2705140051" sldId="1461"/>
            <ac:spMk id="2" creationId="{97E7B292-9F5A-9049-8903-1BFA5568045D}"/>
          </ac:spMkLst>
        </pc:spChg>
        <pc:spChg chg="mod">
          <ac:chgData name="Del Manso Martina" userId="513a9d34-6994-41b9-901c-f28dde9905db" providerId="ADAL" clId="{8E33ABEF-27EB-42F7-A495-766AF908AE16}" dt="2022-12-16T11:04:13.848" v="358" actId="13926"/>
          <ac:spMkLst>
            <pc:docMk/>
            <pc:sldMk cId="2705140051" sldId="1461"/>
            <ac:spMk id="3" creationId="{9AE7991F-227C-4D1D-963F-5DF7512E9B72}"/>
          </ac:spMkLst>
        </pc:spChg>
        <pc:spChg chg="mod">
          <ac:chgData name="Del Manso Martina" userId="513a9d34-6994-41b9-901c-f28dde9905db" providerId="ADAL" clId="{8E33ABEF-27EB-42F7-A495-766AF908AE16}" dt="2022-12-16T11:03:37.993" v="333" actId="20577"/>
          <ac:spMkLst>
            <pc:docMk/>
            <pc:sldMk cId="2705140051" sldId="1461"/>
            <ac:spMk id="6" creationId="{C0E3834D-83F4-4161-9CFE-5070D55D5F1B}"/>
          </ac:spMkLst>
        </pc:spChg>
      </pc:sldChg>
      <pc:sldChg chg="addSp delSp modSp mod">
        <pc:chgData name="Del Manso Martina" userId="513a9d34-6994-41b9-901c-f28dde9905db" providerId="ADAL" clId="{8E33ABEF-27EB-42F7-A495-766AF908AE16}" dt="2022-12-16T11:06:01.430" v="374" actId="20577"/>
        <pc:sldMkLst>
          <pc:docMk/>
          <pc:sldMk cId="549617493" sldId="1464"/>
        </pc:sldMkLst>
        <pc:spChg chg="mod">
          <ac:chgData name="Del Manso Martina" userId="513a9d34-6994-41b9-901c-f28dde9905db" providerId="ADAL" clId="{8E33ABEF-27EB-42F7-A495-766AF908AE16}" dt="2022-12-15T15:16:07.080" v="34"/>
          <ac:spMkLst>
            <pc:docMk/>
            <pc:sldMk cId="549617493" sldId="1464"/>
            <ac:spMk id="6" creationId="{23167014-F99B-4102-9FDF-70714DE9EB3C}"/>
          </ac:spMkLst>
        </pc:spChg>
        <pc:spChg chg="mod">
          <ac:chgData name="Del Manso Martina" userId="513a9d34-6994-41b9-901c-f28dde9905db" providerId="ADAL" clId="{8E33ABEF-27EB-42F7-A495-766AF908AE16}" dt="2022-12-16T11:06:01.430" v="374" actId="20577"/>
          <ac:spMkLst>
            <pc:docMk/>
            <pc:sldMk cId="549617493" sldId="1464"/>
            <ac:spMk id="7" creationId="{521C454B-F5E8-4456-B826-7D75278D9657}"/>
          </ac:spMkLst>
        </pc:spChg>
        <pc:spChg chg="mod">
          <ac:chgData name="Del Manso Martina" userId="513a9d34-6994-41b9-901c-f28dde9905db" providerId="ADAL" clId="{8E33ABEF-27EB-42F7-A495-766AF908AE16}" dt="2022-12-16T10:59:46.196" v="229" actId="20577"/>
          <ac:spMkLst>
            <pc:docMk/>
            <pc:sldMk cId="549617493" sldId="1464"/>
            <ac:spMk id="12" creationId="{C38C7F7B-BB50-4EF1-B675-C18FAB25E91D}"/>
          </ac:spMkLst>
        </pc:spChg>
        <pc:spChg chg="mod">
          <ac:chgData name="Del Manso Martina" userId="513a9d34-6994-41b9-901c-f28dde9905db" providerId="ADAL" clId="{8E33ABEF-27EB-42F7-A495-766AF908AE16}" dt="2022-12-16T10:59:35.806" v="217" actId="20577"/>
          <ac:spMkLst>
            <pc:docMk/>
            <pc:sldMk cId="549617493" sldId="1464"/>
            <ac:spMk id="20" creationId="{16455BC2-3EEC-465F-BFC7-69E0D30CE390}"/>
          </ac:spMkLst>
        </pc:spChg>
        <pc:spChg chg="mod">
          <ac:chgData name="Del Manso Martina" userId="513a9d34-6994-41b9-901c-f28dde9905db" providerId="ADAL" clId="{8E33ABEF-27EB-42F7-A495-766AF908AE16}" dt="2022-12-16T11:00:15.627" v="243" actId="20577"/>
          <ac:spMkLst>
            <pc:docMk/>
            <pc:sldMk cId="549617493" sldId="1464"/>
            <ac:spMk id="23" creationId="{1916299F-6F0B-41A0-B266-329199B98D1D}"/>
          </ac:spMkLst>
        </pc:spChg>
        <pc:spChg chg="mod">
          <ac:chgData name="Del Manso Martina" userId="513a9d34-6994-41b9-901c-f28dde9905db" providerId="ADAL" clId="{8E33ABEF-27EB-42F7-A495-766AF908AE16}" dt="2022-12-16T10:59:54.236" v="235" actId="20577"/>
          <ac:spMkLst>
            <pc:docMk/>
            <pc:sldMk cId="549617493" sldId="1464"/>
            <ac:spMk id="24" creationId="{E74C75E4-D3C3-4199-B3B7-E5CE64741945}"/>
          </ac:spMkLst>
        </pc:spChg>
        <pc:spChg chg="mod">
          <ac:chgData name="Del Manso Martina" userId="513a9d34-6994-41b9-901c-f28dde9905db" providerId="ADAL" clId="{8E33ABEF-27EB-42F7-A495-766AF908AE16}" dt="2022-12-16T11:00:44.830" v="249" actId="20577"/>
          <ac:spMkLst>
            <pc:docMk/>
            <pc:sldMk cId="549617493" sldId="1464"/>
            <ac:spMk id="25" creationId="{2A50A42D-7861-4F67-ABF7-B56D3E1416D8}"/>
          </ac:spMkLst>
        </pc:spChg>
        <pc:spChg chg="mod">
          <ac:chgData name="Del Manso Martina" userId="513a9d34-6994-41b9-901c-f28dde9905db" providerId="ADAL" clId="{8E33ABEF-27EB-42F7-A495-766AF908AE16}" dt="2022-12-16T11:01:19.324" v="261" actId="20577"/>
          <ac:spMkLst>
            <pc:docMk/>
            <pc:sldMk cId="549617493" sldId="1464"/>
            <ac:spMk id="26" creationId="{17B8BD54-C49A-4DF1-BBE2-6315E6CC2BD6}"/>
          </ac:spMkLst>
        </pc:spChg>
        <pc:spChg chg="mod">
          <ac:chgData name="Del Manso Martina" userId="513a9d34-6994-41b9-901c-f28dde9905db" providerId="ADAL" clId="{8E33ABEF-27EB-42F7-A495-766AF908AE16}" dt="2022-12-16T11:00:56.240" v="255" actId="20577"/>
          <ac:spMkLst>
            <pc:docMk/>
            <pc:sldMk cId="549617493" sldId="1464"/>
            <ac:spMk id="27" creationId="{3D620C99-C7B9-49E6-9F1F-B55959BD649D}"/>
          </ac:spMkLst>
        </pc:spChg>
        <pc:spChg chg="mod">
          <ac:chgData name="Del Manso Martina" userId="513a9d34-6994-41b9-901c-f28dde9905db" providerId="ADAL" clId="{8E33ABEF-27EB-42F7-A495-766AF908AE16}" dt="2022-12-16T11:01:43.257" v="272" actId="20577"/>
          <ac:spMkLst>
            <pc:docMk/>
            <pc:sldMk cId="549617493" sldId="1464"/>
            <ac:spMk id="28" creationId="{E84D0256-A48B-432B-B8ED-89AB73710437}"/>
          </ac:spMkLst>
        </pc:spChg>
        <pc:spChg chg="mod">
          <ac:chgData name="Del Manso Martina" userId="513a9d34-6994-41b9-901c-f28dde9905db" providerId="ADAL" clId="{8E33ABEF-27EB-42F7-A495-766AF908AE16}" dt="2022-12-16T11:01:34.404" v="266" actId="20577"/>
          <ac:spMkLst>
            <pc:docMk/>
            <pc:sldMk cId="549617493" sldId="1464"/>
            <ac:spMk id="29" creationId="{6B0B2A4C-42BF-4626-B2DA-6BCBB944F7F9}"/>
          </ac:spMkLst>
        </pc:spChg>
        <pc:picChg chg="del">
          <ac:chgData name="Del Manso Martina" userId="513a9d34-6994-41b9-901c-f28dde9905db" providerId="ADAL" clId="{8E33ABEF-27EB-42F7-A495-766AF908AE16}" dt="2022-12-16T09:01:07.282" v="184" actId="478"/>
          <ac:picMkLst>
            <pc:docMk/>
            <pc:sldMk cId="549617493" sldId="1464"/>
            <ac:picMk id="2" creationId="{5FE48CD5-AB77-45A9-3D72-B04A07957FFD}"/>
          </ac:picMkLst>
        </pc:picChg>
        <pc:picChg chg="add mod">
          <ac:chgData name="Del Manso Martina" userId="513a9d34-6994-41b9-901c-f28dde9905db" providerId="ADAL" clId="{8E33ABEF-27EB-42F7-A495-766AF908AE16}" dt="2022-12-16T09:01:28.065" v="188" actId="167"/>
          <ac:picMkLst>
            <pc:docMk/>
            <pc:sldMk cId="549617493" sldId="1464"/>
            <ac:picMk id="1026" creationId="{09EDCDDD-A9BC-293D-9713-9C6EEFB37912}"/>
          </ac:picMkLst>
        </pc:picChg>
      </pc:sldChg>
      <pc:sldChg chg="addSp delSp modSp mod">
        <pc:chgData name="Del Manso Martina" userId="513a9d34-6994-41b9-901c-f28dde9905db" providerId="ADAL" clId="{8E33ABEF-27EB-42F7-A495-766AF908AE16}" dt="2022-12-16T09:00:49.734" v="183" actId="1076"/>
        <pc:sldMkLst>
          <pc:docMk/>
          <pc:sldMk cId="2704211798" sldId="1465"/>
        </pc:sldMkLst>
        <pc:picChg chg="add mod">
          <ac:chgData name="Del Manso Martina" userId="513a9d34-6994-41b9-901c-f28dde9905db" providerId="ADAL" clId="{8E33ABEF-27EB-42F7-A495-766AF908AE16}" dt="2022-12-16T09:00:49.734" v="183" actId="1076"/>
          <ac:picMkLst>
            <pc:docMk/>
            <pc:sldMk cId="2704211798" sldId="1465"/>
            <ac:picMk id="4" creationId="{DA38D2C6-BB20-C6CB-461E-03BE42B61B77}"/>
          </ac:picMkLst>
        </pc:picChg>
        <pc:picChg chg="del">
          <ac:chgData name="Del Manso Martina" userId="513a9d34-6994-41b9-901c-f28dde9905db" providerId="ADAL" clId="{8E33ABEF-27EB-42F7-A495-766AF908AE16}" dt="2022-12-16T08:56:42.984" v="179" actId="478"/>
          <ac:picMkLst>
            <pc:docMk/>
            <pc:sldMk cId="2704211798" sldId="1465"/>
            <ac:picMk id="7" creationId="{E8897C98-EF99-A405-247B-285870F030A5}"/>
          </ac:picMkLst>
        </pc:picChg>
      </pc:sldChg>
      <pc:sldChg chg="modSp mod">
        <pc:chgData name="Del Manso Martina" userId="513a9d34-6994-41b9-901c-f28dde9905db" providerId="ADAL" clId="{8E33ABEF-27EB-42F7-A495-766AF908AE16}" dt="2022-12-16T09:09:38.642" v="208" actId="20577"/>
        <pc:sldMkLst>
          <pc:docMk/>
          <pc:sldMk cId="3941613085" sldId="1466"/>
        </pc:sldMkLst>
        <pc:spChg chg="mod">
          <ac:chgData name="Del Manso Martina" userId="513a9d34-6994-41b9-901c-f28dde9905db" providerId="ADAL" clId="{8E33ABEF-27EB-42F7-A495-766AF908AE16}" dt="2022-12-16T09:09:38.642" v="208" actId="20577"/>
          <ac:spMkLst>
            <pc:docMk/>
            <pc:sldMk cId="3941613085" sldId="1466"/>
            <ac:spMk id="5" creationId="{DF970081-94DA-4076-80A9-CF7BC0ABB794}"/>
          </ac:spMkLst>
        </pc:spChg>
        <pc:graphicFrameChg chg="mod modGraphic">
          <ac:chgData name="Del Manso Martina" userId="513a9d34-6994-41b9-901c-f28dde9905db" providerId="ADAL" clId="{8E33ABEF-27EB-42F7-A495-766AF908AE16}" dt="2022-12-16T09:09:04.156" v="201" actId="207"/>
          <ac:graphicFrameMkLst>
            <pc:docMk/>
            <pc:sldMk cId="3941613085" sldId="1466"/>
            <ac:graphicFrameMk id="8" creationId="{E95F98A3-5C61-F934-D9AB-63B169D1530C}"/>
          </ac:graphicFrameMkLst>
        </pc:graphicFrameChg>
      </pc:sldChg>
    </pc:docChg>
  </pc:docChgLst>
  <pc:docChgLst>
    <pc:chgData name="Sacco Chiara" userId="604a9791-ac5d-48d5-8481-04465ca7f14a" providerId="ADAL" clId="{898339D1-7F68-429E-9642-AF5743F2E712}"/>
    <pc:docChg chg="undo custSel delSld modSld">
      <pc:chgData name="Sacco Chiara" userId="604a9791-ac5d-48d5-8481-04465ca7f14a" providerId="ADAL" clId="{898339D1-7F68-429E-9642-AF5743F2E712}" dt="2022-12-29T14:51:00.645" v="229" actId="13926"/>
      <pc:docMkLst>
        <pc:docMk/>
      </pc:docMkLst>
      <pc:sldChg chg="modSp mod">
        <pc:chgData name="Sacco Chiara" userId="604a9791-ac5d-48d5-8481-04465ca7f14a" providerId="ADAL" clId="{898339D1-7F68-429E-9642-AF5743F2E712}" dt="2022-12-29T11:02:15.342" v="112" actId="20577"/>
        <pc:sldMkLst>
          <pc:docMk/>
          <pc:sldMk cId="558278552" sldId="259"/>
        </pc:sldMkLst>
        <pc:spChg chg="mod">
          <ac:chgData name="Sacco Chiara" userId="604a9791-ac5d-48d5-8481-04465ca7f14a" providerId="ADAL" clId="{898339D1-7F68-429E-9642-AF5743F2E712}" dt="2022-12-29T11:02:15.342" v="112" actId="20577"/>
          <ac:spMkLst>
            <pc:docMk/>
            <pc:sldMk cId="558278552" sldId="259"/>
            <ac:spMk id="9" creationId="{9062F9CD-CE96-4997-888D-12FBC44B69AD}"/>
          </ac:spMkLst>
        </pc:spChg>
        <pc:picChg chg="mod">
          <ac:chgData name="Sacco Chiara" userId="604a9791-ac5d-48d5-8481-04465ca7f14a" providerId="ADAL" clId="{898339D1-7F68-429E-9642-AF5743F2E712}" dt="2022-12-29T11:01:32.583" v="103" actId="14826"/>
          <ac:picMkLst>
            <pc:docMk/>
            <pc:sldMk cId="558278552" sldId="259"/>
            <ac:picMk id="1026" creationId="{46F22350-067A-2ACD-7608-7432BEEE1852}"/>
          </ac:picMkLst>
        </pc:picChg>
      </pc:sldChg>
      <pc:sldChg chg="addSp delSp modSp mod">
        <pc:chgData name="Sacco Chiara" userId="604a9791-ac5d-48d5-8481-04465ca7f14a" providerId="ADAL" clId="{898339D1-7F68-429E-9642-AF5743F2E712}" dt="2022-12-29T10:57:29.160" v="99" actId="20577"/>
        <pc:sldMkLst>
          <pc:docMk/>
          <pc:sldMk cId="3310883101" sldId="261"/>
        </pc:sldMkLst>
        <pc:spChg chg="mod">
          <ac:chgData name="Sacco Chiara" userId="604a9791-ac5d-48d5-8481-04465ca7f14a" providerId="ADAL" clId="{898339D1-7F68-429E-9642-AF5743F2E712}" dt="2022-12-29T10:56:52.924" v="70" actId="20577"/>
          <ac:spMkLst>
            <pc:docMk/>
            <pc:sldMk cId="3310883101" sldId="261"/>
            <ac:spMk id="6" creationId="{FDD407F9-D97C-40C4-9D32-E19852D92C02}"/>
          </ac:spMkLst>
        </pc:spChg>
        <pc:spChg chg="mod">
          <ac:chgData name="Sacco Chiara" userId="604a9791-ac5d-48d5-8481-04465ca7f14a" providerId="ADAL" clId="{898339D1-7F68-429E-9642-AF5743F2E712}" dt="2022-12-29T10:57:10.844" v="82" actId="20577"/>
          <ac:spMkLst>
            <pc:docMk/>
            <pc:sldMk cId="3310883101" sldId="261"/>
            <ac:spMk id="8" creationId="{49C5373A-585E-420D-9426-FA7A20EA58D9}"/>
          </ac:spMkLst>
        </pc:spChg>
        <pc:spChg chg="mod">
          <ac:chgData name="Sacco Chiara" userId="604a9791-ac5d-48d5-8481-04465ca7f14a" providerId="ADAL" clId="{898339D1-7F68-429E-9642-AF5743F2E712}" dt="2022-12-29T10:56:31.784" v="60" actId="20577"/>
          <ac:spMkLst>
            <pc:docMk/>
            <pc:sldMk cId="3310883101" sldId="261"/>
            <ac:spMk id="10" creationId="{A0168411-B05F-4E38-B014-86F92D6456B7}"/>
          </ac:spMkLst>
        </pc:spChg>
        <pc:spChg chg="mod">
          <ac:chgData name="Sacco Chiara" userId="604a9791-ac5d-48d5-8481-04465ca7f14a" providerId="ADAL" clId="{898339D1-7F68-429E-9642-AF5743F2E712}" dt="2022-12-29T10:57:29.160" v="99" actId="20577"/>
          <ac:spMkLst>
            <pc:docMk/>
            <pc:sldMk cId="3310883101" sldId="261"/>
            <ac:spMk id="170" creationId="{9F928B8A-3EB1-4DF1-BFCE-1A2F9A1160CD}"/>
          </ac:spMkLst>
        </pc:spChg>
        <pc:picChg chg="del">
          <ac:chgData name="Sacco Chiara" userId="604a9791-ac5d-48d5-8481-04465ca7f14a" providerId="ADAL" clId="{898339D1-7F68-429E-9642-AF5743F2E712}" dt="2022-12-29T10:55:35.004" v="44" actId="478"/>
          <ac:picMkLst>
            <pc:docMk/>
            <pc:sldMk cId="3310883101" sldId="261"/>
            <ac:picMk id="14" creationId="{4DF9D44A-7885-B413-DC11-987D19E6DCDD}"/>
          </ac:picMkLst>
        </pc:picChg>
        <pc:picChg chg="add mod">
          <ac:chgData name="Sacco Chiara" userId="604a9791-ac5d-48d5-8481-04465ca7f14a" providerId="ADAL" clId="{898339D1-7F68-429E-9642-AF5743F2E712}" dt="2022-12-29T10:56:03.833" v="51" actId="1076"/>
          <ac:picMkLst>
            <pc:docMk/>
            <pc:sldMk cId="3310883101" sldId="261"/>
            <ac:picMk id="1026" creationId="{91622F3B-016C-F6AB-025F-DA240E8B0961}"/>
          </ac:picMkLst>
        </pc:picChg>
      </pc:sldChg>
      <pc:sldChg chg="addSp delSp modSp mod">
        <pc:chgData name="Sacco Chiara" userId="604a9791-ac5d-48d5-8481-04465ca7f14a" providerId="ADAL" clId="{898339D1-7F68-429E-9642-AF5743F2E712}" dt="2022-12-29T14:51:00.645" v="229" actId="13926"/>
        <pc:sldMkLst>
          <pc:docMk/>
          <pc:sldMk cId="1175944865" sldId="263"/>
        </pc:sldMkLst>
        <pc:spChg chg="mod">
          <ac:chgData name="Sacco Chiara" userId="604a9791-ac5d-48d5-8481-04465ca7f14a" providerId="ADAL" clId="{898339D1-7F68-429E-9642-AF5743F2E712}" dt="2022-12-29T14:51:00.645" v="229" actId="13926"/>
          <ac:spMkLst>
            <pc:docMk/>
            <pc:sldMk cId="1175944865" sldId="263"/>
            <ac:spMk id="8" creationId="{88ED138C-29C0-410A-8A6C-FC0EE87430DF}"/>
          </ac:spMkLst>
        </pc:spChg>
        <pc:picChg chg="mod">
          <ac:chgData name="Sacco Chiara" userId="604a9791-ac5d-48d5-8481-04465ca7f14a" providerId="ADAL" clId="{898339D1-7F68-429E-9642-AF5743F2E712}" dt="2022-12-29T10:53:52.956" v="22" actId="1035"/>
          <ac:picMkLst>
            <pc:docMk/>
            <pc:sldMk cId="1175944865" sldId="263"/>
            <ac:picMk id="5" creationId="{B5ED2C2C-1304-0207-7BA3-5468B5CFF6C6}"/>
          </ac:picMkLst>
        </pc:picChg>
        <pc:picChg chg="add del mod">
          <ac:chgData name="Sacco Chiara" userId="604a9791-ac5d-48d5-8481-04465ca7f14a" providerId="ADAL" clId="{898339D1-7F68-429E-9642-AF5743F2E712}" dt="2022-12-29T14:34:12.102" v="120" actId="14826"/>
          <ac:picMkLst>
            <pc:docMk/>
            <pc:sldMk cId="1175944865" sldId="263"/>
            <ac:picMk id="10" creationId="{C5BB7BEC-B517-08A8-187E-7C6169EEB903}"/>
          </ac:picMkLst>
        </pc:picChg>
      </pc:sldChg>
      <pc:sldChg chg="modSp mod">
        <pc:chgData name="Sacco Chiara" userId="604a9791-ac5d-48d5-8481-04465ca7f14a" providerId="ADAL" clId="{898339D1-7F68-429E-9642-AF5743F2E712}" dt="2022-12-29T14:50:49.419" v="227" actId="13926"/>
        <pc:sldMkLst>
          <pc:docMk/>
          <pc:sldMk cId="937019017" sldId="267"/>
        </pc:sldMkLst>
        <pc:spChg chg="mod">
          <ac:chgData name="Sacco Chiara" userId="604a9791-ac5d-48d5-8481-04465ca7f14a" providerId="ADAL" clId="{898339D1-7F68-429E-9642-AF5743F2E712}" dt="2022-12-29T14:50:49.419" v="227" actId="13926"/>
          <ac:spMkLst>
            <pc:docMk/>
            <pc:sldMk cId="937019017" sldId="267"/>
            <ac:spMk id="8" creationId="{120FA03F-51ED-409D-B36B-F721E225D251}"/>
          </ac:spMkLst>
        </pc:spChg>
        <pc:picChg chg="mod">
          <ac:chgData name="Sacco Chiara" userId="604a9791-ac5d-48d5-8481-04465ca7f14a" providerId="ADAL" clId="{898339D1-7F68-429E-9642-AF5743F2E712}" dt="2022-12-29T14:32:23.030" v="113" actId="14826"/>
          <ac:picMkLst>
            <pc:docMk/>
            <pc:sldMk cId="937019017" sldId="267"/>
            <ac:picMk id="3" creationId="{52DE77F6-6B7C-1C78-AD76-3E7E264C0D15}"/>
          </ac:picMkLst>
        </pc:picChg>
      </pc:sldChg>
      <pc:sldChg chg="modSp mod">
        <pc:chgData name="Sacco Chiara" userId="604a9791-ac5d-48d5-8481-04465ca7f14a" providerId="ADAL" clId="{898339D1-7F68-429E-9642-AF5743F2E712}" dt="2022-12-29T14:50:25.839" v="224" actId="13926"/>
        <pc:sldMkLst>
          <pc:docMk/>
          <pc:sldMk cId="1393109582" sldId="276"/>
        </pc:sldMkLst>
        <pc:spChg chg="mod">
          <ac:chgData name="Sacco Chiara" userId="604a9791-ac5d-48d5-8481-04465ca7f14a" providerId="ADAL" clId="{898339D1-7F68-429E-9642-AF5743F2E712}" dt="2022-12-29T14:50:25.839" v="224" actId="13926"/>
          <ac:spMkLst>
            <pc:docMk/>
            <pc:sldMk cId="1393109582" sldId="276"/>
            <ac:spMk id="2" creationId="{E6ADB4E8-56B0-3FA5-A79B-B603D2CC0480}"/>
          </ac:spMkLst>
        </pc:spChg>
      </pc:sldChg>
      <pc:sldChg chg="modSp">
        <pc:chgData name="Sacco Chiara" userId="604a9791-ac5d-48d5-8481-04465ca7f14a" providerId="ADAL" clId="{898339D1-7F68-429E-9642-AF5743F2E712}" dt="2022-12-29T11:01:16.973" v="102" actId="14826"/>
        <pc:sldMkLst>
          <pc:docMk/>
          <pc:sldMk cId="596980194" sldId="278"/>
        </pc:sldMkLst>
        <pc:picChg chg="mod">
          <ac:chgData name="Sacco Chiara" userId="604a9791-ac5d-48d5-8481-04465ca7f14a" providerId="ADAL" clId="{898339D1-7F68-429E-9642-AF5743F2E712}" dt="2022-12-29T11:01:16.973" v="102" actId="14826"/>
          <ac:picMkLst>
            <pc:docMk/>
            <pc:sldMk cId="596980194" sldId="278"/>
            <ac:picMk id="2" creationId="{AF82171E-FAE6-40F0-802E-C1CBFED00980}"/>
          </ac:picMkLst>
        </pc:picChg>
        <pc:picChg chg="mod">
          <ac:chgData name="Sacco Chiara" userId="604a9791-ac5d-48d5-8481-04465ca7f14a" providerId="ADAL" clId="{898339D1-7F68-429E-9642-AF5743F2E712}" dt="2022-12-29T11:01:08.018" v="101" actId="14100"/>
          <ac:picMkLst>
            <pc:docMk/>
            <pc:sldMk cId="596980194" sldId="278"/>
            <ac:picMk id="1026" creationId="{DA911BB8-2AEE-ACAD-E6C5-2594499F2E6A}"/>
          </ac:picMkLst>
        </pc:picChg>
      </pc:sldChg>
      <pc:sldChg chg="del">
        <pc:chgData name="Sacco Chiara" userId="604a9791-ac5d-48d5-8481-04465ca7f14a" providerId="ADAL" clId="{898339D1-7F68-429E-9642-AF5743F2E712}" dt="2022-12-29T14:40:50.776" v="145" actId="47"/>
        <pc:sldMkLst>
          <pc:docMk/>
          <pc:sldMk cId="37481646" sldId="279"/>
        </pc:sldMkLst>
      </pc:sldChg>
      <pc:sldChg chg="modSp mod">
        <pc:chgData name="Sacco Chiara" userId="604a9791-ac5d-48d5-8481-04465ca7f14a" providerId="ADAL" clId="{898339D1-7F68-429E-9642-AF5743F2E712}" dt="2022-12-29T10:45:33.786" v="1" actId="20577"/>
        <pc:sldMkLst>
          <pc:docMk/>
          <pc:sldMk cId="638701303" sldId="1418"/>
        </pc:sldMkLst>
        <pc:spChg chg="mod">
          <ac:chgData name="Sacco Chiara" userId="604a9791-ac5d-48d5-8481-04465ca7f14a" providerId="ADAL" clId="{898339D1-7F68-429E-9642-AF5743F2E712}" dt="2022-12-29T10:45:33.786" v="1" actId="20577"/>
          <ac:spMkLst>
            <pc:docMk/>
            <pc:sldMk cId="638701303" sldId="1418"/>
            <ac:spMk id="9" creationId="{02D42140-243D-4064-9F67-4AB0E0B3DB7E}"/>
          </ac:spMkLst>
        </pc:spChg>
      </pc:sldChg>
      <pc:sldChg chg="modSp mod">
        <pc:chgData name="Sacco Chiara" userId="604a9791-ac5d-48d5-8481-04465ca7f14a" providerId="ADAL" clId="{898339D1-7F68-429E-9642-AF5743F2E712}" dt="2022-12-29T14:40:40.854" v="144" actId="20577"/>
        <pc:sldMkLst>
          <pc:docMk/>
          <pc:sldMk cId="1363598916" sldId="1436"/>
        </pc:sldMkLst>
        <pc:spChg chg="mod">
          <ac:chgData name="Sacco Chiara" userId="604a9791-ac5d-48d5-8481-04465ca7f14a" providerId="ADAL" clId="{898339D1-7F68-429E-9642-AF5743F2E712}" dt="2022-12-29T14:40:40.854" v="144" actId="20577"/>
          <ac:spMkLst>
            <pc:docMk/>
            <pc:sldMk cId="1363598916" sldId="1436"/>
            <ac:spMk id="2" creationId="{8BF82B57-AAD8-1EEF-574E-5BAF68B60329}"/>
          </ac:spMkLst>
        </pc:spChg>
        <pc:picChg chg="mod">
          <ac:chgData name="Sacco Chiara" userId="604a9791-ac5d-48d5-8481-04465ca7f14a" providerId="ADAL" clId="{898339D1-7F68-429E-9642-AF5743F2E712}" dt="2022-12-29T14:40:30.004" v="139" actId="14826"/>
          <ac:picMkLst>
            <pc:docMk/>
            <pc:sldMk cId="1363598916" sldId="1436"/>
            <ac:picMk id="5" creationId="{BD632AA6-298D-4EAF-AE5F-2CEA1D7FEB5A}"/>
          </ac:picMkLst>
        </pc:picChg>
      </pc:sldChg>
      <pc:sldChg chg="modSp mod">
        <pc:chgData name="Sacco Chiara" userId="604a9791-ac5d-48d5-8481-04465ca7f14a" providerId="ADAL" clId="{898339D1-7F68-429E-9642-AF5743F2E712}" dt="2022-12-29T14:35:14.540" v="127" actId="14826"/>
        <pc:sldMkLst>
          <pc:docMk/>
          <pc:sldMk cId="3024650233" sldId="1443"/>
        </pc:sldMkLst>
        <pc:spChg chg="mod">
          <ac:chgData name="Sacco Chiara" userId="604a9791-ac5d-48d5-8481-04465ca7f14a" providerId="ADAL" clId="{898339D1-7F68-429E-9642-AF5743F2E712}" dt="2022-12-29T14:34:57.169" v="122" actId="20577"/>
          <ac:spMkLst>
            <pc:docMk/>
            <pc:sldMk cId="3024650233" sldId="1443"/>
            <ac:spMk id="2" creationId="{AD8B7316-7A59-4F04-A5C4-B4F4AAD794FF}"/>
          </ac:spMkLst>
        </pc:spChg>
        <pc:spChg chg="mod">
          <ac:chgData name="Sacco Chiara" userId="604a9791-ac5d-48d5-8481-04465ca7f14a" providerId="ADAL" clId="{898339D1-7F68-429E-9642-AF5743F2E712}" dt="2022-12-29T14:35:04.632" v="126" actId="20577"/>
          <ac:spMkLst>
            <pc:docMk/>
            <pc:sldMk cId="3024650233" sldId="1443"/>
            <ac:spMk id="9" creationId="{853EB532-9503-48AE-8364-7F7C9B64A96B}"/>
          </ac:spMkLst>
        </pc:spChg>
        <pc:spChg chg="mod">
          <ac:chgData name="Sacco Chiara" userId="604a9791-ac5d-48d5-8481-04465ca7f14a" providerId="ADAL" clId="{898339D1-7F68-429E-9642-AF5743F2E712}" dt="2022-12-29T14:35:01.136" v="124" actId="20577"/>
          <ac:spMkLst>
            <pc:docMk/>
            <pc:sldMk cId="3024650233" sldId="1443"/>
            <ac:spMk id="10" creationId="{0BD037C3-7E0E-4F44-9B42-DA601C69B26E}"/>
          </ac:spMkLst>
        </pc:spChg>
        <pc:picChg chg="mod">
          <ac:chgData name="Sacco Chiara" userId="604a9791-ac5d-48d5-8481-04465ca7f14a" providerId="ADAL" clId="{898339D1-7F68-429E-9642-AF5743F2E712}" dt="2022-12-29T14:35:14.540" v="127" actId="14826"/>
          <ac:picMkLst>
            <pc:docMk/>
            <pc:sldMk cId="3024650233" sldId="1443"/>
            <ac:picMk id="6146" creationId="{3B2467D0-95AB-4349-9144-A9BBBC34A0C4}"/>
          </ac:picMkLst>
        </pc:picChg>
      </pc:sldChg>
      <pc:sldChg chg="modSp mod">
        <pc:chgData name="Sacco Chiara" userId="604a9791-ac5d-48d5-8481-04465ca7f14a" providerId="ADAL" clId="{898339D1-7F68-429E-9642-AF5743F2E712}" dt="2022-12-29T14:50:36.618" v="225" actId="13926"/>
        <pc:sldMkLst>
          <pc:docMk/>
          <pc:sldMk cId="2705140051" sldId="1461"/>
        </pc:sldMkLst>
        <pc:spChg chg="mod">
          <ac:chgData name="Sacco Chiara" userId="604a9791-ac5d-48d5-8481-04465ca7f14a" providerId="ADAL" clId="{898339D1-7F68-429E-9642-AF5743F2E712}" dt="2022-12-29T14:50:36.618" v="225" actId="13926"/>
          <ac:spMkLst>
            <pc:docMk/>
            <pc:sldMk cId="2705140051" sldId="1461"/>
            <ac:spMk id="2" creationId="{97E7B292-9F5A-9049-8903-1BFA5568045D}"/>
          </ac:spMkLst>
        </pc:spChg>
        <pc:spChg chg="mod">
          <ac:chgData name="Sacco Chiara" userId="604a9791-ac5d-48d5-8481-04465ca7f14a" providerId="ADAL" clId="{898339D1-7F68-429E-9642-AF5743F2E712}" dt="2022-12-29T14:40:07.273" v="135" actId="20577"/>
          <ac:spMkLst>
            <pc:docMk/>
            <pc:sldMk cId="2705140051" sldId="1461"/>
            <ac:spMk id="3" creationId="{9AE7991F-227C-4D1D-963F-5DF7512E9B72}"/>
          </ac:spMkLst>
        </pc:spChg>
        <pc:spChg chg="mod">
          <ac:chgData name="Sacco Chiara" userId="604a9791-ac5d-48d5-8481-04465ca7f14a" providerId="ADAL" clId="{898339D1-7F68-429E-9642-AF5743F2E712}" dt="2022-12-29T14:50:36.618" v="225" actId="13926"/>
          <ac:spMkLst>
            <pc:docMk/>
            <pc:sldMk cId="2705140051" sldId="1461"/>
            <ac:spMk id="6" creationId="{C0E3834D-83F4-4161-9CFE-5070D55D5F1B}"/>
          </ac:spMkLst>
        </pc:spChg>
      </pc:sldChg>
      <pc:sldChg chg="addSp delSp modSp mod">
        <pc:chgData name="Sacco Chiara" userId="604a9791-ac5d-48d5-8481-04465ca7f14a" providerId="ADAL" clId="{898339D1-7F68-429E-9642-AF5743F2E712}" dt="2022-12-29T14:44:08.206" v="210" actId="20577"/>
        <pc:sldMkLst>
          <pc:docMk/>
          <pc:sldMk cId="549617493" sldId="1464"/>
        </pc:sldMkLst>
        <pc:spChg chg="mod">
          <ac:chgData name="Sacco Chiara" userId="604a9791-ac5d-48d5-8481-04465ca7f14a" providerId="ADAL" clId="{898339D1-7F68-429E-9642-AF5743F2E712}" dt="2022-12-29T14:42:54.267" v="162" actId="20577"/>
          <ac:spMkLst>
            <pc:docMk/>
            <pc:sldMk cId="549617493" sldId="1464"/>
            <ac:spMk id="7" creationId="{521C454B-F5E8-4456-B826-7D75278D9657}"/>
          </ac:spMkLst>
        </pc:spChg>
        <pc:spChg chg="mod">
          <ac:chgData name="Sacco Chiara" userId="604a9791-ac5d-48d5-8481-04465ca7f14a" providerId="ADAL" clId="{898339D1-7F68-429E-9642-AF5743F2E712}" dt="2022-12-29T14:43:17.622" v="172" actId="20577"/>
          <ac:spMkLst>
            <pc:docMk/>
            <pc:sldMk cId="549617493" sldId="1464"/>
            <ac:spMk id="12" creationId="{C38C7F7B-BB50-4EF1-B675-C18FAB25E91D}"/>
          </ac:spMkLst>
        </pc:spChg>
        <pc:spChg chg="mod">
          <ac:chgData name="Sacco Chiara" userId="604a9791-ac5d-48d5-8481-04465ca7f14a" providerId="ADAL" clId="{898339D1-7F68-429E-9642-AF5743F2E712}" dt="2022-12-29T14:43:11.101" v="168" actId="20577"/>
          <ac:spMkLst>
            <pc:docMk/>
            <pc:sldMk cId="549617493" sldId="1464"/>
            <ac:spMk id="20" creationId="{16455BC2-3EEC-465F-BFC7-69E0D30CE390}"/>
          </ac:spMkLst>
        </pc:spChg>
        <pc:spChg chg="mod">
          <ac:chgData name="Sacco Chiara" userId="604a9791-ac5d-48d5-8481-04465ca7f14a" providerId="ADAL" clId="{898339D1-7F68-429E-9642-AF5743F2E712}" dt="2022-12-29T14:43:29.621" v="184" actId="20577"/>
          <ac:spMkLst>
            <pc:docMk/>
            <pc:sldMk cId="549617493" sldId="1464"/>
            <ac:spMk id="23" creationId="{1916299F-6F0B-41A0-B266-329199B98D1D}"/>
          </ac:spMkLst>
        </pc:spChg>
        <pc:spChg chg="mod">
          <ac:chgData name="Sacco Chiara" userId="604a9791-ac5d-48d5-8481-04465ca7f14a" providerId="ADAL" clId="{898339D1-7F68-429E-9642-AF5743F2E712}" dt="2022-12-29T14:43:23.102" v="178" actId="20577"/>
          <ac:spMkLst>
            <pc:docMk/>
            <pc:sldMk cId="549617493" sldId="1464"/>
            <ac:spMk id="24" creationId="{E74C75E4-D3C3-4199-B3B7-E5CE64741945}"/>
          </ac:spMkLst>
        </pc:spChg>
        <pc:spChg chg="mod">
          <ac:chgData name="Sacco Chiara" userId="604a9791-ac5d-48d5-8481-04465ca7f14a" providerId="ADAL" clId="{898339D1-7F68-429E-9642-AF5743F2E712}" dt="2022-12-29T14:43:37.702" v="190" actId="20577"/>
          <ac:spMkLst>
            <pc:docMk/>
            <pc:sldMk cId="549617493" sldId="1464"/>
            <ac:spMk id="25" creationId="{2A50A42D-7861-4F67-ABF7-B56D3E1416D8}"/>
          </ac:spMkLst>
        </pc:spChg>
        <pc:spChg chg="mod">
          <ac:chgData name="Sacco Chiara" userId="604a9791-ac5d-48d5-8481-04465ca7f14a" providerId="ADAL" clId="{898339D1-7F68-429E-9642-AF5743F2E712}" dt="2022-12-29T14:43:51.820" v="198" actId="20577"/>
          <ac:spMkLst>
            <pc:docMk/>
            <pc:sldMk cId="549617493" sldId="1464"/>
            <ac:spMk id="26" creationId="{17B8BD54-C49A-4DF1-BBE2-6315E6CC2BD6}"/>
          </ac:spMkLst>
        </pc:spChg>
        <pc:spChg chg="mod">
          <ac:chgData name="Sacco Chiara" userId="604a9791-ac5d-48d5-8481-04465ca7f14a" providerId="ADAL" clId="{898339D1-7F68-429E-9642-AF5743F2E712}" dt="2022-12-29T14:43:43.362" v="192" actId="20577"/>
          <ac:spMkLst>
            <pc:docMk/>
            <pc:sldMk cId="549617493" sldId="1464"/>
            <ac:spMk id="27" creationId="{3D620C99-C7B9-49E6-9F1F-B55959BD649D}"/>
          </ac:spMkLst>
        </pc:spChg>
        <pc:spChg chg="mod">
          <ac:chgData name="Sacco Chiara" userId="604a9791-ac5d-48d5-8481-04465ca7f14a" providerId="ADAL" clId="{898339D1-7F68-429E-9642-AF5743F2E712}" dt="2022-12-29T14:44:08.206" v="210" actId="20577"/>
          <ac:spMkLst>
            <pc:docMk/>
            <pc:sldMk cId="549617493" sldId="1464"/>
            <ac:spMk id="28" creationId="{E84D0256-A48B-432B-B8ED-89AB73710437}"/>
          </ac:spMkLst>
        </pc:spChg>
        <pc:spChg chg="mod">
          <ac:chgData name="Sacco Chiara" userId="604a9791-ac5d-48d5-8481-04465ca7f14a" providerId="ADAL" clId="{898339D1-7F68-429E-9642-AF5743F2E712}" dt="2022-12-29T14:43:59.950" v="204" actId="20577"/>
          <ac:spMkLst>
            <pc:docMk/>
            <pc:sldMk cId="549617493" sldId="1464"/>
            <ac:spMk id="29" creationId="{6B0B2A4C-42BF-4626-B2DA-6BCBB944F7F9}"/>
          </ac:spMkLst>
        </pc:spChg>
        <pc:picChg chg="del mod modCrop">
          <ac:chgData name="Sacco Chiara" userId="604a9791-ac5d-48d5-8481-04465ca7f14a" providerId="ADAL" clId="{898339D1-7F68-429E-9642-AF5743F2E712}" dt="2022-12-29T14:41:41.751" v="152" actId="478"/>
          <ac:picMkLst>
            <pc:docMk/>
            <pc:sldMk cId="549617493" sldId="1464"/>
            <ac:picMk id="2" creationId="{8A2E07DA-2049-46E2-8EA9-57CAFD5F15EB}"/>
          </ac:picMkLst>
        </pc:picChg>
        <pc:picChg chg="add mod">
          <ac:chgData name="Sacco Chiara" userId="604a9791-ac5d-48d5-8481-04465ca7f14a" providerId="ADAL" clId="{898339D1-7F68-429E-9642-AF5743F2E712}" dt="2022-12-29T14:42:17.498" v="158" actId="167"/>
          <ac:picMkLst>
            <pc:docMk/>
            <pc:sldMk cId="549617493" sldId="1464"/>
            <ac:picMk id="2050" creationId="{875A3EA4-7E4E-09FE-6355-69AA8036412A}"/>
          </ac:picMkLst>
        </pc:picChg>
      </pc:sldChg>
      <pc:sldChg chg="addSp delSp modSp mod modClrScheme chgLayout">
        <pc:chgData name="Sacco Chiara" userId="604a9791-ac5d-48d5-8481-04465ca7f14a" providerId="ADAL" clId="{898339D1-7F68-429E-9642-AF5743F2E712}" dt="2022-12-29T14:50:20.915" v="223" actId="1076"/>
        <pc:sldMkLst>
          <pc:docMk/>
          <pc:sldMk cId="2704211798" sldId="1465"/>
        </pc:sldMkLst>
        <pc:spChg chg="mod">
          <ac:chgData name="Sacco Chiara" userId="604a9791-ac5d-48d5-8481-04465ca7f14a" providerId="ADAL" clId="{898339D1-7F68-429E-9642-AF5743F2E712}" dt="2022-12-29T14:49:09.809" v="214" actId="26606"/>
          <ac:spMkLst>
            <pc:docMk/>
            <pc:sldMk cId="2704211798" sldId="1465"/>
            <ac:spMk id="3" creationId="{0AF22AC7-5F59-9A11-D3BA-C4BBF28333D0}"/>
          </ac:spMkLst>
        </pc:spChg>
        <pc:spChg chg="mod">
          <ac:chgData name="Sacco Chiara" userId="604a9791-ac5d-48d5-8481-04465ca7f14a" providerId="ADAL" clId="{898339D1-7F68-429E-9642-AF5743F2E712}" dt="2022-12-29T14:49:09.809" v="214" actId="26606"/>
          <ac:spMkLst>
            <pc:docMk/>
            <pc:sldMk cId="2704211798" sldId="1465"/>
            <ac:spMk id="6" creationId="{18B3654A-7DA2-42C6-9E9B-3690B637422E}"/>
          </ac:spMkLst>
        </pc:spChg>
        <pc:graphicFrameChg chg="add del mod modGraphic">
          <ac:chgData name="Sacco Chiara" userId="604a9791-ac5d-48d5-8481-04465ca7f14a" providerId="ADAL" clId="{898339D1-7F68-429E-9642-AF5743F2E712}" dt="2022-12-29T14:49:19.751" v="216" actId="478"/>
          <ac:graphicFrameMkLst>
            <pc:docMk/>
            <pc:sldMk cId="2704211798" sldId="1465"/>
            <ac:graphicFrameMk id="2" creationId="{61B0FEDC-E51F-DDEA-EBE7-8E1AFC176F42}"/>
          </ac:graphicFrameMkLst>
        </pc:graphicFrameChg>
        <pc:picChg chg="del">
          <ac:chgData name="Sacco Chiara" userId="604a9791-ac5d-48d5-8481-04465ca7f14a" providerId="ADAL" clId="{898339D1-7F68-429E-9642-AF5743F2E712}" dt="2022-12-29T14:49:01.322" v="211" actId="478"/>
          <ac:picMkLst>
            <pc:docMk/>
            <pc:sldMk cId="2704211798" sldId="1465"/>
            <ac:picMk id="4" creationId="{4B8FC33F-8835-06F9-5FF1-9D5E86609E3B}"/>
          </ac:picMkLst>
        </pc:picChg>
        <pc:picChg chg="add del mod">
          <ac:chgData name="Sacco Chiara" userId="604a9791-ac5d-48d5-8481-04465ca7f14a" providerId="ADAL" clId="{898339D1-7F68-429E-9642-AF5743F2E712}" dt="2022-12-29T14:49:30.607" v="220" actId="478"/>
          <ac:picMkLst>
            <pc:docMk/>
            <pc:sldMk cId="2704211798" sldId="1465"/>
            <ac:picMk id="5" creationId="{F67CC296-BC97-D730-B537-3D33501A6ECA}"/>
          </ac:picMkLst>
        </pc:picChg>
        <pc:picChg chg="add mod">
          <ac:chgData name="Sacco Chiara" userId="604a9791-ac5d-48d5-8481-04465ca7f14a" providerId="ADAL" clId="{898339D1-7F68-429E-9642-AF5743F2E712}" dt="2022-12-29T14:50:20.915" v="223" actId="1076"/>
          <ac:picMkLst>
            <pc:docMk/>
            <pc:sldMk cId="2704211798" sldId="1465"/>
            <ac:picMk id="8" creationId="{4DA450CE-391F-D621-6588-5FCE8C2FBC97}"/>
          </ac:picMkLst>
        </pc:picChg>
      </pc:sldChg>
      <pc:sldChg chg="modSp mod">
        <pc:chgData name="Sacco Chiara" userId="604a9791-ac5d-48d5-8481-04465ca7f14a" providerId="ADAL" clId="{898339D1-7F68-429E-9642-AF5743F2E712}" dt="2022-12-29T14:50:42.071" v="226" actId="13926"/>
        <pc:sldMkLst>
          <pc:docMk/>
          <pc:sldMk cId="3941613085" sldId="1466"/>
        </pc:sldMkLst>
        <pc:graphicFrameChg chg="modGraphic">
          <ac:chgData name="Sacco Chiara" userId="604a9791-ac5d-48d5-8481-04465ca7f14a" providerId="ADAL" clId="{898339D1-7F68-429E-9642-AF5743F2E712}" dt="2022-12-29T14:50:42.071" v="226" actId="13926"/>
          <ac:graphicFrameMkLst>
            <pc:docMk/>
            <pc:sldMk cId="3941613085" sldId="1466"/>
            <ac:graphicFrameMk id="8" creationId="{E95F98A3-5C61-F934-D9AB-63B169D1530C}"/>
          </ac:graphicFrameMkLst>
        </pc:graphicFrameChg>
      </pc:sldChg>
    </pc:docChg>
  </pc:docChgLst>
  <pc:docChgLst>
    <pc:chgData name="Del Manso Martina" userId="513a9d34-6994-41b9-901c-f28dde9905db" providerId="ADAL" clId="{DAF66529-9E50-4E07-AC41-8DD2F8E2051C}"/>
    <pc:docChg chg="undo custSel addSld delSld modSld">
      <pc:chgData name="Del Manso Martina" userId="513a9d34-6994-41b9-901c-f28dde9905db" providerId="ADAL" clId="{DAF66529-9E50-4E07-AC41-8DD2F8E2051C}" dt="2022-10-07T10:08:58.222" v="466" actId="1037"/>
      <pc:docMkLst>
        <pc:docMk/>
      </pc:docMkLst>
      <pc:sldChg chg="modSp mod">
        <pc:chgData name="Del Manso Martina" userId="513a9d34-6994-41b9-901c-f28dde9905db" providerId="ADAL" clId="{DAF66529-9E50-4E07-AC41-8DD2F8E2051C}" dt="2022-10-06T14:55:28.980" v="199" actId="6549"/>
        <pc:sldMkLst>
          <pc:docMk/>
          <pc:sldMk cId="558278552" sldId="259"/>
        </pc:sldMkLst>
        <pc:spChg chg="mod">
          <ac:chgData name="Del Manso Martina" userId="513a9d34-6994-41b9-901c-f28dde9905db" providerId="ADAL" clId="{DAF66529-9E50-4E07-AC41-8DD2F8E2051C}" dt="2022-10-06T14:55:19.439" v="197" actId="1076"/>
          <ac:spMkLst>
            <pc:docMk/>
            <pc:sldMk cId="558278552" sldId="259"/>
            <ac:spMk id="8" creationId="{30D2BD75-176A-45F8-A3B1-71B284903107}"/>
          </ac:spMkLst>
        </pc:spChg>
        <pc:spChg chg="mod">
          <ac:chgData name="Del Manso Martina" userId="513a9d34-6994-41b9-901c-f28dde9905db" providerId="ADAL" clId="{DAF66529-9E50-4E07-AC41-8DD2F8E2051C}" dt="2022-10-06T14:55:28.980" v="199" actId="6549"/>
          <ac:spMkLst>
            <pc:docMk/>
            <pc:sldMk cId="558278552" sldId="259"/>
            <ac:spMk id="9" creationId="{9062F9CD-CE96-4997-888D-12FBC44B69AD}"/>
          </ac:spMkLst>
        </pc:spChg>
        <pc:spChg chg="mod">
          <ac:chgData name="Del Manso Martina" userId="513a9d34-6994-41b9-901c-f28dde9905db" providerId="ADAL" clId="{DAF66529-9E50-4E07-AC41-8DD2F8E2051C}" dt="2022-10-06T14:41:03.564" v="19"/>
          <ac:spMkLst>
            <pc:docMk/>
            <pc:sldMk cId="558278552" sldId="259"/>
            <ac:spMk id="13" creationId="{E7776058-B94D-432C-A9E8-125AE28A6B8A}"/>
          </ac:spMkLst>
        </pc:spChg>
        <pc:picChg chg="mod">
          <ac:chgData name="Del Manso Martina" userId="513a9d34-6994-41b9-901c-f28dde9905db" providerId="ADAL" clId="{DAF66529-9E50-4E07-AC41-8DD2F8E2051C}" dt="2022-10-06T14:54:51.835" v="159" actId="14826"/>
          <ac:picMkLst>
            <pc:docMk/>
            <pc:sldMk cId="558278552" sldId="259"/>
            <ac:picMk id="1026" creationId="{46F22350-067A-2ACD-7608-7432BEEE1852}"/>
          </ac:picMkLst>
        </pc:picChg>
      </pc:sldChg>
      <pc:sldChg chg="modSp mod">
        <pc:chgData name="Del Manso Martina" userId="513a9d34-6994-41b9-901c-f28dde9905db" providerId="ADAL" clId="{DAF66529-9E50-4E07-AC41-8DD2F8E2051C}" dt="2022-10-06T14:51:54.396" v="109" actId="1076"/>
        <pc:sldMkLst>
          <pc:docMk/>
          <pc:sldMk cId="3310883101" sldId="261"/>
        </pc:sldMkLst>
        <pc:spChg chg="mod">
          <ac:chgData name="Del Manso Martina" userId="513a9d34-6994-41b9-901c-f28dde9905db" providerId="ADAL" clId="{DAF66529-9E50-4E07-AC41-8DD2F8E2051C}" dt="2022-10-06T14:41:03.564" v="19"/>
          <ac:spMkLst>
            <pc:docMk/>
            <pc:sldMk cId="3310883101" sldId="261"/>
            <ac:spMk id="5" creationId="{A5BE4D16-0C7B-441B-894E-231233E4FE0D}"/>
          </ac:spMkLst>
        </pc:spChg>
        <pc:spChg chg="mod">
          <ac:chgData name="Del Manso Martina" userId="513a9d34-6994-41b9-901c-f28dde9905db" providerId="ADAL" clId="{DAF66529-9E50-4E07-AC41-8DD2F8E2051C}" dt="2022-10-06T14:49:57.276" v="66" actId="20577"/>
          <ac:spMkLst>
            <pc:docMk/>
            <pc:sldMk cId="3310883101" sldId="261"/>
            <ac:spMk id="6" creationId="{FDD407F9-D97C-40C4-9D32-E19852D92C02}"/>
          </ac:spMkLst>
        </pc:spChg>
        <pc:spChg chg="mod">
          <ac:chgData name="Del Manso Martina" userId="513a9d34-6994-41b9-901c-f28dde9905db" providerId="ADAL" clId="{DAF66529-9E50-4E07-AC41-8DD2F8E2051C}" dt="2022-10-06T14:51:51.700" v="108" actId="1076"/>
          <ac:spMkLst>
            <pc:docMk/>
            <pc:sldMk cId="3310883101" sldId="261"/>
            <ac:spMk id="8" creationId="{49C5373A-585E-420D-9426-FA7A20EA58D9}"/>
          </ac:spMkLst>
        </pc:spChg>
        <pc:spChg chg="mod">
          <ac:chgData name="Del Manso Martina" userId="513a9d34-6994-41b9-901c-f28dde9905db" providerId="ADAL" clId="{DAF66529-9E50-4E07-AC41-8DD2F8E2051C}" dt="2022-10-06T14:51:54.396" v="109" actId="1076"/>
          <ac:spMkLst>
            <pc:docMk/>
            <pc:sldMk cId="3310883101" sldId="261"/>
            <ac:spMk id="10" creationId="{A0168411-B05F-4E38-B014-86F92D6456B7}"/>
          </ac:spMkLst>
        </pc:spChg>
        <pc:spChg chg="mod">
          <ac:chgData name="Del Manso Martina" userId="513a9d34-6994-41b9-901c-f28dde9905db" providerId="ADAL" clId="{DAF66529-9E50-4E07-AC41-8DD2F8E2051C}" dt="2022-10-06T14:46:12.689" v="54" actId="20577"/>
          <ac:spMkLst>
            <pc:docMk/>
            <pc:sldMk cId="3310883101" sldId="261"/>
            <ac:spMk id="170" creationId="{9F928B8A-3EB1-4DF1-BFCE-1A2F9A1160CD}"/>
          </ac:spMkLst>
        </pc:spChg>
        <pc:picChg chg="mod">
          <ac:chgData name="Del Manso Martina" userId="513a9d34-6994-41b9-901c-f28dde9905db" providerId="ADAL" clId="{DAF66529-9E50-4E07-AC41-8DD2F8E2051C}" dt="2022-10-06T14:44:22.772" v="41" actId="14826"/>
          <ac:picMkLst>
            <pc:docMk/>
            <pc:sldMk cId="3310883101" sldId="261"/>
            <ac:picMk id="14" creationId="{4DF9D44A-7885-B413-DC11-987D19E6DCDD}"/>
          </ac:picMkLst>
        </pc:picChg>
      </pc:sldChg>
      <pc:sldChg chg="addSp delSp modSp mod">
        <pc:chgData name="Del Manso Martina" userId="513a9d34-6994-41b9-901c-f28dde9905db" providerId="ADAL" clId="{DAF66529-9E50-4E07-AC41-8DD2F8E2051C}" dt="2022-10-07T07:47:00.038" v="399" actId="20577"/>
        <pc:sldMkLst>
          <pc:docMk/>
          <pc:sldMk cId="1175944865" sldId="263"/>
        </pc:sldMkLst>
        <pc:spChg chg="mod">
          <ac:chgData name="Del Manso Martina" userId="513a9d34-6994-41b9-901c-f28dde9905db" providerId="ADAL" clId="{DAF66529-9E50-4E07-AC41-8DD2F8E2051C}" dt="2022-10-06T14:41:03.564" v="19"/>
          <ac:spMkLst>
            <pc:docMk/>
            <pc:sldMk cId="1175944865" sldId="263"/>
            <ac:spMk id="4" creationId="{00000000-0000-0000-0000-000000000000}"/>
          </ac:spMkLst>
        </pc:spChg>
        <pc:spChg chg="mod">
          <ac:chgData name="Del Manso Martina" userId="513a9d34-6994-41b9-901c-f28dde9905db" providerId="ADAL" clId="{DAF66529-9E50-4E07-AC41-8DD2F8E2051C}" dt="2022-10-07T07:47:00.038" v="399" actId="20577"/>
          <ac:spMkLst>
            <pc:docMk/>
            <pc:sldMk cId="1175944865" sldId="263"/>
            <ac:spMk id="8" creationId="{88ED138C-29C0-410A-8A6C-FC0EE87430DF}"/>
          </ac:spMkLst>
        </pc:spChg>
        <pc:picChg chg="add mod ord">
          <ac:chgData name="Del Manso Martina" userId="513a9d34-6994-41b9-901c-f28dde9905db" providerId="ADAL" clId="{DAF66529-9E50-4E07-AC41-8DD2F8E2051C}" dt="2022-10-06T14:43:36.500" v="40" actId="167"/>
          <ac:picMkLst>
            <pc:docMk/>
            <pc:sldMk cId="1175944865" sldId="263"/>
            <ac:picMk id="5" creationId="{D5F8126D-6649-A63F-25B8-8C8653793280}"/>
          </ac:picMkLst>
        </pc:picChg>
        <pc:picChg chg="del">
          <ac:chgData name="Del Manso Martina" userId="513a9d34-6994-41b9-901c-f28dde9905db" providerId="ADAL" clId="{DAF66529-9E50-4E07-AC41-8DD2F8E2051C}" dt="2022-10-06T14:43:25.674" v="36" actId="478"/>
          <ac:picMkLst>
            <pc:docMk/>
            <pc:sldMk cId="1175944865" sldId="263"/>
            <ac:picMk id="6" creationId="{AE71F7CA-D85A-F86C-B972-AF47FE5C26DA}"/>
          </ac:picMkLst>
        </pc:picChg>
      </pc:sldChg>
      <pc:sldChg chg="addSp delSp modSp mod">
        <pc:chgData name="Del Manso Martina" userId="513a9d34-6994-41b9-901c-f28dde9905db" providerId="ADAL" clId="{DAF66529-9E50-4E07-AC41-8DD2F8E2051C}" dt="2022-10-07T09:25:46.974" v="430" actId="6549"/>
        <pc:sldMkLst>
          <pc:docMk/>
          <pc:sldMk cId="937019017" sldId="267"/>
        </pc:sldMkLst>
        <pc:spChg chg="mod">
          <ac:chgData name="Del Manso Martina" userId="513a9d34-6994-41b9-901c-f28dde9905db" providerId="ADAL" clId="{DAF66529-9E50-4E07-AC41-8DD2F8E2051C}" dt="2022-10-07T09:25:46.974" v="430" actId="6549"/>
          <ac:spMkLst>
            <pc:docMk/>
            <pc:sldMk cId="937019017" sldId="267"/>
            <ac:spMk id="8" creationId="{120FA03F-51ED-409D-B36B-F721E225D251}"/>
          </ac:spMkLst>
        </pc:spChg>
        <pc:picChg chg="del">
          <ac:chgData name="Del Manso Martina" userId="513a9d34-6994-41b9-901c-f28dde9905db" providerId="ADAL" clId="{DAF66529-9E50-4E07-AC41-8DD2F8E2051C}" dt="2022-10-07T09:25:35.687" v="407" actId="478"/>
          <ac:picMkLst>
            <pc:docMk/>
            <pc:sldMk cId="937019017" sldId="267"/>
            <ac:picMk id="1026" creationId="{BD5800A1-7002-D9A0-404B-748559F39285}"/>
          </ac:picMkLst>
        </pc:picChg>
        <pc:picChg chg="add">
          <ac:chgData name="Del Manso Martina" userId="513a9d34-6994-41b9-901c-f28dde9905db" providerId="ADAL" clId="{DAF66529-9E50-4E07-AC41-8DD2F8E2051C}" dt="2022-10-07T09:25:36.150" v="408"/>
          <ac:picMkLst>
            <pc:docMk/>
            <pc:sldMk cId="937019017" sldId="267"/>
            <ac:picMk id="2050" creationId="{46C1453F-D7B6-C4AD-4126-145B0C0BE310}"/>
          </ac:picMkLst>
        </pc:picChg>
      </pc:sldChg>
      <pc:sldChg chg="modSp mod">
        <pc:chgData name="Del Manso Martina" userId="513a9d34-6994-41b9-901c-f28dde9905db" providerId="ADAL" clId="{DAF66529-9E50-4E07-AC41-8DD2F8E2051C}" dt="2022-10-07T09:23:24.383" v="406" actId="1076"/>
        <pc:sldMkLst>
          <pc:docMk/>
          <pc:sldMk cId="1393109582" sldId="276"/>
        </pc:sldMkLst>
        <pc:spChg chg="mod">
          <ac:chgData name="Del Manso Martina" userId="513a9d34-6994-41b9-901c-f28dde9905db" providerId="ADAL" clId="{DAF66529-9E50-4E07-AC41-8DD2F8E2051C}" dt="2022-10-06T14:59:44.105" v="316" actId="6549"/>
          <ac:spMkLst>
            <pc:docMk/>
            <pc:sldMk cId="1393109582" sldId="276"/>
            <ac:spMk id="3" creationId="{46B1FEDA-143A-4056-8586-6BEC18D7A754}"/>
          </ac:spMkLst>
        </pc:spChg>
        <pc:spChg chg="mod">
          <ac:chgData name="Del Manso Martina" userId="513a9d34-6994-41b9-901c-f28dde9905db" providerId="ADAL" clId="{DAF66529-9E50-4E07-AC41-8DD2F8E2051C}" dt="2022-10-07T09:23:24.383" v="406" actId="1076"/>
          <ac:spMkLst>
            <pc:docMk/>
            <pc:sldMk cId="1393109582" sldId="276"/>
            <ac:spMk id="6" creationId="{AAE37481-9F71-4A84-85F9-605D50E8F62B}"/>
          </ac:spMkLst>
        </pc:spChg>
      </pc:sldChg>
      <pc:sldChg chg="add">
        <pc:chgData name="Del Manso Martina" userId="513a9d34-6994-41b9-901c-f28dde9905db" providerId="ADAL" clId="{DAF66529-9E50-4E07-AC41-8DD2F8E2051C}" dt="2022-10-06T14:57:00.187" v="225"/>
        <pc:sldMkLst>
          <pc:docMk/>
          <pc:sldMk cId="2853855811" sldId="277"/>
        </pc:sldMkLst>
      </pc:sldChg>
      <pc:sldChg chg="modSp mod">
        <pc:chgData name="Del Manso Martina" userId="513a9d34-6994-41b9-901c-f28dde9905db" providerId="ADAL" clId="{DAF66529-9E50-4E07-AC41-8DD2F8E2051C}" dt="2022-10-06T14:54:37.352" v="158" actId="6549"/>
        <pc:sldMkLst>
          <pc:docMk/>
          <pc:sldMk cId="596980194" sldId="278"/>
        </pc:sldMkLst>
        <pc:spChg chg="mod">
          <ac:chgData name="Del Manso Martina" userId="513a9d34-6994-41b9-901c-f28dde9905db" providerId="ADAL" clId="{DAF66529-9E50-4E07-AC41-8DD2F8E2051C}" dt="2022-10-06T14:54:02.175" v="119" actId="6549"/>
          <ac:spMkLst>
            <pc:docMk/>
            <pc:sldMk cId="596980194" sldId="278"/>
            <ac:spMk id="9" creationId="{9062F9CD-CE96-4997-888D-12FBC44B69AD}"/>
          </ac:spMkLst>
        </pc:spChg>
        <pc:spChg chg="mod">
          <ac:chgData name="Del Manso Martina" userId="513a9d34-6994-41b9-901c-f28dde9905db" providerId="ADAL" clId="{DAF66529-9E50-4E07-AC41-8DD2F8E2051C}" dt="2022-10-06T14:54:37.352" v="158" actId="6549"/>
          <ac:spMkLst>
            <pc:docMk/>
            <pc:sldMk cId="596980194" sldId="278"/>
            <ac:spMk id="16" creationId="{9AAAB8FB-18B2-4010-8B19-390F6A5A5F0A}"/>
          </ac:spMkLst>
        </pc:spChg>
        <pc:spChg chg="mod">
          <ac:chgData name="Del Manso Martina" userId="513a9d34-6994-41b9-901c-f28dde9905db" providerId="ADAL" clId="{DAF66529-9E50-4E07-AC41-8DD2F8E2051C}" dt="2022-10-06T14:41:03.564" v="19"/>
          <ac:spMkLst>
            <pc:docMk/>
            <pc:sldMk cId="596980194" sldId="278"/>
            <ac:spMk id="17" creationId="{462B6211-349A-4E55-9BA6-1003FB842C0A}"/>
          </ac:spMkLst>
        </pc:spChg>
        <pc:picChg chg="mod">
          <ac:chgData name="Del Manso Martina" userId="513a9d34-6994-41b9-901c-f28dde9905db" providerId="ADAL" clId="{DAF66529-9E50-4E07-AC41-8DD2F8E2051C}" dt="2022-10-06T14:53:03.251" v="112" actId="14826"/>
          <ac:picMkLst>
            <pc:docMk/>
            <pc:sldMk cId="596980194" sldId="278"/>
            <ac:picMk id="2" creationId="{AF82171E-FAE6-40F0-802E-C1CBFED00980}"/>
          </ac:picMkLst>
        </pc:picChg>
        <pc:picChg chg="mod">
          <ac:chgData name="Del Manso Martina" userId="513a9d34-6994-41b9-901c-f28dde9905db" providerId="ADAL" clId="{DAF66529-9E50-4E07-AC41-8DD2F8E2051C}" dt="2022-10-06T14:52:44.277" v="111" actId="14826"/>
          <ac:picMkLst>
            <pc:docMk/>
            <pc:sldMk cId="596980194" sldId="278"/>
            <ac:picMk id="3074" creationId="{03185AA9-3A06-49A9-668C-0ED0F97217A5}"/>
          </ac:picMkLst>
        </pc:picChg>
      </pc:sldChg>
      <pc:sldChg chg="del">
        <pc:chgData name="Del Manso Martina" userId="513a9d34-6994-41b9-901c-f28dde9905db" providerId="ADAL" clId="{DAF66529-9E50-4E07-AC41-8DD2F8E2051C}" dt="2022-10-06T14:56:58.306" v="224" actId="47"/>
        <pc:sldMkLst>
          <pc:docMk/>
          <pc:sldMk cId="37481646" sldId="279"/>
        </pc:sldMkLst>
      </pc:sldChg>
      <pc:sldChg chg="modSp mod">
        <pc:chgData name="Del Manso Martina" userId="513a9d34-6994-41b9-901c-f28dde9905db" providerId="ADAL" clId="{DAF66529-9E50-4E07-AC41-8DD2F8E2051C}" dt="2022-10-06T14:57:08.960" v="228" actId="20577"/>
        <pc:sldMkLst>
          <pc:docMk/>
          <pc:sldMk cId="3284697636" sldId="1278"/>
        </pc:sldMkLst>
        <pc:spChg chg="mod">
          <ac:chgData name="Del Manso Martina" userId="513a9d34-6994-41b9-901c-f28dde9905db" providerId="ADAL" clId="{DAF66529-9E50-4E07-AC41-8DD2F8E2051C}" dt="2022-10-06T14:57:08.960" v="228" actId="20577"/>
          <ac:spMkLst>
            <pc:docMk/>
            <pc:sldMk cId="3284697636" sldId="1278"/>
            <ac:spMk id="2" creationId="{71B7A1A9-40FC-4B1A-BC71-6C2C2DFC8700}"/>
          </ac:spMkLst>
        </pc:spChg>
      </pc:sldChg>
      <pc:sldChg chg="modSp mod">
        <pc:chgData name="Del Manso Martina" userId="513a9d34-6994-41b9-901c-f28dde9905db" providerId="ADAL" clId="{DAF66529-9E50-4E07-AC41-8DD2F8E2051C}" dt="2022-10-06T14:40:45" v="18" actId="6549"/>
        <pc:sldMkLst>
          <pc:docMk/>
          <pc:sldMk cId="638701303" sldId="1418"/>
        </pc:sldMkLst>
        <pc:spChg chg="mod">
          <ac:chgData name="Del Manso Martina" userId="513a9d34-6994-41b9-901c-f28dde9905db" providerId="ADAL" clId="{DAF66529-9E50-4E07-AC41-8DD2F8E2051C}" dt="2022-10-06T14:40:45" v="18" actId="6549"/>
          <ac:spMkLst>
            <pc:docMk/>
            <pc:sldMk cId="638701303" sldId="1418"/>
            <ac:spMk id="9" creationId="{02D42140-243D-4064-9F67-4AB0E0B3DB7E}"/>
          </ac:spMkLst>
        </pc:spChg>
      </pc:sldChg>
      <pc:sldChg chg="modSp mod">
        <pc:chgData name="Del Manso Martina" userId="513a9d34-6994-41b9-901c-f28dde9905db" providerId="ADAL" clId="{DAF66529-9E50-4E07-AC41-8DD2F8E2051C}" dt="2022-10-06T14:56:44.298" v="223" actId="20577"/>
        <pc:sldMkLst>
          <pc:docMk/>
          <pc:sldMk cId="1363598916" sldId="1436"/>
        </pc:sldMkLst>
        <pc:spChg chg="mod">
          <ac:chgData name="Del Manso Martina" userId="513a9d34-6994-41b9-901c-f28dde9905db" providerId="ADAL" clId="{DAF66529-9E50-4E07-AC41-8DD2F8E2051C}" dt="2022-10-06T14:56:44.298" v="223" actId="20577"/>
          <ac:spMkLst>
            <pc:docMk/>
            <pc:sldMk cId="1363598916" sldId="1436"/>
            <ac:spMk id="2" creationId="{8BF82B57-AAD8-1EEF-574E-5BAF68B60329}"/>
          </ac:spMkLst>
        </pc:spChg>
        <pc:spChg chg="mod">
          <ac:chgData name="Del Manso Martina" userId="513a9d34-6994-41b9-901c-f28dde9905db" providerId="ADAL" clId="{DAF66529-9E50-4E07-AC41-8DD2F8E2051C}" dt="2022-10-06T14:41:03.564" v="19"/>
          <ac:spMkLst>
            <pc:docMk/>
            <pc:sldMk cId="1363598916" sldId="1436"/>
            <ac:spMk id="4" creationId="{C436C9B4-0598-4BC7-8D20-3BCE1F1E349C}"/>
          </ac:spMkLst>
        </pc:spChg>
        <pc:picChg chg="mod">
          <ac:chgData name="Del Manso Martina" userId="513a9d34-6994-41b9-901c-f28dde9905db" providerId="ADAL" clId="{DAF66529-9E50-4E07-AC41-8DD2F8E2051C}" dt="2022-10-06T14:56:32.497" v="217" actId="14826"/>
          <ac:picMkLst>
            <pc:docMk/>
            <pc:sldMk cId="1363598916" sldId="1436"/>
            <ac:picMk id="5" creationId="{BD632AA6-298D-4EAF-AE5F-2CEA1D7FEB5A}"/>
          </ac:picMkLst>
        </pc:picChg>
      </pc:sldChg>
      <pc:sldChg chg="modSp mod">
        <pc:chgData name="Del Manso Martina" userId="513a9d34-6994-41b9-901c-f28dde9905db" providerId="ADAL" clId="{DAF66529-9E50-4E07-AC41-8DD2F8E2051C}" dt="2022-10-06T14:56:10.915" v="214" actId="20577"/>
        <pc:sldMkLst>
          <pc:docMk/>
          <pc:sldMk cId="3024650233" sldId="1443"/>
        </pc:sldMkLst>
        <pc:spChg chg="mod">
          <ac:chgData name="Del Manso Martina" userId="513a9d34-6994-41b9-901c-f28dde9905db" providerId="ADAL" clId="{DAF66529-9E50-4E07-AC41-8DD2F8E2051C}" dt="2022-10-06T14:55:59.909" v="204" actId="20577"/>
          <ac:spMkLst>
            <pc:docMk/>
            <pc:sldMk cId="3024650233" sldId="1443"/>
            <ac:spMk id="2" creationId="{AD8B7316-7A59-4F04-A5C4-B4F4AAD794FF}"/>
          </ac:spMkLst>
        </pc:spChg>
        <pc:spChg chg="mod">
          <ac:chgData name="Del Manso Martina" userId="513a9d34-6994-41b9-901c-f28dde9905db" providerId="ADAL" clId="{DAF66529-9E50-4E07-AC41-8DD2F8E2051C}" dt="2022-10-06T14:56:10.915" v="214" actId="20577"/>
          <ac:spMkLst>
            <pc:docMk/>
            <pc:sldMk cId="3024650233" sldId="1443"/>
            <ac:spMk id="9" creationId="{853EB532-9503-48AE-8364-7F7C9B64A96B}"/>
          </ac:spMkLst>
        </pc:spChg>
        <pc:spChg chg="mod">
          <ac:chgData name="Del Manso Martina" userId="513a9d34-6994-41b9-901c-f28dde9905db" providerId="ADAL" clId="{DAF66529-9E50-4E07-AC41-8DD2F8E2051C}" dt="2022-10-06T14:56:07.537" v="212" actId="20577"/>
          <ac:spMkLst>
            <pc:docMk/>
            <pc:sldMk cId="3024650233" sldId="1443"/>
            <ac:spMk id="10" creationId="{0BD037C3-7E0E-4F44-9B42-DA601C69B26E}"/>
          </ac:spMkLst>
        </pc:spChg>
        <pc:spChg chg="mod">
          <ac:chgData name="Del Manso Martina" userId="513a9d34-6994-41b9-901c-f28dde9905db" providerId="ADAL" clId="{DAF66529-9E50-4E07-AC41-8DD2F8E2051C}" dt="2022-10-06T14:41:03.564" v="19"/>
          <ac:spMkLst>
            <pc:docMk/>
            <pc:sldMk cId="3024650233" sldId="1443"/>
            <ac:spMk id="13" creationId="{E7776058-B94D-432C-A9E8-125AE28A6B8A}"/>
          </ac:spMkLst>
        </pc:spChg>
        <pc:picChg chg="mod">
          <ac:chgData name="Del Manso Martina" userId="513a9d34-6994-41b9-901c-f28dde9905db" providerId="ADAL" clId="{DAF66529-9E50-4E07-AC41-8DD2F8E2051C}" dt="2022-10-06T14:55:55.311" v="200" actId="14826"/>
          <ac:picMkLst>
            <pc:docMk/>
            <pc:sldMk cId="3024650233" sldId="1443"/>
            <ac:picMk id="6146" creationId="{3B2467D0-95AB-4349-9144-A9BBBC34A0C4}"/>
          </ac:picMkLst>
        </pc:picChg>
      </pc:sldChg>
      <pc:sldChg chg="modSp mod">
        <pc:chgData name="Del Manso Martina" userId="513a9d34-6994-41b9-901c-f28dde9905db" providerId="ADAL" clId="{DAF66529-9E50-4E07-AC41-8DD2F8E2051C}" dt="2022-10-07T07:46:25.087" v="396" actId="6549"/>
        <pc:sldMkLst>
          <pc:docMk/>
          <pc:sldMk cId="2705140051" sldId="1461"/>
        </pc:sldMkLst>
        <pc:spChg chg="mod">
          <ac:chgData name="Del Manso Martina" userId="513a9d34-6994-41b9-901c-f28dde9905db" providerId="ADAL" clId="{DAF66529-9E50-4E07-AC41-8DD2F8E2051C}" dt="2022-10-07T07:46:06.405" v="376" actId="20577"/>
          <ac:spMkLst>
            <pc:docMk/>
            <pc:sldMk cId="2705140051" sldId="1461"/>
            <ac:spMk id="2" creationId="{97E7B292-9F5A-9049-8903-1BFA5568045D}"/>
          </ac:spMkLst>
        </pc:spChg>
        <pc:spChg chg="mod">
          <ac:chgData name="Del Manso Martina" userId="513a9d34-6994-41b9-901c-f28dde9905db" providerId="ADAL" clId="{DAF66529-9E50-4E07-AC41-8DD2F8E2051C}" dt="2022-10-07T07:43:26.701" v="349" actId="13926"/>
          <ac:spMkLst>
            <pc:docMk/>
            <pc:sldMk cId="2705140051" sldId="1461"/>
            <ac:spMk id="3" creationId="{9AE7991F-227C-4D1D-963F-5DF7512E9B72}"/>
          </ac:spMkLst>
        </pc:spChg>
        <pc:spChg chg="mod">
          <ac:chgData name="Del Manso Martina" userId="513a9d34-6994-41b9-901c-f28dde9905db" providerId="ADAL" clId="{DAF66529-9E50-4E07-AC41-8DD2F8E2051C}" dt="2022-10-07T07:46:25.087" v="396" actId="6549"/>
          <ac:spMkLst>
            <pc:docMk/>
            <pc:sldMk cId="2705140051" sldId="1461"/>
            <ac:spMk id="6" creationId="{C0E3834D-83F4-4161-9CFE-5070D55D5F1B}"/>
          </ac:spMkLst>
        </pc:spChg>
      </pc:sldChg>
      <pc:sldChg chg="addSp delSp modSp mod">
        <pc:chgData name="Del Manso Martina" userId="513a9d34-6994-41b9-901c-f28dde9905db" providerId="ADAL" clId="{DAF66529-9E50-4E07-AC41-8DD2F8E2051C}" dt="2022-10-07T10:08:58.222" v="466" actId="1037"/>
        <pc:sldMkLst>
          <pc:docMk/>
          <pc:sldMk cId="549617493" sldId="1464"/>
        </pc:sldMkLst>
        <pc:spChg chg="mod">
          <ac:chgData name="Del Manso Martina" userId="513a9d34-6994-41b9-901c-f28dde9905db" providerId="ADAL" clId="{DAF66529-9E50-4E07-AC41-8DD2F8E2051C}" dt="2022-10-06T14:41:03.564" v="19"/>
          <ac:spMkLst>
            <pc:docMk/>
            <pc:sldMk cId="549617493" sldId="1464"/>
            <ac:spMk id="6" creationId="{23167014-F99B-4102-9FDF-70714DE9EB3C}"/>
          </ac:spMkLst>
        </pc:spChg>
        <pc:spChg chg="mod">
          <ac:chgData name="Del Manso Martina" userId="513a9d34-6994-41b9-901c-f28dde9905db" providerId="ADAL" clId="{DAF66529-9E50-4E07-AC41-8DD2F8E2051C}" dt="2022-10-06T14:58:02.037" v="247" actId="20577"/>
          <ac:spMkLst>
            <pc:docMk/>
            <pc:sldMk cId="549617493" sldId="1464"/>
            <ac:spMk id="7" creationId="{521C454B-F5E8-4456-B826-7D75278D9657}"/>
          </ac:spMkLst>
        </pc:spChg>
        <pc:spChg chg="mod">
          <ac:chgData name="Del Manso Martina" userId="513a9d34-6994-41b9-901c-f28dde9905db" providerId="ADAL" clId="{DAF66529-9E50-4E07-AC41-8DD2F8E2051C}" dt="2022-10-06T14:58:27.061" v="255" actId="20577"/>
          <ac:spMkLst>
            <pc:docMk/>
            <pc:sldMk cId="549617493" sldId="1464"/>
            <ac:spMk id="12" creationId="{C38C7F7B-BB50-4EF1-B675-C18FAB25E91D}"/>
          </ac:spMkLst>
        </pc:spChg>
        <pc:spChg chg="mod">
          <ac:chgData name="Del Manso Martina" userId="513a9d34-6994-41b9-901c-f28dde9905db" providerId="ADAL" clId="{DAF66529-9E50-4E07-AC41-8DD2F8E2051C}" dt="2022-10-06T14:58:17.560" v="252" actId="20577"/>
          <ac:spMkLst>
            <pc:docMk/>
            <pc:sldMk cId="549617493" sldId="1464"/>
            <ac:spMk id="20" creationId="{16455BC2-3EEC-465F-BFC7-69E0D30CE390}"/>
          </ac:spMkLst>
        </pc:spChg>
        <pc:spChg chg="mod">
          <ac:chgData name="Del Manso Martina" userId="513a9d34-6994-41b9-901c-f28dde9905db" providerId="ADAL" clId="{DAF66529-9E50-4E07-AC41-8DD2F8E2051C}" dt="2022-10-06T14:58:42.452" v="264" actId="20577"/>
          <ac:spMkLst>
            <pc:docMk/>
            <pc:sldMk cId="549617493" sldId="1464"/>
            <ac:spMk id="23" creationId="{1916299F-6F0B-41A0-B266-329199B98D1D}"/>
          </ac:spMkLst>
        </pc:spChg>
        <pc:spChg chg="mod">
          <ac:chgData name="Del Manso Martina" userId="513a9d34-6994-41b9-901c-f28dde9905db" providerId="ADAL" clId="{DAF66529-9E50-4E07-AC41-8DD2F8E2051C}" dt="2022-10-06T14:58:34.672" v="261" actId="20577"/>
          <ac:spMkLst>
            <pc:docMk/>
            <pc:sldMk cId="549617493" sldId="1464"/>
            <ac:spMk id="24" creationId="{E74C75E4-D3C3-4199-B3B7-E5CE64741945}"/>
          </ac:spMkLst>
        </pc:spChg>
        <pc:spChg chg="mod">
          <ac:chgData name="Del Manso Martina" userId="513a9d34-6994-41b9-901c-f28dde9905db" providerId="ADAL" clId="{DAF66529-9E50-4E07-AC41-8DD2F8E2051C}" dt="2022-10-06T14:58:48.783" v="270" actId="20577"/>
          <ac:spMkLst>
            <pc:docMk/>
            <pc:sldMk cId="549617493" sldId="1464"/>
            <ac:spMk id="25" creationId="{2A50A42D-7861-4F67-ABF7-B56D3E1416D8}"/>
          </ac:spMkLst>
        </pc:spChg>
        <pc:spChg chg="mod">
          <ac:chgData name="Del Manso Martina" userId="513a9d34-6994-41b9-901c-f28dde9905db" providerId="ADAL" clId="{DAF66529-9E50-4E07-AC41-8DD2F8E2051C}" dt="2022-10-06T14:59:11.553" v="282" actId="20577"/>
          <ac:spMkLst>
            <pc:docMk/>
            <pc:sldMk cId="549617493" sldId="1464"/>
            <ac:spMk id="26" creationId="{17B8BD54-C49A-4DF1-BBE2-6315E6CC2BD6}"/>
          </ac:spMkLst>
        </pc:spChg>
        <pc:spChg chg="mod">
          <ac:chgData name="Del Manso Martina" userId="513a9d34-6994-41b9-901c-f28dde9905db" providerId="ADAL" clId="{DAF66529-9E50-4E07-AC41-8DD2F8E2051C}" dt="2022-10-06T14:59:01.874" v="277" actId="20577"/>
          <ac:spMkLst>
            <pc:docMk/>
            <pc:sldMk cId="549617493" sldId="1464"/>
            <ac:spMk id="27" creationId="{3D620C99-C7B9-49E6-9F1F-B55959BD649D}"/>
          </ac:spMkLst>
        </pc:spChg>
        <pc:spChg chg="mod">
          <ac:chgData name="Del Manso Martina" userId="513a9d34-6994-41b9-901c-f28dde9905db" providerId="ADAL" clId="{DAF66529-9E50-4E07-AC41-8DD2F8E2051C}" dt="2022-10-06T14:59:27.089" v="294" actId="20577"/>
          <ac:spMkLst>
            <pc:docMk/>
            <pc:sldMk cId="549617493" sldId="1464"/>
            <ac:spMk id="28" creationId="{E84D0256-A48B-432B-B8ED-89AB73710437}"/>
          </ac:spMkLst>
        </pc:spChg>
        <pc:spChg chg="mod">
          <ac:chgData name="Del Manso Martina" userId="513a9d34-6994-41b9-901c-f28dde9905db" providerId="ADAL" clId="{DAF66529-9E50-4E07-AC41-8DD2F8E2051C}" dt="2022-10-06T14:59:20.169" v="288" actId="20577"/>
          <ac:spMkLst>
            <pc:docMk/>
            <pc:sldMk cId="549617493" sldId="1464"/>
            <ac:spMk id="29" creationId="{6B0B2A4C-42BF-4626-B2DA-6BCBB944F7F9}"/>
          </ac:spMkLst>
        </pc:spChg>
        <pc:picChg chg="del">
          <ac:chgData name="Del Manso Martina" userId="513a9d34-6994-41b9-901c-f28dde9905db" providerId="ADAL" clId="{DAF66529-9E50-4E07-AC41-8DD2F8E2051C}" dt="2022-10-06T14:57:32.266" v="229" actId="478"/>
          <ac:picMkLst>
            <pc:docMk/>
            <pc:sldMk cId="549617493" sldId="1464"/>
            <ac:picMk id="2" creationId="{325A4A8D-D4CB-39F4-EEB8-36718B58FC44}"/>
          </ac:picMkLst>
        </pc:picChg>
        <pc:picChg chg="add mod ord modCrop">
          <ac:chgData name="Del Manso Martina" userId="513a9d34-6994-41b9-901c-f28dde9905db" providerId="ADAL" clId="{DAF66529-9E50-4E07-AC41-8DD2F8E2051C}" dt="2022-10-07T10:08:58.222" v="466" actId="1037"/>
          <ac:picMkLst>
            <pc:docMk/>
            <pc:sldMk cId="549617493" sldId="1464"/>
            <ac:picMk id="3" creationId="{FFAEF23A-C74E-AEE2-9E19-0C087645D8A8}"/>
          </ac:picMkLst>
        </pc:picChg>
        <pc:picChg chg="add mod">
          <ac:chgData name="Del Manso Martina" userId="513a9d34-6994-41b9-901c-f28dde9905db" providerId="ADAL" clId="{DAF66529-9E50-4E07-AC41-8DD2F8E2051C}" dt="2022-10-06T14:57:50.335" v="245" actId="1036"/>
          <ac:picMkLst>
            <pc:docMk/>
            <pc:sldMk cId="549617493" sldId="1464"/>
            <ac:picMk id="1026" creationId="{9C2A94F3-B50E-5E3D-1710-F3325400F50F}"/>
          </ac:picMkLst>
        </pc:picChg>
        <pc:picChg chg="del">
          <ac:chgData name="Del Manso Martina" userId="513a9d34-6994-41b9-901c-f28dde9905db" providerId="ADAL" clId="{DAF66529-9E50-4E07-AC41-8DD2F8E2051C}" dt="2022-10-07T10:08:21.672" v="431" actId="478"/>
          <ac:picMkLst>
            <pc:docMk/>
            <pc:sldMk cId="549617493" sldId="1464"/>
            <ac:picMk id="2052" creationId="{5F58B435-CEAC-4A27-BC07-73A32B50EB63}"/>
          </ac:picMkLst>
        </pc:picChg>
      </pc:sldChg>
      <pc:sldChg chg="addSp delSp modSp mod">
        <pc:chgData name="Del Manso Martina" userId="513a9d34-6994-41b9-901c-f28dde9905db" providerId="ADAL" clId="{DAF66529-9E50-4E07-AC41-8DD2F8E2051C}" dt="2022-10-07T08:57:08.969" v="404" actId="1076"/>
        <pc:sldMkLst>
          <pc:docMk/>
          <pc:sldMk cId="2704211798" sldId="1465"/>
        </pc:sldMkLst>
        <pc:spChg chg="mod">
          <ac:chgData name="Del Manso Martina" userId="513a9d34-6994-41b9-901c-f28dde9905db" providerId="ADAL" clId="{DAF66529-9E50-4E07-AC41-8DD2F8E2051C}" dt="2022-10-07T08:57:08.969" v="404" actId="1076"/>
          <ac:spMkLst>
            <pc:docMk/>
            <pc:sldMk cId="2704211798" sldId="1465"/>
            <ac:spMk id="3" creationId="{0AF22AC7-5F59-9A11-D3BA-C4BBF28333D0}"/>
          </ac:spMkLst>
        </pc:spChg>
        <pc:picChg chg="del">
          <ac:chgData name="Del Manso Martina" userId="513a9d34-6994-41b9-901c-f28dde9905db" providerId="ADAL" clId="{DAF66529-9E50-4E07-AC41-8DD2F8E2051C}" dt="2022-10-06T14:59:32.405" v="295" actId="478"/>
          <ac:picMkLst>
            <pc:docMk/>
            <pc:sldMk cId="2704211798" sldId="1465"/>
            <ac:picMk id="4" creationId="{CB276C52-6FB5-4D05-925F-F3C251360EFA}"/>
          </ac:picMkLst>
        </pc:picChg>
        <pc:picChg chg="add mod">
          <ac:chgData name="Del Manso Martina" userId="513a9d34-6994-41b9-901c-f28dde9905db" providerId="ADAL" clId="{DAF66529-9E50-4E07-AC41-8DD2F8E2051C}" dt="2022-10-07T08:56:50.390" v="403" actId="1076"/>
          <ac:picMkLst>
            <pc:docMk/>
            <pc:sldMk cId="2704211798" sldId="1465"/>
            <ac:picMk id="5" creationId="{9D1BDD6C-CA31-8676-228D-10AA82EF5024}"/>
          </ac:picMkLst>
        </pc:picChg>
      </pc:sldChg>
      <pc:sldChg chg="modSp mod">
        <pc:chgData name="Del Manso Martina" userId="513a9d34-6994-41b9-901c-f28dde9905db" providerId="ADAL" clId="{DAF66529-9E50-4E07-AC41-8DD2F8E2051C}" dt="2022-10-07T07:43:01.446" v="345" actId="207"/>
        <pc:sldMkLst>
          <pc:docMk/>
          <pc:sldMk cId="3941613085" sldId="1466"/>
        </pc:sldMkLst>
        <pc:spChg chg="mod">
          <ac:chgData name="Del Manso Martina" userId="513a9d34-6994-41b9-901c-f28dde9905db" providerId="ADAL" clId="{DAF66529-9E50-4E07-AC41-8DD2F8E2051C}" dt="2022-10-07T07:42:33.719" v="336" actId="6549"/>
          <ac:spMkLst>
            <pc:docMk/>
            <pc:sldMk cId="3941613085" sldId="1466"/>
            <ac:spMk id="5" creationId="{DF970081-94DA-4076-80A9-CF7BC0ABB794}"/>
          </ac:spMkLst>
        </pc:spChg>
        <pc:graphicFrameChg chg="mod modGraphic">
          <ac:chgData name="Del Manso Martina" userId="513a9d34-6994-41b9-901c-f28dde9905db" providerId="ADAL" clId="{DAF66529-9E50-4E07-AC41-8DD2F8E2051C}" dt="2022-10-07T07:43:01.446" v="345" actId="207"/>
          <ac:graphicFrameMkLst>
            <pc:docMk/>
            <pc:sldMk cId="3941613085" sldId="1466"/>
            <ac:graphicFrameMk id="8" creationId="{E95F98A3-5C61-F934-D9AB-63B169D1530C}"/>
          </ac:graphicFrameMkLst>
        </pc:graphicFrameChg>
      </pc:sldChg>
    </pc:docChg>
  </pc:docChgLst>
  <pc:docChgLst>
    <pc:chgData name="Martina Del Manso" userId="513a9d34-6994-41b9-901c-f28dde9905db" providerId="ADAL" clId="{7784E10B-0C12-4137-85B4-F23FCEF080D0}"/>
    <pc:docChg chg="undo custSel addSld delSld modSld">
      <pc:chgData name="Martina Del Manso" userId="513a9d34-6994-41b9-901c-f28dde9905db" providerId="ADAL" clId="{7784E10B-0C12-4137-85B4-F23FCEF080D0}" dt="2022-10-14T08:40:25.541" v="120" actId="13926"/>
      <pc:docMkLst>
        <pc:docMk/>
      </pc:docMkLst>
      <pc:sldChg chg="modSp add mod">
        <pc:chgData name="Martina Del Manso" userId="513a9d34-6994-41b9-901c-f28dde9905db" providerId="ADAL" clId="{7784E10B-0C12-4137-85B4-F23FCEF080D0}" dt="2022-10-14T08:31:02.591" v="9" actId="1076"/>
        <pc:sldMkLst>
          <pc:docMk/>
          <pc:sldMk cId="748224445" sldId="256"/>
        </pc:sldMkLst>
        <pc:spChg chg="mod">
          <ac:chgData name="Martina Del Manso" userId="513a9d34-6994-41b9-901c-f28dde9905db" providerId="ADAL" clId="{7784E10B-0C12-4137-85B4-F23FCEF080D0}" dt="2022-10-14T08:31:02.591" v="9" actId="1076"/>
          <ac:spMkLst>
            <pc:docMk/>
            <pc:sldMk cId="748224445" sldId="256"/>
            <ac:spMk id="3" creationId="{00000000-0000-0000-0000-000000000000}"/>
          </ac:spMkLst>
        </pc:spChg>
      </pc:sldChg>
      <pc:sldChg chg="modSp mod">
        <pc:chgData name="Martina Del Manso" userId="513a9d34-6994-41b9-901c-f28dde9905db" providerId="ADAL" clId="{7784E10B-0C12-4137-85B4-F23FCEF080D0}" dt="2022-10-14T08:40:25.541" v="120" actId="13926"/>
        <pc:sldMkLst>
          <pc:docMk/>
          <pc:sldMk cId="1175944865" sldId="263"/>
        </pc:sldMkLst>
        <pc:spChg chg="mod">
          <ac:chgData name="Martina Del Manso" userId="513a9d34-6994-41b9-901c-f28dde9905db" providerId="ADAL" clId="{7784E10B-0C12-4137-85B4-F23FCEF080D0}" dt="2022-10-14T08:40:25.541" v="120" actId="13926"/>
          <ac:spMkLst>
            <pc:docMk/>
            <pc:sldMk cId="1175944865" sldId="263"/>
            <ac:spMk id="2" creationId="{911FAC7D-D035-4629-A122-3DDA6E630666}"/>
          </ac:spMkLst>
        </pc:spChg>
        <pc:spChg chg="mod">
          <ac:chgData name="Martina Del Manso" userId="513a9d34-6994-41b9-901c-f28dde9905db" providerId="ADAL" clId="{7784E10B-0C12-4137-85B4-F23FCEF080D0}" dt="2022-10-14T08:39:56.981" v="118" actId="20577"/>
          <ac:spMkLst>
            <pc:docMk/>
            <pc:sldMk cId="1175944865" sldId="263"/>
            <ac:spMk id="8" creationId="{88ED138C-29C0-410A-8A6C-FC0EE87430DF}"/>
          </ac:spMkLst>
        </pc:spChg>
        <pc:picChg chg="mod">
          <ac:chgData name="Martina Del Manso" userId="513a9d34-6994-41b9-901c-f28dde9905db" providerId="ADAL" clId="{7784E10B-0C12-4137-85B4-F23FCEF080D0}" dt="2022-10-14T08:40:21.322" v="119" actId="14826"/>
          <ac:picMkLst>
            <pc:docMk/>
            <pc:sldMk cId="1175944865" sldId="263"/>
            <ac:picMk id="10" creationId="{C5BB7BEC-B517-08A8-187E-7C6169EEB903}"/>
          </ac:picMkLst>
        </pc:picChg>
      </pc:sldChg>
      <pc:sldChg chg="addSp delSp modSp mod">
        <pc:chgData name="Martina Del Manso" userId="513a9d34-6994-41b9-901c-f28dde9905db" providerId="ADAL" clId="{7784E10B-0C12-4137-85B4-F23FCEF080D0}" dt="2022-10-14T08:39:35.951" v="109" actId="20577"/>
        <pc:sldMkLst>
          <pc:docMk/>
          <pc:sldMk cId="937019017" sldId="267"/>
        </pc:sldMkLst>
        <pc:spChg chg="mod">
          <ac:chgData name="Martina Del Manso" userId="513a9d34-6994-41b9-901c-f28dde9905db" providerId="ADAL" clId="{7784E10B-0C12-4137-85B4-F23FCEF080D0}" dt="2022-10-14T08:39:35.951" v="109" actId="20577"/>
          <ac:spMkLst>
            <pc:docMk/>
            <pc:sldMk cId="937019017" sldId="267"/>
            <ac:spMk id="8" creationId="{120FA03F-51ED-409D-B36B-F721E225D251}"/>
          </ac:spMkLst>
        </pc:spChg>
        <pc:picChg chg="add">
          <ac:chgData name="Martina Del Manso" userId="513a9d34-6994-41b9-901c-f28dde9905db" providerId="ADAL" clId="{7784E10B-0C12-4137-85B4-F23FCEF080D0}" dt="2022-10-14T08:39:29.252" v="105"/>
          <ac:picMkLst>
            <pc:docMk/>
            <pc:sldMk cId="937019017" sldId="267"/>
            <ac:picMk id="1026" creationId="{5792F092-A625-B09D-90BC-887D289FDB28}"/>
          </ac:picMkLst>
        </pc:picChg>
        <pc:picChg chg="del">
          <ac:chgData name="Martina Del Manso" userId="513a9d34-6994-41b9-901c-f28dde9905db" providerId="ADAL" clId="{7784E10B-0C12-4137-85B4-F23FCEF080D0}" dt="2022-10-14T08:39:28.437" v="104" actId="478"/>
          <ac:picMkLst>
            <pc:docMk/>
            <pc:sldMk cId="937019017" sldId="267"/>
            <ac:picMk id="2050" creationId="{46C1453F-D7B6-C4AD-4126-145B0C0BE310}"/>
          </ac:picMkLst>
        </pc:picChg>
      </pc:sldChg>
      <pc:sldChg chg="modSp add mod">
        <pc:chgData name="Martina Del Manso" userId="513a9d34-6994-41b9-901c-f28dde9905db" providerId="ADAL" clId="{7784E10B-0C12-4137-85B4-F23FCEF080D0}" dt="2022-10-14T08:32:13.472" v="24" actId="1076"/>
        <pc:sldMkLst>
          <pc:docMk/>
          <pc:sldMk cId="0" sldId="274"/>
        </pc:sldMkLst>
        <pc:spChg chg="mod">
          <ac:chgData name="Martina Del Manso" userId="513a9d34-6994-41b9-901c-f28dde9905db" providerId="ADAL" clId="{7784E10B-0C12-4137-85B4-F23FCEF080D0}" dt="2022-10-14T08:32:00.992" v="21" actId="20577"/>
          <ac:spMkLst>
            <pc:docMk/>
            <pc:sldMk cId="0" sldId="274"/>
            <ac:spMk id="5" creationId="{00000000-0000-0000-0000-000000000000}"/>
          </ac:spMkLst>
        </pc:spChg>
        <pc:spChg chg="mod">
          <ac:chgData name="Martina Del Manso" userId="513a9d34-6994-41b9-901c-f28dde9905db" providerId="ADAL" clId="{7784E10B-0C12-4137-85B4-F23FCEF080D0}" dt="2022-10-14T08:32:13.472" v="24" actId="1076"/>
          <ac:spMkLst>
            <pc:docMk/>
            <pc:sldMk cId="0" sldId="274"/>
            <ac:spMk id="16" creationId="{41512145-083E-8B7A-B6B0-680325392C43}"/>
          </ac:spMkLst>
        </pc:spChg>
        <pc:graphicFrameChg chg="mod">
          <ac:chgData name="Martina Del Manso" userId="513a9d34-6994-41b9-901c-f28dde9905db" providerId="ADAL" clId="{7784E10B-0C12-4137-85B4-F23FCEF080D0}" dt="2022-10-14T08:32:04.261" v="22" actId="1076"/>
          <ac:graphicFrameMkLst>
            <pc:docMk/>
            <pc:sldMk cId="0" sldId="274"/>
            <ac:graphicFrameMk id="14" creationId="{90CCE0D1-37D6-813A-8030-89098E08E698}"/>
          </ac:graphicFrameMkLst>
        </pc:graphicFrameChg>
        <pc:cxnChg chg="mod">
          <ac:chgData name="Martina Del Manso" userId="513a9d34-6994-41b9-901c-f28dde9905db" providerId="ADAL" clId="{7784E10B-0C12-4137-85B4-F23FCEF080D0}" dt="2022-10-14T08:32:09.221" v="23" actId="1076"/>
          <ac:cxnSpMkLst>
            <pc:docMk/>
            <pc:sldMk cId="0" sldId="274"/>
            <ac:cxnSpMk id="18" creationId="{6D0AE516-0C12-C642-74E6-8BB93F8E819B}"/>
          </ac:cxnSpMkLst>
        </pc:cxnChg>
      </pc:sldChg>
      <pc:sldChg chg="modSp mod">
        <pc:chgData name="Martina Del Manso" userId="513a9d34-6994-41b9-901c-f28dde9905db" providerId="ADAL" clId="{7784E10B-0C12-4137-85B4-F23FCEF080D0}" dt="2022-10-14T08:23:48.631" v="3" actId="20577"/>
        <pc:sldMkLst>
          <pc:docMk/>
          <pc:sldMk cId="1393109582" sldId="276"/>
        </pc:sldMkLst>
        <pc:spChg chg="mod">
          <ac:chgData name="Martina Del Manso" userId="513a9d34-6994-41b9-901c-f28dde9905db" providerId="ADAL" clId="{7784E10B-0C12-4137-85B4-F23FCEF080D0}" dt="2022-10-14T08:23:48.631" v="3" actId="20577"/>
          <ac:spMkLst>
            <pc:docMk/>
            <pc:sldMk cId="1393109582" sldId="276"/>
            <ac:spMk id="5" creationId="{5F26179B-384E-4627-BB7A-4C2502F0CF78}"/>
          </ac:spMkLst>
        </pc:spChg>
      </pc:sldChg>
      <pc:sldChg chg="del">
        <pc:chgData name="Martina Del Manso" userId="513a9d34-6994-41b9-901c-f28dde9905db" providerId="ADAL" clId="{7784E10B-0C12-4137-85B4-F23FCEF080D0}" dt="2022-10-14T08:35:10.942" v="56" actId="47"/>
        <pc:sldMkLst>
          <pc:docMk/>
          <pc:sldMk cId="2853855811" sldId="277"/>
        </pc:sldMkLst>
      </pc:sldChg>
      <pc:sldChg chg="modSp mod">
        <pc:chgData name="Martina Del Manso" userId="513a9d34-6994-41b9-901c-f28dde9905db" providerId="ADAL" clId="{7784E10B-0C12-4137-85B4-F23FCEF080D0}" dt="2022-10-14T08:38:39.446" v="94" actId="20577"/>
        <pc:sldMkLst>
          <pc:docMk/>
          <pc:sldMk cId="2705140051" sldId="1461"/>
        </pc:sldMkLst>
        <pc:spChg chg="mod">
          <ac:chgData name="Martina Del Manso" userId="513a9d34-6994-41b9-901c-f28dde9905db" providerId="ADAL" clId="{7784E10B-0C12-4137-85B4-F23FCEF080D0}" dt="2022-10-14T08:38:39.446" v="94" actId="20577"/>
          <ac:spMkLst>
            <pc:docMk/>
            <pc:sldMk cId="2705140051" sldId="1461"/>
            <ac:spMk id="2" creationId="{97E7B292-9F5A-9049-8903-1BFA5568045D}"/>
          </ac:spMkLst>
        </pc:spChg>
        <pc:spChg chg="mod">
          <ac:chgData name="Martina Del Manso" userId="513a9d34-6994-41b9-901c-f28dde9905db" providerId="ADAL" clId="{7784E10B-0C12-4137-85B4-F23FCEF080D0}" dt="2022-10-14T08:38:31.503" v="93" actId="13926"/>
          <ac:spMkLst>
            <pc:docMk/>
            <pc:sldMk cId="2705140051" sldId="1461"/>
            <ac:spMk id="3" creationId="{9AE7991F-227C-4D1D-963F-5DF7512E9B72}"/>
          </ac:spMkLst>
        </pc:spChg>
        <pc:spChg chg="mod">
          <ac:chgData name="Martina Del Manso" userId="513a9d34-6994-41b9-901c-f28dde9905db" providerId="ADAL" clId="{7784E10B-0C12-4137-85B4-F23FCEF080D0}" dt="2022-10-14T08:38:21.521" v="92" actId="20577"/>
          <ac:spMkLst>
            <pc:docMk/>
            <pc:sldMk cId="2705140051" sldId="1461"/>
            <ac:spMk id="6" creationId="{C0E3834D-83F4-4161-9CFE-5070D55D5F1B}"/>
          </ac:spMkLst>
        </pc:spChg>
      </pc:sldChg>
      <pc:sldChg chg="addSp modSp mod">
        <pc:chgData name="Martina Del Manso" userId="513a9d34-6994-41b9-901c-f28dde9905db" providerId="ADAL" clId="{7784E10B-0C12-4137-85B4-F23FCEF080D0}" dt="2022-10-14T08:27:26.194" v="6" actId="1076"/>
        <pc:sldMkLst>
          <pc:docMk/>
          <pc:sldMk cId="2704211798" sldId="1465"/>
        </pc:sldMkLst>
        <pc:picChg chg="add mod">
          <ac:chgData name="Martina Del Manso" userId="513a9d34-6994-41b9-901c-f28dde9905db" providerId="ADAL" clId="{7784E10B-0C12-4137-85B4-F23FCEF080D0}" dt="2022-10-14T08:27:26.194" v="6" actId="1076"/>
          <ac:picMkLst>
            <pc:docMk/>
            <pc:sldMk cId="2704211798" sldId="1465"/>
            <ac:picMk id="4" creationId="{86C3198E-A8F9-018C-0634-E7EBC0D8341C}"/>
          </ac:picMkLst>
        </pc:picChg>
      </pc:sldChg>
      <pc:sldChg chg="modSp mod">
        <pc:chgData name="Martina Del Manso" userId="513a9d34-6994-41b9-901c-f28dde9905db" providerId="ADAL" clId="{7784E10B-0C12-4137-85B4-F23FCEF080D0}" dt="2022-10-14T08:39:17.431" v="103" actId="207"/>
        <pc:sldMkLst>
          <pc:docMk/>
          <pc:sldMk cId="3941613085" sldId="1466"/>
        </pc:sldMkLst>
        <pc:spChg chg="mod">
          <ac:chgData name="Martina Del Manso" userId="513a9d34-6994-41b9-901c-f28dde9905db" providerId="ADAL" clId="{7784E10B-0C12-4137-85B4-F23FCEF080D0}" dt="2022-10-14T08:38:46.361" v="95" actId="13926"/>
          <ac:spMkLst>
            <pc:docMk/>
            <pc:sldMk cId="3941613085" sldId="1466"/>
            <ac:spMk id="5" creationId="{DF970081-94DA-4076-80A9-CF7BC0ABB794}"/>
          </ac:spMkLst>
        </pc:spChg>
        <pc:graphicFrameChg chg="mod modGraphic">
          <ac:chgData name="Martina Del Manso" userId="513a9d34-6994-41b9-901c-f28dde9905db" providerId="ADAL" clId="{7784E10B-0C12-4137-85B4-F23FCEF080D0}" dt="2022-10-14T08:39:17.431" v="103" actId="207"/>
          <ac:graphicFrameMkLst>
            <pc:docMk/>
            <pc:sldMk cId="3941613085" sldId="1466"/>
            <ac:graphicFrameMk id="8" creationId="{E95F98A3-5C61-F934-D9AB-63B169D1530C}"/>
          </ac:graphicFrameMkLst>
        </pc:graphicFrameChg>
      </pc:sldChg>
      <pc:sldChg chg="modSp add mod">
        <pc:chgData name="Martina Del Manso" userId="513a9d34-6994-41b9-901c-f28dde9905db" providerId="ADAL" clId="{7784E10B-0C12-4137-85B4-F23FCEF080D0}" dt="2022-10-14T08:34:23.494" v="47" actId="404"/>
        <pc:sldMkLst>
          <pc:docMk/>
          <pc:sldMk cId="3495891503" sldId="1467"/>
        </pc:sldMkLst>
        <pc:spChg chg="mod">
          <ac:chgData name="Martina Del Manso" userId="513a9d34-6994-41b9-901c-f28dde9905db" providerId="ADAL" clId="{7784E10B-0C12-4137-85B4-F23FCEF080D0}" dt="2022-10-14T08:33:58.511" v="37" actId="20577"/>
          <ac:spMkLst>
            <pc:docMk/>
            <pc:sldMk cId="3495891503" sldId="1467"/>
            <ac:spMk id="4" creationId="{00000000-0000-0000-0000-000000000000}"/>
          </ac:spMkLst>
        </pc:spChg>
        <pc:spChg chg="mod">
          <ac:chgData name="Martina Del Manso" userId="513a9d34-6994-41b9-901c-f28dde9905db" providerId="ADAL" clId="{7784E10B-0C12-4137-85B4-F23FCEF080D0}" dt="2022-10-14T08:34:23.494" v="47" actId="404"/>
          <ac:spMkLst>
            <pc:docMk/>
            <pc:sldMk cId="3495891503" sldId="1467"/>
            <ac:spMk id="9" creationId="{00000000-0000-0000-0000-000000000000}"/>
          </ac:spMkLst>
        </pc:spChg>
      </pc:sldChg>
      <pc:sldChg chg="addSp delSp modSp new mod">
        <pc:chgData name="Martina Del Manso" userId="513a9d34-6994-41b9-901c-f28dde9905db" providerId="ADAL" clId="{7784E10B-0C12-4137-85B4-F23FCEF080D0}" dt="2022-10-14T08:34:57.922" v="55" actId="27636"/>
        <pc:sldMkLst>
          <pc:docMk/>
          <pc:sldMk cId="2671216917" sldId="1468"/>
        </pc:sldMkLst>
        <pc:spChg chg="del">
          <ac:chgData name="Martina Del Manso" userId="513a9d34-6994-41b9-901c-f28dde9905db" providerId="ADAL" clId="{7784E10B-0C12-4137-85B4-F23FCEF080D0}" dt="2022-10-14T08:34:02.931" v="38"/>
          <ac:spMkLst>
            <pc:docMk/>
            <pc:sldMk cId="2671216917" sldId="1468"/>
            <ac:spMk id="2" creationId="{DEB6D30A-2A78-BFAE-6E3B-DAE30489F0B0}"/>
          </ac:spMkLst>
        </pc:spChg>
        <pc:spChg chg="mod">
          <ac:chgData name="Martina Del Manso" userId="513a9d34-6994-41b9-901c-f28dde9905db" providerId="ADAL" clId="{7784E10B-0C12-4137-85B4-F23FCEF080D0}" dt="2022-10-14T08:34:57.922" v="55" actId="27636"/>
          <ac:spMkLst>
            <pc:docMk/>
            <pc:sldMk cId="2671216917" sldId="1468"/>
            <ac:spMk id="3" creationId="{1D61EFC9-7BB8-63FD-484F-F6FB0E0B8D55}"/>
          </ac:spMkLst>
        </pc:spChg>
        <pc:spChg chg="add mod">
          <ac:chgData name="Martina Del Manso" userId="513a9d34-6994-41b9-901c-f28dde9905db" providerId="ADAL" clId="{7784E10B-0C12-4137-85B4-F23FCEF080D0}" dt="2022-10-14T08:34:06.893" v="40" actId="20577"/>
          <ac:spMkLst>
            <pc:docMk/>
            <pc:sldMk cId="2671216917" sldId="1468"/>
            <ac:spMk id="4" creationId="{F8609DE2-A888-5824-AF54-23C80E4735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7E45F-677A-4CFA-A218-7B80E3C7AFFF}" type="datetimeFigureOut">
              <a:rPr lang="it-IT" smtClean="0"/>
              <a:t>24/02/2023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06D94-901B-4EEA-9FFD-CE4181E9FA23}" type="slidenum">
              <a:rPr lang="it-IT" smtClean="0"/>
              <a:t>‹N›</a:t>
            </a:fld>
            <a:endParaRPr lang="it-IT"/>
          </a:p>
        </p:txBody>
      </p:sp>
    </p:spTree>
    <p:extLst>
      <p:ext uri="{BB962C8B-B14F-4D97-AF65-F5344CB8AC3E}">
        <p14:creationId xmlns:p14="http://schemas.microsoft.com/office/powerpoint/2010/main" val="164175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3</a:t>
            </a:fld>
            <a:endParaRPr lang="it-IT"/>
          </a:p>
        </p:txBody>
      </p:sp>
    </p:spTree>
    <p:extLst>
      <p:ext uri="{BB962C8B-B14F-4D97-AF65-F5344CB8AC3E}">
        <p14:creationId xmlns:p14="http://schemas.microsoft.com/office/powerpoint/2010/main" val="264695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4</a:t>
            </a:fld>
            <a:endParaRPr lang="it-IT"/>
          </a:p>
        </p:txBody>
      </p:sp>
    </p:spTree>
    <p:extLst>
      <p:ext uri="{BB962C8B-B14F-4D97-AF65-F5344CB8AC3E}">
        <p14:creationId xmlns:p14="http://schemas.microsoft.com/office/powerpoint/2010/main" val="140482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F406D94-901B-4EEA-9FFD-CE4181E9FA23}" type="slidenum">
              <a:rPr lang="it-IT" smtClean="0"/>
              <a:t>9</a:t>
            </a:fld>
            <a:endParaRPr lang="it-IT"/>
          </a:p>
        </p:txBody>
      </p:sp>
    </p:spTree>
    <p:extLst>
      <p:ext uri="{BB962C8B-B14F-4D97-AF65-F5344CB8AC3E}">
        <p14:creationId xmlns:p14="http://schemas.microsoft.com/office/powerpoint/2010/main" val="265192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14</a:t>
            </a:fld>
            <a:endParaRPr lang="it-IT"/>
          </a:p>
        </p:txBody>
      </p:sp>
    </p:spTree>
    <p:extLst>
      <p:ext uri="{BB962C8B-B14F-4D97-AF65-F5344CB8AC3E}">
        <p14:creationId xmlns:p14="http://schemas.microsoft.com/office/powerpoint/2010/main" val="9887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8A56-AA01-4C8A-8637-C672DAE39F2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6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24/02/2023</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455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0412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24/02/2023</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346053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24/02/2023</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8735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24/02/2023</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2614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24/02/2023</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41599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24/02/2023</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4957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24/02/2023</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8917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11085348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2/24/2023</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526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24/02/2023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622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24/02/2023</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5199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24/02/2023</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0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24/02/2023</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6252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24/02/2023</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812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24/02/2023</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3334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24/02/2023</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6644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24/02/2023</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39025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7406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24/02/2023</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2135667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a:latin typeface="+mj-lt"/>
              </a:rPr>
              <a:t>Epidemia COVID-19</a:t>
            </a:r>
            <a:endParaRPr lang="en-US" b="0">
              <a:latin typeface="+mj-lt"/>
            </a:endParaRPr>
          </a:p>
          <a:p>
            <a:pPr>
              <a:lnSpc>
                <a:spcPct val="100000"/>
              </a:lnSpc>
              <a:spcBef>
                <a:spcPts val="0"/>
              </a:spcBef>
            </a:pPr>
            <a:endParaRPr lang="it-IT" b="0">
              <a:latin typeface="+mj-lt"/>
            </a:endParaRPr>
          </a:p>
          <a:p>
            <a:pPr>
              <a:lnSpc>
                <a:spcPct val="100000"/>
              </a:lnSpc>
              <a:spcBef>
                <a:spcPts val="0"/>
              </a:spcBef>
            </a:pPr>
            <a:r>
              <a:rPr lang="it-IT">
                <a:latin typeface="+mj-lt"/>
              </a:rPr>
              <a:t>Aggiornamento epidemiologico e 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24 febbraio 2023</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632AA6-298D-4EAF-AE5F-2CEA1D7FE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345094" y="1009844"/>
            <a:ext cx="7741296" cy="483831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C436C9B4-0598-4BC7-8D20-3BCE1F1E349C}"/>
              </a:ext>
            </a:extLst>
          </p:cNvPr>
          <p:cNvSpPr/>
          <p:nvPr/>
        </p:nvSpPr>
        <p:spPr>
          <a:xfrm>
            <a:off x="7201837" y="6615658"/>
            <a:ext cx="2993127" cy="253916"/>
          </a:xfrm>
          <a:prstGeom prst="rect">
            <a:avLst/>
          </a:prstGeom>
        </p:spPr>
        <p:txBody>
          <a:bodyPr wrap="none">
            <a:spAutoFit/>
          </a:bodyPr>
          <a:lstStyle/>
          <a:p>
            <a:r>
              <a:rPr lang="it-IT" sz="1050" b="1" dirty="0">
                <a:solidFill>
                  <a:srgbClr val="333333"/>
                </a:solidFill>
                <a:latin typeface="Source Sans Pro"/>
              </a:rPr>
              <a:t>Data di ultimo aggiornamento: 22 febbraio 2023</a:t>
            </a:r>
            <a:endParaRPr lang="it-IT" sz="1050" dirty="0"/>
          </a:p>
        </p:txBody>
      </p:sp>
      <p:pic>
        <p:nvPicPr>
          <p:cNvPr id="6" name="Immagine 5">
            <a:extLst>
              <a:ext uri="{FF2B5EF4-FFF2-40B4-BE49-F238E27FC236}">
                <a16:creationId xmlns:a16="http://schemas.microsoft.com/office/drawing/2014/main" id="{EA32B8C9-BC01-408D-BEBA-8BE1346DDC96}"/>
              </a:ext>
            </a:extLst>
          </p:cNvPr>
          <p:cNvPicPr>
            <a:picLocks noChangeAspect="1"/>
          </p:cNvPicPr>
          <p:nvPr/>
        </p:nvPicPr>
        <p:blipFill rotWithShape="1">
          <a:blip r:embed="rId3"/>
          <a:srcRect l="37348" t="43288" r="1943" b="47061"/>
          <a:stretch/>
        </p:blipFill>
        <p:spPr>
          <a:xfrm>
            <a:off x="42071" y="54931"/>
            <a:ext cx="12107857" cy="850369"/>
          </a:xfrm>
          <a:prstGeom prst="rect">
            <a:avLst/>
          </a:prstGeom>
        </p:spPr>
      </p:pic>
      <p:sp>
        <p:nvSpPr>
          <p:cNvPr id="3" name="CasellaDiTesto 2">
            <a:extLst>
              <a:ext uri="{FF2B5EF4-FFF2-40B4-BE49-F238E27FC236}">
                <a16:creationId xmlns:a16="http://schemas.microsoft.com/office/drawing/2014/main" id="{3CE4702D-0AB5-4E67-AD7C-079C3B347205}"/>
              </a:ext>
            </a:extLst>
          </p:cNvPr>
          <p:cNvSpPr txBox="1"/>
          <p:nvPr/>
        </p:nvSpPr>
        <p:spPr>
          <a:xfrm>
            <a:off x="0" y="79717"/>
            <a:ext cx="12107856" cy="707886"/>
          </a:xfrm>
          <a:prstGeom prst="rect">
            <a:avLst/>
          </a:prstGeom>
          <a:noFill/>
        </p:spPr>
        <p:txBody>
          <a:bodyPr wrap="square">
            <a:spAutoFit/>
          </a:bodyPr>
          <a:lstStyle/>
          <a:p>
            <a:r>
              <a:rPr lang="it-IT" sz="2000" b="1" dirty="0">
                <a:solidFill>
                  <a:schemeClr val="bg1"/>
                </a:solidFill>
              </a:rPr>
              <a:t>Distribuzione percentuale settimanale dei casi di REINFEZIONE da SARS-CoV-2 sul totale dei casi diagnosticati per data di prelievo/diagnosi a partire da giugno 2022</a:t>
            </a:r>
          </a:p>
        </p:txBody>
      </p:sp>
      <p:sp>
        <p:nvSpPr>
          <p:cNvPr id="2" name="CasellaDiTesto 1">
            <a:extLst>
              <a:ext uri="{FF2B5EF4-FFF2-40B4-BE49-F238E27FC236}">
                <a16:creationId xmlns:a16="http://schemas.microsoft.com/office/drawing/2014/main" id="{8BF82B57-AAD8-1EEF-574E-5BAF68B60329}"/>
              </a:ext>
            </a:extLst>
          </p:cNvPr>
          <p:cNvSpPr txBox="1"/>
          <p:nvPr/>
        </p:nvSpPr>
        <p:spPr>
          <a:xfrm>
            <a:off x="9454339" y="919720"/>
            <a:ext cx="785134" cy="369332"/>
          </a:xfrm>
          <a:prstGeom prst="rect">
            <a:avLst/>
          </a:prstGeom>
          <a:noFill/>
        </p:spPr>
        <p:txBody>
          <a:bodyPr wrap="square" rtlCol="0">
            <a:spAutoFit/>
          </a:bodyPr>
          <a:lstStyle/>
          <a:p>
            <a:r>
              <a:rPr lang="it-IT" dirty="0"/>
              <a:t>29,2%</a:t>
            </a:r>
          </a:p>
        </p:txBody>
      </p:sp>
    </p:spTree>
    <p:extLst>
      <p:ext uri="{BB962C8B-B14F-4D97-AF65-F5344CB8AC3E}">
        <p14:creationId xmlns:p14="http://schemas.microsoft.com/office/powerpoint/2010/main" val="136359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84C8181-0FB0-08CD-BA57-2C10CA7CE9F6}"/>
              </a:ext>
            </a:extLst>
          </p:cNvPr>
          <p:cNvPicPr>
            <a:picLocks noChangeAspect="1"/>
          </p:cNvPicPr>
          <p:nvPr/>
        </p:nvPicPr>
        <p:blipFill>
          <a:blip r:embed="rId2"/>
          <a:stretch>
            <a:fillRect/>
          </a:stretch>
        </p:blipFill>
        <p:spPr>
          <a:xfrm>
            <a:off x="263352" y="1321441"/>
            <a:ext cx="6048672" cy="3635638"/>
          </a:xfrm>
          <a:prstGeom prst="rect">
            <a:avLst/>
          </a:prstGeom>
        </p:spPr>
      </p:pic>
      <p:sp>
        <p:nvSpPr>
          <p:cNvPr id="4" name="Rettangolo 3">
            <a:extLst>
              <a:ext uri="{FF2B5EF4-FFF2-40B4-BE49-F238E27FC236}">
                <a16:creationId xmlns:a16="http://schemas.microsoft.com/office/drawing/2014/main" id="{E9952D40-FF21-677D-53B9-FB718C7BE9C7}"/>
              </a:ext>
            </a:extLst>
          </p:cNvPr>
          <p:cNvSpPr/>
          <p:nvPr/>
        </p:nvSpPr>
        <p:spPr>
          <a:xfrm>
            <a:off x="-110591" y="4984951"/>
            <a:ext cx="6422615" cy="321370"/>
          </a:xfrm>
          <a:prstGeom prst="rect">
            <a:avLst/>
          </a:prstGeom>
        </p:spPr>
        <p:txBody>
          <a:bodyPr>
            <a:spAutoFit/>
          </a:bodyPr>
          <a:lstStyle/>
          <a:p>
            <a:pPr algn="r"/>
            <a:r>
              <a:rPr lang="it-IT" sz="800" dirty="0">
                <a:solidFill>
                  <a:schemeClr val="tx1">
                    <a:lumMod val="50000"/>
                    <a:lumOff val="50000"/>
                  </a:schemeClr>
                </a:solidFill>
                <a:latin typeface="Arial Narrow" panose="020B0606020202030204" pitchFamily="34" charset="0"/>
                <a:cs typeface="Calibri" panose="020F0502020204030204" pitchFamily="34" charset="0"/>
              </a:rPr>
              <a:t>Il dato relativo alle ultime due settimane di campionamento disponibili (linea tratteggiata) è da considerarsi non ancora consolidato</a:t>
            </a:r>
          </a:p>
          <a:p>
            <a:pPr lvl="0" algn="r" defTabSz="449263" fontAlgn="base" hangingPunct="0">
              <a:lnSpc>
                <a:spcPct val="93000"/>
              </a:lnSpc>
              <a:spcBef>
                <a:spcPct val="0"/>
              </a:spcBef>
              <a:spcAft>
                <a:spcPct val="0"/>
              </a:spcAft>
              <a:buClr>
                <a:srgbClr val="000000"/>
              </a:buClr>
              <a:buSzPct val="100000"/>
              <a:defRPr/>
            </a:pPr>
            <a:r>
              <a:rPr lang="it-IT" sz="800" dirty="0">
                <a:solidFill>
                  <a:srgbClr val="000000">
                    <a:lumMod val="50000"/>
                    <a:lumOff val="50000"/>
                  </a:srgbClr>
                </a:solidFill>
                <a:latin typeface="Arial Narrow" panose="020B0606020202030204" pitchFamily="34" charset="0"/>
                <a:cs typeface="Calibri" panose="020F0502020204030204" pitchFamily="34" charset="0"/>
              </a:rPr>
              <a:t>I lignaggi illustrati risultano inclusivi dei relativi sotto-lignaggi identificati</a:t>
            </a:r>
            <a:endParaRPr lang="it-IT" sz="800" i="1" dirty="0">
              <a:solidFill>
                <a:srgbClr val="000000">
                  <a:lumMod val="50000"/>
                  <a:lumOff val="50000"/>
                </a:srgbClr>
              </a:solidFill>
              <a:latin typeface="Arial Narrow" panose="020B0606020202030204" pitchFamily="34" charset="0"/>
              <a:cs typeface="Calibri" panose="020F0502020204030204" pitchFamily="34" charset="0"/>
            </a:endParaRPr>
          </a:p>
        </p:txBody>
      </p:sp>
      <p:sp>
        <p:nvSpPr>
          <p:cNvPr id="6" name="Titolo 1">
            <a:extLst>
              <a:ext uri="{FF2B5EF4-FFF2-40B4-BE49-F238E27FC236}">
                <a16:creationId xmlns:a16="http://schemas.microsoft.com/office/drawing/2014/main" id="{E661DEED-FC1E-7A08-3EC4-2541953D5BEE}"/>
              </a:ext>
            </a:extLst>
          </p:cNvPr>
          <p:cNvSpPr>
            <a:spLocks noGrp="1"/>
          </p:cNvSpPr>
          <p:nvPr>
            <p:ph type="title"/>
          </p:nvPr>
        </p:nvSpPr>
        <p:spPr>
          <a:xfrm>
            <a:off x="-8709" y="188640"/>
            <a:ext cx="12200709" cy="1325563"/>
          </a:xfrm>
        </p:spPr>
        <p:txBody>
          <a:bodyPr>
            <a:noAutofit/>
          </a:bodyPr>
          <a:lstStyle/>
          <a:p>
            <a:pPr algn="ctr"/>
            <a:r>
              <a:rPr lang="it-IT" sz="2400" b="1" dirty="0">
                <a:solidFill>
                  <a:srgbClr val="0070C0"/>
                </a:solidFill>
                <a:latin typeface="Arial Narrow" panose="020B0606020202030204" pitchFamily="34" charset="0"/>
              </a:rPr>
              <a:t>Distribuzione percentuale dei </a:t>
            </a:r>
            <a:r>
              <a:rPr lang="it-IT" sz="2400" b="1" dirty="0">
                <a:solidFill>
                  <a:srgbClr val="FF0000"/>
                </a:solidFill>
                <a:latin typeface="Arial Narrow" panose="020B0606020202030204" pitchFamily="34" charset="0"/>
              </a:rPr>
              <a:t>lignaggi Omicron </a:t>
            </a:r>
            <a:r>
              <a:rPr lang="it-IT" sz="2400" b="1" dirty="0">
                <a:solidFill>
                  <a:srgbClr val="0070C0"/>
                </a:solidFill>
                <a:latin typeface="Arial Narrow" panose="020B0606020202030204" pitchFamily="34" charset="0"/>
              </a:rPr>
              <a:t>per settimana di campionamento, Italia</a:t>
            </a:r>
            <a:br>
              <a:rPr lang="it-IT" sz="2400" b="1" dirty="0">
                <a:solidFill>
                  <a:srgbClr val="0070C0"/>
                </a:solidFill>
                <a:latin typeface="Arial Narrow" panose="020B0606020202030204" pitchFamily="34" charset="0"/>
              </a:rPr>
            </a:br>
            <a:r>
              <a:rPr lang="it-IT" sz="2400" b="1" dirty="0">
                <a:solidFill>
                  <a:srgbClr val="0070C0"/>
                </a:solidFill>
                <a:latin typeface="Arial Narrow" panose="020B0606020202030204" pitchFamily="34" charset="0"/>
              </a:rPr>
              <a:t>(</a:t>
            </a:r>
            <a:r>
              <a:rPr lang="it-IT" sz="2400" b="1" dirty="0">
                <a:solidFill>
                  <a:srgbClr val="FF0000"/>
                </a:solidFill>
                <a:latin typeface="Arial Narrow" panose="020B0606020202030204" pitchFamily="34" charset="0"/>
              </a:rPr>
              <a:t>I-Co-</a:t>
            </a:r>
            <a:r>
              <a:rPr lang="it-IT" sz="2400" b="1" dirty="0" err="1">
                <a:solidFill>
                  <a:srgbClr val="FF0000"/>
                </a:solidFill>
                <a:latin typeface="Arial Narrow" panose="020B0606020202030204" pitchFamily="34" charset="0"/>
              </a:rPr>
              <a:t>Gen</a:t>
            </a:r>
            <a:r>
              <a:rPr lang="it-IT" sz="2400" b="1" dirty="0">
                <a:solidFill>
                  <a:srgbClr val="0070C0"/>
                </a:solidFill>
                <a:latin typeface="Arial Narrow" panose="020B0606020202030204" pitchFamily="34" charset="0"/>
              </a:rPr>
              <a:t>, dati aggiornati al 22 febbraio 2023)</a:t>
            </a:r>
            <a:br>
              <a:rPr lang="it-IT" sz="2400" b="1" dirty="0">
                <a:solidFill>
                  <a:srgbClr val="0070C0"/>
                </a:solidFill>
                <a:latin typeface="Arial Narrow" panose="020B0606020202030204" pitchFamily="34" charset="0"/>
              </a:rPr>
            </a:br>
            <a:endParaRPr lang="en-GB" sz="2400" dirty="0"/>
          </a:p>
        </p:txBody>
      </p:sp>
      <p:sp>
        <p:nvSpPr>
          <p:cNvPr id="7" name="Rettangolo 6">
            <a:extLst>
              <a:ext uri="{FF2B5EF4-FFF2-40B4-BE49-F238E27FC236}">
                <a16:creationId xmlns:a16="http://schemas.microsoft.com/office/drawing/2014/main" id="{DE0F5A75-5FBE-DB58-5B7C-C4655E6B239F}"/>
              </a:ext>
            </a:extLst>
          </p:cNvPr>
          <p:cNvSpPr/>
          <p:nvPr/>
        </p:nvSpPr>
        <p:spPr>
          <a:xfrm>
            <a:off x="6312024" y="1322667"/>
            <a:ext cx="5616624" cy="3970318"/>
          </a:xfrm>
          <a:prstGeom prst="rect">
            <a:avLst/>
          </a:prstGeom>
        </p:spPr>
        <p:txBody>
          <a:bodyPr wrap="square">
            <a:spAutoFit/>
          </a:bodyPr>
          <a:lstStyle/>
          <a:p>
            <a:pPr algn="just"/>
            <a:r>
              <a:rPr lang="it-IT" dirty="0">
                <a:latin typeface="Arial Narrow" panose="020B0606020202030204" pitchFamily="34" charset="0"/>
              </a:rPr>
              <a:t>Sebbene i dati siano ancora in fase di consolidamento, nell’ultima settimana di campionamento disponibile (13/02/2023 – 19/02/2023) si evidenzia la  seguente distribuzione delle varianti circolanti:</a:t>
            </a:r>
          </a:p>
          <a:p>
            <a:pPr algn="just"/>
            <a:endParaRPr lang="it-IT" dirty="0">
              <a:latin typeface="Arial Narrow" panose="020B0606020202030204" pitchFamily="34" charset="0"/>
            </a:endParaRPr>
          </a:p>
          <a:p>
            <a:pPr marL="285750" indent="-285750" algn="just">
              <a:buFontTx/>
              <a:buChar char="-"/>
            </a:pPr>
            <a:r>
              <a:rPr lang="it-IT" b="1" dirty="0">
                <a:latin typeface="Arial Narrow" panose="020B0606020202030204" pitchFamily="34" charset="0"/>
              </a:rPr>
              <a:t>OMICRON 			      100%</a:t>
            </a:r>
          </a:p>
          <a:p>
            <a:pPr marL="285750" indent="-285750" algn="just">
              <a:buFontTx/>
              <a:buChar char="-"/>
            </a:pPr>
            <a:endParaRPr lang="it-IT" b="1" dirty="0">
              <a:latin typeface="Arial Narrow" panose="020B0606020202030204" pitchFamily="34" charset="0"/>
            </a:endParaRPr>
          </a:p>
          <a:p>
            <a:pPr algn="just"/>
            <a:r>
              <a:rPr lang="it-IT" dirty="0">
                <a:latin typeface="Arial Narrow" panose="020B0606020202030204" pitchFamily="34" charset="0"/>
              </a:rPr>
              <a:t>          di cui:</a:t>
            </a:r>
          </a:p>
          <a:p>
            <a:pPr algn="just"/>
            <a:endParaRPr lang="it-IT" dirty="0">
              <a:latin typeface="Arial Narrow" panose="020B0606020202030204" pitchFamily="34" charset="0"/>
            </a:endParaRPr>
          </a:p>
          <a:p>
            <a:pPr lvl="1" algn="just">
              <a:buFontTx/>
              <a:buChar char="-"/>
            </a:pPr>
            <a:r>
              <a:rPr lang="it-IT" b="1" dirty="0">
                <a:latin typeface="Arial Narrow" panose="020B0606020202030204" pitchFamily="34" charset="0"/>
              </a:rPr>
              <a:t>Ricombinanti </a:t>
            </a:r>
          </a:p>
          <a:p>
            <a:pPr marL="457200" lvl="1" indent="0" algn="just">
              <a:tabLst>
                <a:tab pos="2514600" algn="l"/>
              </a:tabLst>
            </a:pPr>
            <a:r>
              <a:rPr lang="it-IT" b="1" dirty="0">
                <a:latin typeface="Arial Narrow" panose="020B0606020202030204" pitchFamily="34" charset="0"/>
              </a:rPr>
              <a:t>     omicron/omicron	 47,9%    </a:t>
            </a:r>
            <a:r>
              <a:rPr lang="it-IT" i="1" dirty="0">
                <a:latin typeface="Arial Narrow" panose="020B0606020202030204" pitchFamily="34" charset="0"/>
              </a:rPr>
              <a:t>(di cui  XBB.1.n   43,7%)</a:t>
            </a:r>
          </a:p>
          <a:p>
            <a:pPr marL="457200" lvl="1" indent="0" algn="just">
              <a:tabLst>
                <a:tab pos="2514600" algn="l"/>
              </a:tabLst>
            </a:pPr>
            <a:r>
              <a:rPr lang="it-IT" i="1" dirty="0">
                <a:latin typeface="Arial Narrow" panose="020B0606020202030204" pitchFamily="34" charset="0"/>
              </a:rPr>
              <a:t>-  </a:t>
            </a:r>
            <a:r>
              <a:rPr lang="it-IT" b="1" i="1" dirty="0">
                <a:latin typeface="Arial Narrow" panose="020B0606020202030204" pitchFamily="34" charset="0"/>
              </a:rPr>
              <a:t>  </a:t>
            </a:r>
            <a:r>
              <a:rPr lang="it-IT" b="1" dirty="0">
                <a:latin typeface="Arial Narrow" panose="020B0606020202030204" pitchFamily="34" charset="0"/>
              </a:rPr>
              <a:t>BA.5 	 43,7%</a:t>
            </a:r>
          </a:p>
          <a:p>
            <a:pPr marL="742950" lvl="1" indent="-285750" algn="just">
              <a:buFontTx/>
              <a:buChar char="-"/>
              <a:tabLst>
                <a:tab pos="2511425" algn="l"/>
              </a:tabLst>
            </a:pPr>
            <a:r>
              <a:rPr lang="it-IT" b="1" dirty="0">
                <a:latin typeface="Arial Narrow" panose="020B0606020202030204" pitchFamily="34" charset="0"/>
              </a:rPr>
              <a:t>BA.2       	   7,0%</a:t>
            </a:r>
          </a:p>
          <a:p>
            <a:pPr marL="446088" lvl="2" indent="273050" algn="just">
              <a:buFontTx/>
              <a:buChar char="-"/>
            </a:pPr>
            <a:r>
              <a:rPr lang="it-IT" b="1" dirty="0">
                <a:latin typeface="Arial Narrow" panose="020B0606020202030204" pitchFamily="34" charset="0"/>
              </a:rPr>
              <a:t>BA.4 	                1,4%</a:t>
            </a:r>
          </a:p>
        </p:txBody>
      </p:sp>
      <p:cxnSp>
        <p:nvCxnSpPr>
          <p:cNvPr id="5" name="Connettore diritto 4"/>
          <p:cNvCxnSpPr>
            <a:cxnSpLocks/>
          </p:cNvCxnSpPr>
          <p:nvPr/>
        </p:nvCxnSpPr>
        <p:spPr bwMode="auto">
          <a:xfrm>
            <a:off x="4476312" y="1477028"/>
            <a:ext cx="0" cy="2635053"/>
          </a:xfrm>
          <a:prstGeom prst="line">
            <a:avLst/>
          </a:prstGeom>
          <a:solidFill>
            <a:srgbClr val="00B8FF"/>
          </a:solidFill>
          <a:ln w="190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7481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A70C27A-9A46-472C-301D-4E5D26863A05}"/>
              </a:ext>
            </a:extLst>
          </p:cNvPr>
          <p:cNvPicPr>
            <a:picLocks noChangeAspect="1"/>
          </p:cNvPicPr>
          <p:nvPr/>
        </p:nvPicPr>
        <p:blipFill>
          <a:blip r:embed="rId2"/>
          <a:stretch>
            <a:fillRect/>
          </a:stretch>
        </p:blipFill>
        <p:spPr>
          <a:xfrm>
            <a:off x="429854" y="1121322"/>
            <a:ext cx="7443861" cy="4243184"/>
          </a:xfrm>
          <a:prstGeom prst="rect">
            <a:avLst/>
          </a:prstGeom>
        </p:spPr>
      </p:pic>
      <p:sp>
        <p:nvSpPr>
          <p:cNvPr id="8" name="Titolo 1">
            <a:extLst>
              <a:ext uri="{FF2B5EF4-FFF2-40B4-BE49-F238E27FC236}">
                <a16:creationId xmlns:a16="http://schemas.microsoft.com/office/drawing/2014/main" id="{C408E8AE-100E-E6E5-069D-691A95BACC32}"/>
              </a:ext>
            </a:extLst>
          </p:cNvPr>
          <p:cNvSpPr txBox="1">
            <a:spLocks/>
          </p:cNvSpPr>
          <p:nvPr/>
        </p:nvSpPr>
        <p:spPr bwMode="auto">
          <a:xfrm>
            <a:off x="39930" y="-107006"/>
            <a:ext cx="12200709" cy="1325563"/>
          </a:xfrm>
          <a:prstGeom prst="rect">
            <a:avLst/>
          </a:prstGeom>
          <a:noFill/>
          <a:ln w="9525">
            <a:noFill/>
            <a:round/>
            <a:headEnd/>
            <a:tailEnd/>
          </a:ln>
        </p:spPr>
        <p:txBody>
          <a:bodyPr vert="horz" wrap="square" lIns="0" tIns="0" rIns="0" bIns="0" numCol="1" anchor="ctr" anchorCtr="0" compatLnSpc="1">
            <a:prstTxWarp prst="textNoShape">
              <a:avLst/>
            </a:prstTxWarp>
            <a:noAutofit/>
          </a:bodyPr>
          <a:lst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a:lstStyle>
          <a:p>
            <a:r>
              <a:rPr lang="it-IT" sz="2400" b="1" kern="0" dirty="0">
                <a:solidFill>
                  <a:srgbClr val="0070C0"/>
                </a:solidFill>
                <a:latin typeface="Arial Narrow" panose="020B0606020202030204" pitchFamily="34" charset="0"/>
              </a:rPr>
              <a:t>Distribuzione percentuale dei </a:t>
            </a:r>
            <a:r>
              <a:rPr lang="it-IT" sz="2400" b="1" kern="0" dirty="0">
                <a:solidFill>
                  <a:srgbClr val="FF0000"/>
                </a:solidFill>
                <a:latin typeface="Arial Narrow" panose="020B0606020202030204" pitchFamily="34" charset="0"/>
              </a:rPr>
              <a:t>sotto-lignaggi Omicron </a:t>
            </a:r>
            <a:r>
              <a:rPr lang="it-IT" sz="2400" b="1" kern="0" dirty="0">
                <a:solidFill>
                  <a:srgbClr val="0070C0"/>
                </a:solidFill>
                <a:latin typeface="Arial Narrow" panose="020B0606020202030204" pitchFamily="34" charset="0"/>
              </a:rPr>
              <a:t>per settimana di campionamento, Italia</a:t>
            </a:r>
            <a:br>
              <a:rPr lang="it-IT" sz="2400" b="1" kern="0" dirty="0">
                <a:solidFill>
                  <a:srgbClr val="0070C0"/>
                </a:solidFill>
                <a:latin typeface="Arial Narrow" panose="020B0606020202030204" pitchFamily="34" charset="0"/>
              </a:rPr>
            </a:br>
            <a:r>
              <a:rPr lang="it-IT" sz="2400" b="1" kern="0" dirty="0">
                <a:solidFill>
                  <a:srgbClr val="0070C0"/>
                </a:solidFill>
                <a:latin typeface="Arial Narrow" panose="020B0606020202030204" pitchFamily="34" charset="0"/>
              </a:rPr>
              <a:t>(</a:t>
            </a:r>
            <a:r>
              <a:rPr lang="it-IT" sz="2400" b="1" kern="0" dirty="0">
                <a:solidFill>
                  <a:srgbClr val="FF0000"/>
                </a:solidFill>
                <a:latin typeface="Arial Narrow" panose="020B0606020202030204" pitchFamily="34" charset="0"/>
              </a:rPr>
              <a:t>I-Co-</a:t>
            </a:r>
            <a:r>
              <a:rPr lang="it-IT" sz="2400" b="1" kern="0" dirty="0" err="1">
                <a:solidFill>
                  <a:srgbClr val="FF0000"/>
                </a:solidFill>
                <a:latin typeface="Arial Narrow" panose="020B0606020202030204" pitchFamily="34" charset="0"/>
              </a:rPr>
              <a:t>Gen</a:t>
            </a:r>
            <a:r>
              <a:rPr lang="it-IT" sz="2400" b="1" kern="0" dirty="0">
                <a:solidFill>
                  <a:srgbClr val="0070C0"/>
                </a:solidFill>
                <a:latin typeface="Arial Narrow" panose="020B0606020202030204" pitchFamily="34" charset="0"/>
              </a:rPr>
              <a:t>, dati aggiornati al 22 febbraio 2023)</a:t>
            </a:r>
            <a:br>
              <a:rPr lang="it-IT" sz="2400" b="1" kern="0" dirty="0">
                <a:solidFill>
                  <a:srgbClr val="0070C0"/>
                </a:solidFill>
                <a:latin typeface="Arial Narrow" panose="020B0606020202030204" pitchFamily="34" charset="0"/>
              </a:rPr>
            </a:br>
            <a:endParaRPr lang="en-GB" sz="2400" kern="0" dirty="0"/>
          </a:p>
        </p:txBody>
      </p:sp>
      <p:sp>
        <p:nvSpPr>
          <p:cNvPr id="10" name="Rettangolo 9">
            <a:extLst>
              <a:ext uri="{FF2B5EF4-FFF2-40B4-BE49-F238E27FC236}">
                <a16:creationId xmlns:a16="http://schemas.microsoft.com/office/drawing/2014/main" id="{38CEFA88-E06F-A780-ED26-742C8B44FBAF}"/>
              </a:ext>
            </a:extLst>
          </p:cNvPr>
          <p:cNvSpPr/>
          <p:nvPr/>
        </p:nvSpPr>
        <p:spPr>
          <a:xfrm>
            <a:off x="1445183" y="5364506"/>
            <a:ext cx="6422615" cy="321370"/>
          </a:xfrm>
          <a:prstGeom prst="rect">
            <a:avLst/>
          </a:prstGeom>
        </p:spPr>
        <p:txBody>
          <a:bodyPr>
            <a:spAutoFit/>
          </a:bodyPr>
          <a:lstStyle/>
          <a:p>
            <a:pPr algn="r"/>
            <a:r>
              <a:rPr lang="it-IT" sz="800" dirty="0">
                <a:solidFill>
                  <a:schemeClr val="tx1">
                    <a:lumMod val="50000"/>
                    <a:lumOff val="50000"/>
                  </a:schemeClr>
                </a:solidFill>
                <a:latin typeface="Arial Narrow" panose="020B0606020202030204" pitchFamily="34" charset="0"/>
                <a:cs typeface="Calibri" panose="020F0502020204030204" pitchFamily="34" charset="0"/>
              </a:rPr>
              <a:t>Il dato relativo alle ultime due settimane di campionamento disponibili (linea tratteggiata) è da considerarsi non ancora consolidato</a:t>
            </a:r>
          </a:p>
          <a:p>
            <a:pPr lvl="0" algn="r" defTabSz="449263" fontAlgn="base" hangingPunct="0">
              <a:lnSpc>
                <a:spcPct val="93000"/>
              </a:lnSpc>
              <a:spcBef>
                <a:spcPct val="0"/>
              </a:spcBef>
              <a:spcAft>
                <a:spcPct val="0"/>
              </a:spcAft>
              <a:buClr>
                <a:srgbClr val="000000"/>
              </a:buClr>
              <a:buSzPct val="100000"/>
              <a:defRPr/>
            </a:pPr>
            <a:r>
              <a:rPr lang="it-IT" sz="800" dirty="0">
                <a:solidFill>
                  <a:srgbClr val="000000">
                    <a:lumMod val="50000"/>
                    <a:lumOff val="50000"/>
                  </a:srgbClr>
                </a:solidFill>
                <a:latin typeface="Arial Narrow" panose="020B0606020202030204" pitchFamily="34" charset="0"/>
                <a:cs typeface="Calibri" panose="020F0502020204030204" pitchFamily="34" charset="0"/>
              </a:rPr>
              <a:t>Altro: include i lignaggi con frequenza inferiore all’1% durante le settimane illustrate</a:t>
            </a:r>
            <a:endParaRPr lang="it-IT" sz="800" i="1" dirty="0">
              <a:solidFill>
                <a:srgbClr val="000000">
                  <a:lumMod val="50000"/>
                  <a:lumOff val="50000"/>
                </a:srgbClr>
              </a:solidFill>
              <a:latin typeface="Arial Narrow" panose="020B0606020202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id="{F2F82DED-2D8B-F4A5-22C5-EF2FC662D639}"/>
              </a:ext>
            </a:extLst>
          </p:cNvPr>
          <p:cNvSpPr txBox="1"/>
          <p:nvPr/>
        </p:nvSpPr>
        <p:spPr>
          <a:xfrm>
            <a:off x="8040216" y="1522123"/>
            <a:ext cx="3832408" cy="2668679"/>
          </a:xfrm>
          <a:prstGeom prst="rect">
            <a:avLst/>
          </a:prstGeom>
          <a:noFill/>
        </p:spPr>
        <p:txBody>
          <a:bodyPr wrap="square">
            <a:spAutoFit/>
          </a:bodyPr>
          <a:lstStyle/>
          <a:p>
            <a:pPr algn="just"/>
            <a:r>
              <a:rPr lang="it-IT" sz="1800" dirty="0">
                <a:latin typeface="Arial Narrow" panose="020B0606020202030204" pitchFamily="34" charset="0"/>
              </a:rPr>
              <a:t>Sebbene i </a:t>
            </a:r>
            <a:r>
              <a:rPr lang="it-IT" sz="1800" b="1" dirty="0">
                <a:latin typeface="Arial Narrow" panose="020B0606020202030204" pitchFamily="34" charset="0"/>
              </a:rPr>
              <a:t>dati siano ancora soggetti a fluttuazione,</a:t>
            </a:r>
            <a:r>
              <a:rPr lang="it-IT" sz="1800" dirty="0">
                <a:latin typeface="Arial Narrow" panose="020B0606020202030204" pitchFamily="34" charset="0"/>
              </a:rPr>
              <a:t> nell’ultima settimana di campionamento disponibile </a:t>
            </a:r>
            <a:r>
              <a:rPr lang="it-IT" dirty="0">
                <a:latin typeface="Arial Narrow" panose="020B0606020202030204" pitchFamily="34" charset="0"/>
              </a:rPr>
              <a:t>(13/02/2023 – 19/02/2023), i sotto-lignaggi più frequenti sono risultati essere i seguenti:</a:t>
            </a:r>
          </a:p>
          <a:p>
            <a:pPr algn="just"/>
            <a:endParaRPr lang="it-IT" dirty="0">
              <a:latin typeface="Arial Narrow" panose="020B0606020202030204" pitchFamily="34" charset="0"/>
            </a:endParaRPr>
          </a:p>
          <a:p>
            <a:pPr algn="just"/>
            <a:r>
              <a:rPr lang="it-IT" dirty="0">
                <a:latin typeface="Arial Narrow" panose="020B0606020202030204" pitchFamily="34" charset="0"/>
              </a:rPr>
              <a:t>- </a:t>
            </a:r>
            <a:r>
              <a:rPr lang="it-IT" b="1" dirty="0">
                <a:latin typeface="Arial Narrow" panose="020B0606020202030204" pitchFamily="34" charset="0"/>
              </a:rPr>
              <a:t>XBB.1.5</a:t>
            </a:r>
            <a:r>
              <a:rPr lang="it-IT" dirty="0">
                <a:latin typeface="Arial Narrow" panose="020B0606020202030204" pitchFamily="34" charset="0"/>
              </a:rPr>
              <a:t>		28,2%</a:t>
            </a:r>
          </a:p>
          <a:p>
            <a:pPr algn="just"/>
            <a:r>
              <a:rPr lang="it-IT" dirty="0">
                <a:latin typeface="Arial Narrow" panose="020B0606020202030204" pitchFamily="34" charset="0"/>
              </a:rPr>
              <a:t>-   </a:t>
            </a:r>
            <a:r>
              <a:rPr lang="it-IT" b="1" dirty="0">
                <a:latin typeface="Arial Narrow" panose="020B0606020202030204" pitchFamily="34" charset="0"/>
              </a:rPr>
              <a:t>BQ.1.1</a:t>
            </a:r>
            <a:r>
              <a:rPr lang="it-IT" dirty="0">
                <a:latin typeface="Arial Narrow" panose="020B0606020202030204" pitchFamily="34" charset="0"/>
              </a:rPr>
              <a:t>		18,3%</a:t>
            </a:r>
          </a:p>
          <a:p>
            <a:pPr algn="just"/>
            <a:r>
              <a:rPr lang="it-IT" dirty="0">
                <a:latin typeface="Arial Narrow" panose="020B0606020202030204" pitchFamily="34" charset="0"/>
              </a:rPr>
              <a:t>- </a:t>
            </a:r>
            <a:r>
              <a:rPr lang="it-IT" b="1" dirty="0">
                <a:latin typeface="Arial Narrow" panose="020B0606020202030204" pitchFamily="34" charset="0"/>
              </a:rPr>
              <a:t>XBB.1.9</a:t>
            </a:r>
            <a:r>
              <a:rPr lang="it-IT" dirty="0">
                <a:latin typeface="Arial Narrow" panose="020B0606020202030204" pitchFamily="34" charset="0"/>
              </a:rPr>
              <a:t>		  7,0%</a:t>
            </a:r>
          </a:p>
          <a:p>
            <a:pPr algn="just"/>
            <a:endParaRPr lang="it-IT" dirty="0"/>
          </a:p>
        </p:txBody>
      </p:sp>
      <p:cxnSp>
        <p:nvCxnSpPr>
          <p:cNvPr id="12" name="Connettore diritto 11"/>
          <p:cNvCxnSpPr>
            <a:cxnSpLocks/>
          </p:cNvCxnSpPr>
          <p:nvPr/>
        </p:nvCxnSpPr>
        <p:spPr bwMode="auto">
          <a:xfrm>
            <a:off x="5735960" y="1218557"/>
            <a:ext cx="0" cy="3074539"/>
          </a:xfrm>
          <a:prstGeom prst="line">
            <a:avLst/>
          </a:prstGeom>
          <a:solidFill>
            <a:srgbClr val="00B8FF"/>
          </a:solidFill>
          <a:ln w="190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18425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8D08C5D-EC57-FFCC-FA73-DB4656EFEBDB}"/>
              </a:ext>
            </a:extLst>
          </p:cNvPr>
          <p:cNvSpPr txBox="1"/>
          <p:nvPr/>
        </p:nvSpPr>
        <p:spPr>
          <a:xfrm>
            <a:off x="2847833" y="1884273"/>
            <a:ext cx="6096000" cy="2094997"/>
          </a:xfrm>
          <a:prstGeom prst="rect">
            <a:avLst/>
          </a:prstGeom>
          <a:noFill/>
        </p:spPr>
        <p:txBody>
          <a:bodyPr wrap="square">
            <a:spAutoFit/>
          </a:bodyPr>
          <a:lstStyle/>
          <a:p>
            <a:pPr indent="180340" algn="ctr">
              <a:lnSpc>
                <a:spcPct val="107000"/>
              </a:lnSpc>
              <a:spcAft>
                <a:spcPts val="600"/>
              </a:spcAft>
            </a:pPr>
            <a:r>
              <a:rPr lang="en-US" sz="4000" dirty="0">
                <a:solidFill>
                  <a:srgbClr val="0064B7"/>
                </a:solidFill>
                <a:latin typeface="Arial Narrow" panose="020B0606020202030204" pitchFamily="34" charset="0"/>
              </a:rPr>
              <a:t>MONITORAGGIO</a:t>
            </a:r>
          </a:p>
          <a:p>
            <a:pPr indent="180340" algn="ctr">
              <a:lnSpc>
                <a:spcPct val="107000"/>
              </a:lnSpc>
              <a:spcAft>
                <a:spcPts val="600"/>
              </a:spcAft>
            </a:pPr>
            <a:r>
              <a:rPr lang="en-US" sz="4000" dirty="0" err="1">
                <a:solidFill>
                  <a:srgbClr val="0064B7"/>
                </a:solidFill>
                <a:latin typeface="Arial Narrow" panose="020B0606020202030204" pitchFamily="34" charset="0"/>
              </a:rPr>
              <a:t>Indicatori</a:t>
            </a:r>
            <a:r>
              <a:rPr lang="en-US" sz="4000" dirty="0">
                <a:solidFill>
                  <a:srgbClr val="0064B7"/>
                </a:solidFill>
                <a:latin typeface="Arial Narrow" panose="020B0606020202030204" pitchFamily="34" charset="0"/>
              </a:rPr>
              <a:t> per la </a:t>
            </a:r>
            <a:r>
              <a:rPr lang="en-US" sz="4000" dirty="0" err="1">
                <a:solidFill>
                  <a:srgbClr val="0064B7"/>
                </a:solidFill>
                <a:latin typeface="Arial Narrow" panose="020B0606020202030204" pitchFamily="34" charset="0"/>
              </a:rPr>
              <a:t>valutazione</a:t>
            </a:r>
            <a:r>
              <a:rPr lang="en-US" sz="4000" dirty="0">
                <a:solidFill>
                  <a:srgbClr val="0064B7"/>
                </a:solidFill>
                <a:latin typeface="Arial Narrow" panose="020B0606020202030204" pitchFamily="34" charset="0"/>
              </a:rPr>
              <a:t> del rischio</a:t>
            </a:r>
            <a:endParaRPr lang="it-IT" sz="4000" dirty="0">
              <a:solidFill>
                <a:srgbClr val="0064B7"/>
              </a:solidFill>
              <a:latin typeface="Arial Narrow" panose="020B0606020202030204" pitchFamily="34" charset="0"/>
            </a:endParaRPr>
          </a:p>
        </p:txBody>
      </p:sp>
    </p:spTree>
    <p:extLst>
      <p:ext uri="{BB962C8B-B14F-4D97-AF65-F5344CB8AC3E}">
        <p14:creationId xmlns:p14="http://schemas.microsoft.com/office/powerpoint/2010/main" val="3275132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1909745" y="110115"/>
            <a:ext cx="74192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64B7"/>
                </a:solidFill>
                <a:effectLst/>
                <a:uLnTx/>
                <a:uFillTx/>
                <a:latin typeface="Arial Narrow" panose="020B0606020202030204" pitchFamily="34" charset="0"/>
              </a:rPr>
              <a:t>Analisi del rischio e scenario per Regione/PA</a:t>
            </a:r>
          </a:p>
        </p:txBody>
      </p:sp>
      <p:sp>
        <p:nvSpPr>
          <p:cNvPr id="3" name="CasellaDiTesto 2">
            <a:extLst>
              <a:ext uri="{FF2B5EF4-FFF2-40B4-BE49-F238E27FC236}">
                <a16:creationId xmlns:a16="http://schemas.microsoft.com/office/drawing/2014/main" id="{0AF22AC7-5F59-9A11-D3BA-C4BBF28333D0}"/>
              </a:ext>
            </a:extLst>
          </p:cNvPr>
          <p:cNvSpPr txBox="1"/>
          <p:nvPr/>
        </p:nvSpPr>
        <p:spPr>
          <a:xfrm>
            <a:off x="2148401" y="5662279"/>
            <a:ext cx="7569638" cy="400110"/>
          </a:xfrm>
          <a:prstGeom prst="rect">
            <a:avLst/>
          </a:prstGeom>
          <a:noFill/>
        </p:spPr>
        <p:txBody>
          <a:bodyPr wrap="square">
            <a:spAutoFit/>
          </a:bodyPr>
          <a:lstStyle/>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PA: Provincia Autonoma; gg: giorni; </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a:p>
            <a:pPr>
              <a:lnSpc>
                <a:spcPts val="800"/>
              </a:lnSpc>
            </a:pPr>
            <a:r>
              <a:rPr lang="it-IT" sz="900" i="1" dirty="0">
                <a:effectLst/>
                <a:latin typeface="Tahoma" panose="020B0604030504040204" pitchFamily="34" charset="0"/>
                <a:ea typeface="Tahoma" panose="020B0604030504040204" pitchFamily="34" charset="0"/>
                <a:cs typeface="Tahoma" panose="020B0604030504040204" pitchFamily="34" charset="0"/>
              </a:rPr>
              <a:t>*ai sensi del documento “Prevenzione e risposta a COVID-19: evoluzione della strategia e pianificazione nella fase di transizione per il periodo autunno-invernale”; # presenza di molteplici allerte di resilienza;</a:t>
            </a:r>
            <a:endParaRPr lang="it-IT" sz="900" dirty="0">
              <a:effectLst/>
              <a:latin typeface="Tahoma" panose="020B0604030504040204" pitchFamily="34" charset="0"/>
              <a:ea typeface="Tahoma" panose="020B0604030504040204" pitchFamily="34" charset="0"/>
              <a:cs typeface="Times New Roman" panose="02020603050405020304" pitchFamily="18" charset="0"/>
            </a:endParaRPr>
          </a:p>
        </p:txBody>
      </p:sp>
      <p:pic>
        <p:nvPicPr>
          <p:cNvPr id="11" name="Immagine 10">
            <a:extLst>
              <a:ext uri="{FF2B5EF4-FFF2-40B4-BE49-F238E27FC236}">
                <a16:creationId xmlns:a16="http://schemas.microsoft.com/office/drawing/2014/main" id="{3537A8F5-0E02-6C8B-3A9B-A73AE3FBF764}"/>
              </a:ext>
            </a:extLst>
          </p:cNvPr>
          <p:cNvPicPr>
            <a:picLocks noChangeAspect="1"/>
          </p:cNvPicPr>
          <p:nvPr/>
        </p:nvPicPr>
        <p:blipFill>
          <a:blip r:embed="rId3"/>
          <a:stretch>
            <a:fillRect/>
          </a:stretch>
        </p:blipFill>
        <p:spPr>
          <a:xfrm>
            <a:off x="1320164" y="555142"/>
            <a:ext cx="9449436" cy="5107137"/>
          </a:xfrm>
          <a:prstGeom prst="rect">
            <a:avLst/>
          </a:prstGeom>
        </p:spPr>
      </p:pic>
    </p:spTree>
    <p:extLst>
      <p:ext uri="{BB962C8B-B14F-4D97-AF65-F5344CB8AC3E}">
        <p14:creationId xmlns:p14="http://schemas.microsoft.com/office/powerpoint/2010/main" val="270421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804976" y="315902"/>
            <a:ext cx="10619638" cy="707886"/>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0064B7"/>
                </a:solidFill>
                <a:latin typeface="Calibri" panose="020F0502020204030204"/>
              </a:rPr>
              <a:t>Headline della Cabina di Regia (24 febbraio 2023)</a:t>
            </a:r>
          </a:p>
        </p:txBody>
      </p:sp>
      <p:sp>
        <p:nvSpPr>
          <p:cNvPr id="4" name="CasellaDiTesto 3">
            <a:extLst>
              <a:ext uri="{FF2B5EF4-FFF2-40B4-BE49-F238E27FC236}">
                <a16:creationId xmlns:a16="http://schemas.microsoft.com/office/drawing/2014/main" id="{52DF639F-D9FC-3A03-25FF-6516FFD946F6}"/>
              </a:ext>
            </a:extLst>
          </p:cNvPr>
          <p:cNvSpPr txBox="1"/>
          <p:nvPr/>
        </p:nvSpPr>
        <p:spPr>
          <a:xfrm>
            <a:off x="695792" y="1720840"/>
            <a:ext cx="10991239" cy="3416320"/>
          </a:xfrm>
          <a:prstGeom prst="rect">
            <a:avLst/>
          </a:prstGeom>
          <a:noFill/>
        </p:spPr>
        <p:txBody>
          <a:bodyPr wrap="square">
            <a:spAutoFit/>
          </a:bodyPr>
          <a:lstStyle/>
          <a:p>
            <a:pPr algn="just">
              <a:tabLst>
                <a:tab pos="6070600" algn="l"/>
              </a:tabLst>
            </a:pPr>
            <a:r>
              <a:rPr lang="it-IT" sz="1800" i="1" dirty="0">
                <a:effectLst/>
                <a:latin typeface="Arial Narrow" panose="020B0606020202030204" pitchFamily="34" charset="0"/>
                <a:ea typeface="Tahoma" panose="020B0604030504040204" pitchFamily="34" charset="0"/>
                <a:cs typeface="Times New Roman" panose="02020603050405020304" pitchFamily="18" charset="0"/>
              </a:rPr>
              <a:t>L’incidenza di nuovi casi identificati e segnalati con infezione da SARS-CoV-2 in Italia è stabile rispetto alla precedente settimana di monitoraggio. È in lieve diminuzione l’impatto sugli ospedali con tasso di occupazione dei posti letto sostanzialmente stabile nelle aree mediche mentre è in diminuzione nelle terapie intensive.</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imes New Roman" panose="02020603050405020304" pitchFamily="18"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Si ribadisce la necessità di continuare ad adottare le misure comportamentali individuali e collettive previste e/o raccomandate, l’uso della mascherina, aereazione dei locali, igiene delle mani e ponendo attenzione alle situazioni di assembramento.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L’elevata copertura vaccinale, il completamento dei cicli di vaccinazione ed il mantenimento di una elevata risposta immunitaria attraverso la dose di richiamo, con particolare riguardo alle categorie indicate dalle disposizioni ministeriali, rappresentano strumenti necessari a mitigare l’impatto clinico dell’epidemia. Si sottolinea l’importanza dei richiami vaccinali negli anziani e nei gruppi di popolazione più fragili, anche considerando la progressiva riduzione dell’effetto protettivo contro l’infezione per SARS-CoV-2 con il passare del tempo, sia dall’infezione pregressa che dalla vaccinazione.</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9310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2EEB3-4A7F-DFD3-5B93-8C31DBD439DA}"/>
              </a:ext>
            </a:extLst>
          </p:cNvPr>
          <p:cNvSpPr>
            <a:spLocks noGrp="1"/>
          </p:cNvSpPr>
          <p:nvPr>
            <p:ph type="ctrTitle"/>
          </p:nvPr>
        </p:nvSpPr>
        <p:spPr/>
        <p:txBody>
          <a:bodyPr/>
          <a:lstStyle/>
          <a:p>
            <a:r>
              <a:rPr lang="it-IT"/>
              <a:t>Grazie.</a:t>
            </a:r>
          </a:p>
        </p:txBody>
      </p:sp>
    </p:spTree>
    <p:extLst>
      <p:ext uri="{BB962C8B-B14F-4D97-AF65-F5344CB8AC3E}">
        <p14:creationId xmlns:p14="http://schemas.microsoft.com/office/powerpoint/2010/main" val="308963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5ED2C2C-1304-0207-7BA3-5468B5CFF6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158526"/>
            <a:ext cx="12192000" cy="3704626"/>
          </a:xfrm>
          <a:prstGeom prst="rect">
            <a:avLst/>
          </a:prstGeom>
        </p:spPr>
      </p:pic>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a:latin typeface="Arial Narrow" panose="020B0606020202030204" pitchFamily="34" charset="0"/>
                <a:ea typeface="+mn-ea"/>
                <a:cs typeface="+mn-cs"/>
              </a:rPr>
              <a:t>Casi notificati al sistema di Sorveglianza integrata COVID-19 in Italia</a:t>
            </a:r>
            <a:endParaRPr lang="it-CH" sz="3300">
              <a:latin typeface="Arial Narrow" panose="020B0606020202030204" pitchFamily="34" charset="0"/>
              <a:ea typeface="+mn-ea"/>
              <a:cs typeface="+mn-cs"/>
            </a:endParaRPr>
          </a:p>
        </p:txBody>
      </p:sp>
      <p:sp>
        <p:nvSpPr>
          <p:cNvPr id="4" name="Rettangolo 3"/>
          <p:cNvSpPr/>
          <p:nvPr/>
        </p:nvSpPr>
        <p:spPr>
          <a:xfrm>
            <a:off x="7201837" y="6613609"/>
            <a:ext cx="29931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febbraio 2023</a:t>
            </a:r>
            <a:endParaRPr kumimoji="0" lang="it-IT" sz="1050" b="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alpha val="100000"/>
                </a:srgbClr>
              </a:solidFill>
              <a:effectLst/>
              <a:uLnTx/>
              <a:uFillTx/>
              <a:latin typeface="Arial"/>
              <a:ea typeface="+mn-ea"/>
              <a:cs typeface="Arial"/>
            </a:endParaRPr>
          </a:p>
        </p:txBody>
      </p:sp>
      <p:pic>
        <p:nvPicPr>
          <p:cNvPr id="10" name="Immagine 9">
            <a:extLst>
              <a:ext uri="{FF2B5EF4-FFF2-40B4-BE49-F238E27FC236}">
                <a16:creationId xmlns:a16="http://schemas.microsoft.com/office/drawing/2014/main" id="{C5BB7BEC-B517-08A8-187E-7C6169EEB9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961752" y="2696753"/>
            <a:ext cx="2394225" cy="1368129"/>
          </a:xfrm>
          <a:prstGeom prst="rect">
            <a:avLst/>
          </a:prstGeom>
          <a:noFill/>
          <a:ln w="3175">
            <a:solidFill>
              <a:schemeClr val="tx1"/>
            </a:solidFill>
          </a:ln>
        </p:spPr>
      </p:pic>
      <p:sp>
        <p:nvSpPr>
          <p:cNvPr id="8" name="CasellaDiTesto 7">
            <a:extLst>
              <a:ext uri="{FF2B5EF4-FFF2-40B4-BE49-F238E27FC236}">
                <a16:creationId xmlns:a16="http://schemas.microsoft.com/office/drawing/2014/main" id="{88ED138C-29C0-410A-8A6C-FC0EE87430DF}"/>
              </a:ext>
            </a:extLst>
          </p:cNvPr>
          <p:cNvSpPr txBox="1"/>
          <p:nvPr/>
        </p:nvSpPr>
        <p:spPr>
          <a:xfrm>
            <a:off x="526062" y="2444363"/>
            <a:ext cx="3595488" cy="1715278"/>
          </a:xfrm>
          <a:prstGeom prst="rect">
            <a:avLst/>
          </a:prstGeom>
          <a:noFill/>
          <a:ln>
            <a:solidFill>
              <a:schemeClr val="accent1"/>
            </a:solidFill>
          </a:ln>
        </p:spPr>
        <p:txBody>
          <a:bodyPr wrap="square" rtlCol="0">
            <a:spAutoFit/>
          </a:bodyPr>
          <a:lstStyle/>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50</a:t>
            </a:r>
          </a:p>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Incidenza 7gg/100 000 pop </a:t>
            </a:r>
          </a:p>
          <a:p>
            <a:pPr algn="ctr">
              <a:lnSpc>
                <a:spcPct val="107000"/>
              </a:lnSpc>
              <a:spcAft>
                <a:spcPts val="800"/>
              </a:spcAft>
            </a:pPr>
            <a:endParaRPr lang="it-IT" sz="100"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gn="ctr">
              <a:spcAft>
                <a:spcPts val="800"/>
              </a:spcAft>
            </a:pPr>
            <a:r>
              <a:rPr lang="it-IT" b="1" dirty="0">
                <a:solidFill>
                  <a:srgbClr val="000000"/>
                </a:solidFill>
                <a:latin typeface="Calibri" panose="020F0502020204030204" pitchFamily="34" charset="0"/>
                <a:ea typeface="Calibri" panose="020F0502020204030204" pitchFamily="34" charset="0"/>
                <a:cs typeface="Calibri" panose="020F0502020204030204" pitchFamily="34" charset="0"/>
              </a:rPr>
              <a:t> Periodo di riferimento </a:t>
            </a:r>
          </a:p>
          <a:p>
            <a:pPr algn="ctr">
              <a:spcAft>
                <a:spcPts val="800"/>
              </a:spcAft>
            </a:pPr>
            <a:r>
              <a:rPr lang="it-IT" b="1" dirty="0">
                <a:solidFill>
                  <a:srgbClr val="FF0000"/>
                </a:solidFill>
                <a:latin typeface="Calibri" panose="020F0502020204030204" pitchFamily="34" charset="0"/>
                <a:ea typeface="Calibri" panose="020F0502020204030204" pitchFamily="34" charset="0"/>
                <a:cs typeface="Calibri" panose="020F0502020204030204" pitchFamily="34" charset="0"/>
              </a:rPr>
              <a:t>18 – 23 febbraio 2023</a:t>
            </a:r>
            <a:endParaRPr lang="it-IT"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594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8713"/>
            <a:ext cx="1219200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600" b="1" dirty="0">
                <a:solidFill>
                  <a:srgbClr val="0064B7"/>
                </a:solidFill>
                <a:latin typeface="Arial Narrow" panose="020B0606020202030204" pitchFamily="34" charset="0"/>
              </a:rPr>
              <a:t>Stima nazionale dell’Rt sintomi (8/2), Rt ospedalizzazioni (14/2) e Rt «augmented» (14/2) calcolati con dati al 22/02/2023</a:t>
            </a:r>
          </a:p>
        </p:txBody>
      </p:sp>
      <p:sp>
        <p:nvSpPr>
          <p:cNvPr id="5" name="Rettangolo 4">
            <a:extLst>
              <a:ext uri="{FF2B5EF4-FFF2-40B4-BE49-F238E27FC236}">
                <a16:creationId xmlns:a16="http://schemas.microsoft.com/office/drawing/2014/main" id="{A5BE4D16-0C7B-441B-894E-231233E4FE0D}"/>
              </a:ext>
            </a:extLst>
          </p:cNvPr>
          <p:cNvSpPr/>
          <p:nvPr/>
        </p:nvSpPr>
        <p:spPr>
          <a:xfrm>
            <a:off x="7314711" y="6604084"/>
            <a:ext cx="29931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febbraio 2023</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FDD407F9-D97C-40C4-9D32-E19852D92C02}"/>
              </a:ext>
            </a:extLst>
          </p:cNvPr>
          <p:cNvSpPr txBox="1"/>
          <p:nvPr/>
        </p:nvSpPr>
        <p:spPr>
          <a:xfrm>
            <a:off x="10072679" y="2719968"/>
            <a:ext cx="205306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Augmented</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0,98</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(IC95%: 0,97-1,01)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al 14 febbraio </a:t>
            </a:r>
            <a:r>
              <a:rPr lang="it-IT" dirty="0">
                <a:solidFill>
                  <a:prstClr val="black"/>
                </a:solidFill>
                <a:latin typeface="Arial Narrow" panose="020B0606020202030204" pitchFamily="34" charset="0"/>
              </a:rPr>
              <a:t>2023</a:t>
            </a:r>
            <a:endParaRPr kumimoji="0" lang="en-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660436" y="4102542"/>
            <a:ext cx="208118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Ospedalizzazioni</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r>
              <a:rPr lang="it-IT" dirty="0">
                <a:solidFill>
                  <a:prstClr val="black"/>
                </a:solidFill>
                <a:latin typeface="Arial Narrow" panose="020B0606020202030204" pitchFamily="34" charset="0"/>
              </a:rPr>
              <a:t>0,93</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(IC95%: </a:t>
            </a:r>
            <a:r>
              <a:rPr lang="it-IT" dirty="0">
                <a:solidFill>
                  <a:prstClr val="black"/>
                </a:solidFill>
                <a:latin typeface="Arial Narrow" panose="020B0606020202030204" pitchFamily="34" charset="0"/>
              </a:rPr>
              <a:t>0,88-0,98</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al 14 febbraio </a:t>
            </a:r>
            <a:r>
              <a:rPr lang="it-IT" dirty="0">
                <a:solidFill>
                  <a:prstClr val="black"/>
                </a:solidFill>
                <a:latin typeface="Arial Narrow" panose="020B0606020202030204" pitchFamily="34" charset="0"/>
              </a:rPr>
              <a:t>2023</a:t>
            </a:r>
            <a:endParaRPr kumimoji="0" lang="en-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9802156" y="1240001"/>
            <a:ext cx="199244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sng" strike="noStrike" kern="1200" cap="none" spc="0" normalizeH="0" baseline="0" noProof="0" dirty="0">
                <a:ln>
                  <a:noFill/>
                </a:ln>
                <a:solidFill>
                  <a:prstClr val="black"/>
                </a:solidFill>
                <a:effectLst/>
                <a:uLnTx/>
                <a:uFillTx/>
                <a:latin typeface="Arial Narrow" panose="020B0606020202030204" pitchFamily="34" charset="0"/>
              </a:rPr>
              <a:t>Sintomi</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0,92 (IC95%: 0,90-0,94)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prstClr val="black"/>
                </a:solidFill>
                <a:latin typeface="Arial Narrow" panose="020B0606020202030204" pitchFamily="34" charset="0"/>
              </a:rPr>
              <a:t>al 8 febbraio 2023</a:t>
            </a:r>
            <a:endParaRPr kumimoji="0" lang="it-IT"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1026" name="Picture 2">
            <a:extLst>
              <a:ext uri="{FF2B5EF4-FFF2-40B4-BE49-F238E27FC236}">
                <a16:creationId xmlns:a16="http://schemas.microsoft.com/office/drawing/2014/main" id="{91622F3B-016C-F6AB-025F-DA240E8B0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261" y="1110040"/>
            <a:ext cx="9275840" cy="463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289441" y="5311145"/>
            <a:ext cx="6634474" cy="400110"/>
          </a:xfrm>
          <a:prstGeom prst="rect">
            <a:avLst/>
          </a:prstGeom>
          <a:noFill/>
        </p:spPr>
        <p:txBody>
          <a:bodyPr wrap="square" lIns="91440" tIns="45720" rIns="91440" bIns="45720" anchor="t">
            <a:spAutoFit/>
          </a:bodyPr>
          <a:lstStyle/>
          <a:p>
            <a:pPr>
              <a:defRPr/>
            </a:pPr>
            <a:r>
              <a:rPr lang="it-IT" sz="1000" b="1" cap="small" dirty="0">
                <a:solidFill>
                  <a:srgbClr val="44546A"/>
                </a:solidFill>
                <a:latin typeface="Raleway"/>
              </a:rPr>
              <a:t>CONFRONTO TRA IL NUMERO CASI DI COVID-19 (PER 100.000 AB) DIAGNOSTICATI IN ITALIA </a:t>
            </a:r>
            <a:endParaRPr lang="it-IT" sz="1000" b="1" cap="small" dirty="0">
              <a:solidFill>
                <a:srgbClr val="44546A"/>
              </a:solidFill>
              <a:latin typeface="Raleway" pitchFamily="2" charset="0"/>
            </a:endParaRPr>
          </a:p>
          <a:p>
            <a:pPr>
              <a:defRPr/>
            </a:pPr>
            <a:r>
              <a:rPr lang="it-IT" sz="1000" b="1" cap="small" dirty="0">
                <a:solidFill>
                  <a:srgbClr val="44546A"/>
                </a:solidFill>
                <a:latin typeface="Raleway"/>
              </a:rPr>
              <a:t>PER REGIONE/PA NEL PERIODO 13-19/02/2023 E 06-12/02/2023</a:t>
            </a:r>
          </a:p>
        </p:txBody>
      </p:sp>
      <p:pic>
        <p:nvPicPr>
          <p:cNvPr id="11" name="Immagine 10">
            <a:extLst>
              <a:ext uri="{FF2B5EF4-FFF2-40B4-BE49-F238E27FC236}">
                <a16:creationId xmlns:a16="http://schemas.microsoft.com/office/drawing/2014/main" id="{2B6C12EE-C20D-466C-B63F-DDCEB6DD84EC}"/>
              </a:ext>
            </a:extLst>
          </p:cNvPr>
          <p:cNvPicPr>
            <a:picLocks noChangeAspect="1"/>
          </p:cNvPicPr>
          <p:nvPr/>
        </p:nvPicPr>
        <p:blipFill rotWithShape="1">
          <a:blip r:embed="rId2"/>
          <a:srcRect l="37348" t="43258" r="2630" b="47869"/>
          <a:stretch/>
        </p:blipFill>
        <p:spPr>
          <a:xfrm>
            <a:off x="41932" y="118845"/>
            <a:ext cx="12095475" cy="700718"/>
          </a:xfrm>
          <a:prstGeom prst="rect">
            <a:avLst/>
          </a:prstGeom>
        </p:spPr>
      </p:pic>
      <p:sp>
        <p:nvSpPr>
          <p:cNvPr id="16" name="CasellaDiTesto 15">
            <a:extLst>
              <a:ext uri="{FF2B5EF4-FFF2-40B4-BE49-F238E27FC236}">
                <a16:creationId xmlns:a16="http://schemas.microsoft.com/office/drawing/2014/main" id="{9AAAB8FB-18B2-4010-8B19-390F6A5A5F0A}"/>
              </a:ext>
            </a:extLst>
          </p:cNvPr>
          <p:cNvSpPr txBox="1"/>
          <p:nvPr/>
        </p:nvSpPr>
        <p:spPr>
          <a:xfrm>
            <a:off x="41932" y="207226"/>
            <a:ext cx="12082814" cy="44627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300" b="1" i="0" u="none" strike="noStrike" kern="1200" cap="none" spc="0" normalizeH="0" baseline="0" noProof="0" dirty="0">
                <a:ln>
                  <a:noFill/>
                </a:ln>
                <a:solidFill>
                  <a:schemeClr val="bg1"/>
                </a:solidFill>
                <a:effectLst/>
                <a:uLnTx/>
                <a:uFillTx/>
                <a:latin typeface="Arial Narrow"/>
              </a:rPr>
              <a:t>In aumento l’incidenza in molte </a:t>
            </a:r>
            <a:r>
              <a:rPr lang="it-IT" sz="2300" b="1" dirty="0">
                <a:solidFill>
                  <a:schemeClr val="bg1"/>
                </a:solidFill>
                <a:latin typeface="Arial Narrow"/>
              </a:rPr>
              <a:t>R</a:t>
            </a:r>
            <a:r>
              <a:rPr kumimoji="0" lang="it-IT" sz="2300" b="1" i="0" u="none" strike="noStrike" kern="1200" cap="none" spc="0" normalizeH="0" baseline="0" noProof="0" dirty="0" err="1">
                <a:ln>
                  <a:noFill/>
                </a:ln>
                <a:solidFill>
                  <a:schemeClr val="bg1"/>
                </a:solidFill>
                <a:effectLst/>
                <a:uLnTx/>
                <a:uFillTx/>
                <a:latin typeface="Arial Narrow"/>
              </a:rPr>
              <a:t>egioni</a:t>
            </a:r>
            <a:r>
              <a:rPr kumimoji="0" lang="it-IT" sz="2300" b="1" i="0" u="none" strike="noStrike" kern="1200" cap="none" spc="0" normalizeH="0" baseline="0" noProof="0" dirty="0">
                <a:ln>
                  <a:noFill/>
                </a:ln>
                <a:solidFill>
                  <a:schemeClr val="bg1"/>
                </a:solidFill>
                <a:effectLst/>
                <a:uLnTx/>
                <a:uFillTx/>
                <a:latin typeface="Arial Narrow"/>
              </a:rPr>
              <a:t>/PPAA, casi presenti nel territorio nazionale negli ultimi </a:t>
            </a:r>
            <a:r>
              <a:rPr lang="it-IT" sz="2300" b="1" dirty="0">
                <a:solidFill>
                  <a:schemeClr val="bg1"/>
                </a:solidFill>
                <a:latin typeface="Arial Narrow"/>
              </a:rPr>
              <a:t>7</a:t>
            </a:r>
            <a:r>
              <a:rPr kumimoji="0" lang="it-IT" sz="2300" b="1" i="0" u="none" strike="noStrike" kern="1200" cap="none" spc="0" normalizeH="0" baseline="0" noProof="0" dirty="0">
                <a:ln>
                  <a:noFill/>
                </a:ln>
                <a:solidFill>
                  <a:schemeClr val="bg1"/>
                </a:solidFill>
                <a:effectLst/>
                <a:uLnTx/>
                <a:uFillTx/>
                <a:latin typeface="Arial Narrow"/>
              </a:rPr>
              <a:t> giorni</a:t>
            </a:r>
            <a:endParaRPr lang="it-IT" sz="2300" b="1" i="0" u="none" strike="noStrike" kern="1200" cap="none" spc="0" normalizeH="0" baseline="0" noProof="0" dirty="0">
              <a:ln>
                <a:noFill/>
              </a:ln>
              <a:solidFill>
                <a:schemeClr val="bg1"/>
              </a:solidFill>
              <a:effectLst/>
              <a:uLnTx/>
              <a:uFillTx/>
              <a:latin typeface="Arial Narrow"/>
              <a:cs typeface="Calibri"/>
            </a:endParaRPr>
          </a:p>
        </p:txBody>
      </p:sp>
      <p:sp>
        <p:nvSpPr>
          <p:cNvPr id="17" name="Rettangolo 16">
            <a:extLst>
              <a:ext uri="{FF2B5EF4-FFF2-40B4-BE49-F238E27FC236}">
                <a16:creationId xmlns:a16="http://schemas.microsoft.com/office/drawing/2014/main" id="{462B6211-349A-4E55-9BA6-1003FB842C0A}"/>
              </a:ext>
            </a:extLst>
          </p:cNvPr>
          <p:cNvSpPr/>
          <p:nvPr/>
        </p:nvSpPr>
        <p:spPr>
          <a:xfrm>
            <a:off x="7201837" y="6604084"/>
            <a:ext cx="29931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febbraio 2023</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id="{E637B85A-8364-414B-BC59-4549A5AD2796}"/>
              </a:ext>
            </a:extLst>
          </p:cNvPr>
          <p:cNvSpPr txBox="1"/>
          <p:nvPr/>
        </p:nvSpPr>
        <p:spPr>
          <a:xfrm>
            <a:off x="6972057" y="5241699"/>
            <a:ext cx="4617670" cy="500650"/>
          </a:xfrm>
          <a:prstGeom prst="rect">
            <a:avLst/>
          </a:prstGeom>
          <a:noFill/>
        </p:spPr>
        <p:txBody>
          <a:bodyPr wrap="square">
            <a:spAutoFit/>
          </a:bodyPr>
          <a:lstStyle/>
          <a:p>
            <a:pPr algn="ctr">
              <a:lnSpc>
                <a:spcPct val="115000"/>
              </a:lnSpc>
            </a:pPr>
            <a:r>
              <a:rPr lang="it-IT" sz="1200" b="1" cap="small">
                <a:solidFill>
                  <a:srgbClr val="44546A"/>
                </a:solidFill>
                <a:effectLst/>
                <a:latin typeface="Raleway" pitchFamily="2" charset="0"/>
                <a:ea typeface="Times New Roman" panose="02020603050405020304" pitchFamily="18" charset="0"/>
              </a:rPr>
              <a:t>incidenza per 100.000 casi di COVID-19 diagnosticati in Italia per provincia domicilio/residenza </a:t>
            </a:r>
            <a:endParaRPr lang="it-IT" sz="140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AF82171E-FAE6-40F0-802E-C1CBFED0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0161" y="1307507"/>
            <a:ext cx="5569346" cy="37978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A911BB8-2AEE-ACAD-E6C5-2594499F2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598" b="7598"/>
          <a:stretch/>
        </p:blipFill>
        <p:spPr bwMode="auto">
          <a:xfrm>
            <a:off x="5942334" y="1025316"/>
            <a:ext cx="6234338" cy="396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8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54593" y="204820"/>
            <a:ext cx="12082814"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Calibri" panose="020F0502020204030204"/>
                <a:ea typeface="+mn-ea"/>
                <a:cs typeface="+mn-cs"/>
              </a:rPr>
              <a:t>In diminuzione l’incidenza nelle fasce più giovani, in aumento nelle fasce più adulte</a:t>
            </a:r>
            <a:endParaRPr lang="it-IT" sz="2400" b="1" i="0" u="none" strike="noStrike" kern="1200" cap="none" spc="0" normalizeH="0" baseline="0" noProof="0" dirty="0">
              <a:ln>
                <a:noFill/>
              </a:ln>
              <a:solidFill>
                <a:schemeClr val="bg1"/>
              </a:solidFill>
              <a:effectLst/>
              <a:uLnTx/>
              <a:uFillTx/>
              <a:latin typeface="Calibri" panose="020F0502020204030204"/>
              <a:cs typeface="Calibri"/>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794814" y="5476167"/>
            <a:ext cx="11228293" cy="246221"/>
          </a:xfrm>
          <a:prstGeom prst="rect">
            <a:avLst/>
          </a:prstGeom>
          <a:noFill/>
        </p:spPr>
        <p:txBody>
          <a:bodyPr wrap="square">
            <a:spAutoFit/>
          </a:bodyPr>
          <a:lstStyle/>
          <a:p>
            <a:pPr lvl="0">
              <a:defRPr/>
            </a:pPr>
            <a:r>
              <a:rPr lang="it-IT" sz="1000" b="1" cap="small" dirty="0">
                <a:solidFill>
                  <a:srgbClr val="44546A"/>
                </a:solidFill>
                <a:latin typeface="Raleway" pitchFamily="2" charset="0"/>
              </a:rPr>
              <a:t>CONFRONTO TRA IL NUMERO CASI DI COVID-19 (PER 100.000 AB) DIAGNOSTICATI IN ITALIA PER FASCIA D’ETA’ NEL PERIODO </a:t>
            </a:r>
            <a:r>
              <a:rPr lang="it-IT" sz="1000" b="1" cap="small" dirty="0">
                <a:solidFill>
                  <a:srgbClr val="44546A"/>
                </a:solidFill>
                <a:latin typeface="Raleway"/>
              </a:rPr>
              <a:t>13-19/02/2023 E 06-12/02/2023</a:t>
            </a:r>
            <a:endParaRPr lang="it-IT" sz="1000" b="1" cap="small" dirty="0">
              <a:solidFill>
                <a:srgbClr val="44546A"/>
              </a:solidFill>
              <a:latin typeface="Raleway" pitchFamily="2" charset="0"/>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29931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febbraio 2023</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6F22350-067A-2ACD-7608-7432BEEE1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566321" y="814421"/>
            <a:ext cx="6094396" cy="449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7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4605029" y="177429"/>
            <a:ext cx="12184647"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a:ln>
                  <a:noFill/>
                </a:ln>
                <a:solidFill>
                  <a:schemeClr val="bg1"/>
                </a:solidFill>
                <a:effectLst/>
                <a:uLnTx/>
                <a:uFillTx/>
                <a:latin typeface="Calibri" panose="020F0502020204030204"/>
                <a:ea typeface="+mn-ea"/>
                <a:cs typeface="+mn-cs"/>
              </a:rPr>
              <a:t>Età media per evento</a:t>
            </a:r>
            <a:endParaRPr lang="it-IT" sz="2400" b="1" i="0" u="none" strike="noStrike" kern="1200" cap="none" spc="0" normalizeH="0" baseline="0" noProof="0">
              <a:ln>
                <a:noFill/>
              </a:ln>
              <a:solidFill>
                <a:schemeClr val="bg1"/>
              </a:solidFill>
              <a:effectLst/>
              <a:uLnTx/>
              <a:uFillTx/>
              <a:latin typeface="Calibri" panose="020F0502020204030204"/>
              <a:cs typeface="Calibri"/>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29931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febbraio 2023</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AD8B7316-7A59-4F04-A5C4-B4F4AAD794FF}"/>
              </a:ext>
            </a:extLst>
          </p:cNvPr>
          <p:cNvSpPr txBox="1"/>
          <p:nvPr/>
        </p:nvSpPr>
        <p:spPr>
          <a:xfrm>
            <a:off x="8770327" y="1569482"/>
            <a:ext cx="2325566" cy="369332"/>
          </a:xfrm>
          <a:prstGeom prst="rect">
            <a:avLst/>
          </a:prstGeom>
          <a:noFill/>
        </p:spPr>
        <p:txBody>
          <a:bodyPr wrap="square" rtlCol="0">
            <a:spAutoFit/>
          </a:bodyPr>
          <a:lstStyle/>
          <a:p>
            <a:r>
              <a:rPr lang="it-IT" b="1" dirty="0"/>
              <a:t>55 anni </a:t>
            </a:r>
            <a:r>
              <a:rPr lang="it-IT" dirty="0"/>
              <a:t>alla diagnosi</a:t>
            </a:r>
          </a:p>
        </p:txBody>
      </p:sp>
      <p:sp>
        <p:nvSpPr>
          <p:cNvPr id="9" name="CasellaDiTesto 8">
            <a:extLst>
              <a:ext uri="{FF2B5EF4-FFF2-40B4-BE49-F238E27FC236}">
                <a16:creationId xmlns:a16="http://schemas.microsoft.com/office/drawing/2014/main" id="{853EB532-9503-48AE-8364-7F7C9B64A96B}"/>
              </a:ext>
            </a:extLst>
          </p:cNvPr>
          <p:cNvSpPr txBox="1"/>
          <p:nvPr/>
        </p:nvSpPr>
        <p:spPr>
          <a:xfrm>
            <a:off x="8770327" y="3582975"/>
            <a:ext cx="2527788" cy="369332"/>
          </a:xfrm>
          <a:prstGeom prst="rect">
            <a:avLst/>
          </a:prstGeom>
          <a:noFill/>
        </p:spPr>
        <p:txBody>
          <a:bodyPr wrap="square" rtlCol="0">
            <a:spAutoFit/>
          </a:bodyPr>
          <a:lstStyle/>
          <a:p>
            <a:r>
              <a:rPr lang="it-IT" b="1" dirty="0"/>
              <a:t>73 anni </a:t>
            </a:r>
            <a:r>
              <a:rPr lang="it-IT" dirty="0"/>
              <a:t>al ricovero in TI</a:t>
            </a:r>
          </a:p>
        </p:txBody>
      </p:sp>
      <p:sp>
        <p:nvSpPr>
          <p:cNvPr id="10" name="CasellaDiTesto 9">
            <a:extLst>
              <a:ext uri="{FF2B5EF4-FFF2-40B4-BE49-F238E27FC236}">
                <a16:creationId xmlns:a16="http://schemas.microsoft.com/office/drawing/2014/main" id="{0BD037C3-7E0E-4F44-9B42-DA601C69B26E}"/>
              </a:ext>
            </a:extLst>
          </p:cNvPr>
          <p:cNvSpPr txBox="1"/>
          <p:nvPr/>
        </p:nvSpPr>
        <p:spPr>
          <a:xfrm>
            <a:off x="8770326" y="2522440"/>
            <a:ext cx="3182913" cy="369332"/>
          </a:xfrm>
          <a:prstGeom prst="rect">
            <a:avLst/>
          </a:prstGeom>
          <a:noFill/>
        </p:spPr>
        <p:txBody>
          <a:bodyPr wrap="square" rtlCol="0">
            <a:spAutoFit/>
          </a:bodyPr>
          <a:lstStyle/>
          <a:p>
            <a:r>
              <a:rPr lang="it-IT" b="1" dirty="0"/>
              <a:t>78 anni </a:t>
            </a:r>
            <a:r>
              <a:rPr lang="it-IT" dirty="0"/>
              <a:t>all’ospedalizzazione</a:t>
            </a:r>
          </a:p>
        </p:txBody>
      </p:sp>
      <p:sp>
        <p:nvSpPr>
          <p:cNvPr id="11" name="CasellaDiTesto 10">
            <a:extLst>
              <a:ext uri="{FF2B5EF4-FFF2-40B4-BE49-F238E27FC236}">
                <a16:creationId xmlns:a16="http://schemas.microsoft.com/office/drawing/2014/main" id="{14DFEC8D-29E6-4B94-89E1-521383F14EE5}"/>
              </a:ext>
            </a:extLst>
          </p:cNvPr>
          <p:cNvSpPr txBox="1"/>
          <p:nvPr/>
        </p:nvSpPr>
        <p:spPr>
          <a:xfrm>
            <a:off x="8770327" y="4563262"/>
            <a:ext cx="2325566" cy="369332"/>
          </a:xfrm>
          <a:prstGeom prst="rect">
            <a:avLst/>
          </a:prstGeom>
          <a:noFill/>
        </p:spPr>
        <p:txBody>
          <a:bodyPr wrap="square" rtlCol="0">
            <a:spAutoFit/>
          </a:bodyPr>
          <a:lstStyle/>
          <a:p>
            <a:r>
              <a:rPr lang="it-IT" b="1" dirty="0"/>
              <a:t>83 anni </a:t>
            </a:r>
            <a:r>
              <a:rPr lang="it-IT" dirty="0"/>
              <a:t>al decesso</a:t>
            </a:r>
          </a:p>
        </p:txBody>
      </p:sp>
      <p:pic>
        <p:nvPicPr>
          <p:cNvPr id="6146" name="Picture 2">
            <a:extLst>
              <a:ext uri="{FF2B5EF4-FFF2-40B4-BE49-F238E27FC236}">
                <a16:creationId xmlns:a16="http://schemas.microsoft.com/office/drawing/2014/main" id="{3B2467D0-95AB-4349-9144-A9BBBC34A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737828" y="1078431"/>
            <a:ext cx="5734391" cy="470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65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lIns="91440" tIns="45720" rIns="91440" bIns="45720" anchor="t">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23 febbraio 2023</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8" name="Tabella 7">
            <a:extLst>
              <a:ext uri="{FF2B5EF4-FFF2-40B4-BE49-F238E27FC236}">
                <a16:creationId xmlns:a16="http://schemas.microsoft.com/office/drawing/2014/main" id="{E95F98A3-5C61-F934-D9AB-63B169D1530C}"/>
              </a:ext>
            </a:extLst>
          </p:cNvPr>
          <p:cNvGraphicFramePr>
            <a:graphicFrameLocks noGrp="1"/>
          </p:cNvGraphicFramePr>
          <p:nvPr>
            <p:extLst>
              <p:ext uri="{D42A27DB-BD31-4B8C-83A1-F6EECF244321}">
                <p14:modId xmlns:p14="http://schemas.microsoft.com/office/powerpoint/2010/main" val="1607004872"/>
              </p:ext>
            </p:extLst>
          </p:nvPr>
        </p:nvGraphicFramePr>
        <p:xfrm>
          <a:off x="526909" y="1180753"/>
          <a:ext cx="10984871" cy="4785227"/>
        </p:xfrm>
        <a:graphic>
          <a:graphicData uri="http://schemas.openxmlformats.org/drawingml/2006/table">
            <a:tbl>
              <a:tblPr firstRow="1" firstCol="1" bandRow="1"/>
              <a:tblGrid>
                <a:gridCol w="1242212">
                  <a:extLst>
                    <a:ext uri="{9D8B030D-6E8A-4147-A177-3AD203B41FA5}">
                      <a16:colId xmlns:a16="http://schemas.microsoft.com/office/drawing/2014/main" val="2743059770"/>
                    </a:ext>
                  </a:extLst>
                </a:gridCol>
                <a:gridCol w="1841500">
                  <a:extLst>
                    <a:ext uri="{9D8B030D-6E8A-4147-A177-3AD203B41FA5}">
                      <a16:colId xmlns:a16="http://schemas.microsoft.com/office/drawing/2014/main" val="3145227439"/>
                    </a:ext>
                  </a:extLst>
                </a:gridCol>
                <a:gridCol w="1818661">
                  <a:extLst>
                    <a:ext uri="{9D8B030D-6E8A-4147-A177-3AD203B41FA5}">
                      <a16:colId xmlns:a16="http://schemas.microsoft.com/office/drawing/2014/main" val="2060329778"/>
                    </a:ext>
                  </a:extLst>
                </a:gridCol>
                <a:gridCol w="1819036">
                  <a:extLst>
                    <a:ext uri="{9D8B030D-6E8A-4147-A177-3AD203B41FA5}">
                      <a16:colId xmlns:a16="http://schemas.microsoft.com/office/drawing/2014/main" val="3103593952"/>
                    </a:ext>
                  </a:extLst>
                </a:gridCol>
                <a:gridCol w="2054789">
                  <a:extLst>
                    <a:ext uri="{9D8B030D-6E8A-4147-A177-3AD203B41FA5}">
                      <a16:colId xmlns:a16="http://schemas.microsoft.com/office/drawing/2014/main" val="467002912"/>
                    </a:ext>
                  </a:extLst>
                </a:gridCol>
                <a:gridCol w="2208673">
                  <a:extLst>
                    <a:ext uri="{9D8B030D-6E8A-4147-A177-3AD203B41FA5}">
                      <a16:colId xmlns:a16="http://schemas.microsoft.com/office/drawing/2014/main" val="1297539527"/>
                    </a:ext>
                  </a:extLst>
                </a:gridCol>
              </a:tblGrid>
              <a:tr h="793978">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 febbraio 2023 - 9 febbraio 2023</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10 febbraio 2023 - 16 febbraio 2023</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17 febbraio 2023 - 23 febbraio 2023</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23/02/2023</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23/02/2023</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78265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28003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18,5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01104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35,9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753680"/>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42,7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77294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dirty="0">
                          <a:effectLst/>
                          <a:latin typeface="Calibri" panose="020F0502020204030204" pitchFamily="34" charset="0"/>
                          <a:ea typeface="Calibri" panose="020F0502020204030204" pitchFamily="34" charset="0"/>
                          <a:cs typeface="Times New Roman" panose="02020603050405020304" pitchFamily="18" charset="0"/>
                        </a:rPr>
                        <a:t>50,9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19343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47,1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177742"/>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100,3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60026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36,6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368752"/>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43,6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72900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36,6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04784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85238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68,3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6,0%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9021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51,1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081193"/>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31,0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32050"/>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35,8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769096"/>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39,8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9,2%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805205"/>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28,8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5678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47,6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3,4%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124718"/>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80,2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13,3%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2,4%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599007"/>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15,4*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4,5%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773959"/>
                  </a:ext>
                </a:extLst>
              </a:tr>
              <a:tr h="180637">
                <a:tc>
                  <a:txBody>
                    <a:bodyPr/>
                    <a:lstStyle/>
                    <a:p>
                      <a:pP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77,9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5,3%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450187"/>
                  </a:ext>
                </a:extLst>
              </a:tr>
              <a:tr h="180637">
                <a:tc>
                  <a:txBody>
                    <a:bodyPr/>
                    <a:lstStyle/>
                    <a:p>
                      <a:pP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effectLst/>
                          <a:latin typeface="Calibri" panose="020F0502020204030204" pitchFamily="34" charset="0"/>
                          <a:ea typeface="Calibri" panose="020F0502020204030204" pitchFamily="34" charset="0"/>
                          <a:cs typeface="Times New Roman" panose="02020603050405020304" pitchFamily="18" charset="0"/>
                        </a:rPr>
                        <a:t>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effectLst/>
                          <a:latin typeface="Calibri" panose="020F0502020204030204" pitchFamily="34" charset="0"/>
                          <a:ea typeface="Calibri" panose="020F0502020204030204" pitchFamily="34" charset="0"/>
                          <a:cs typeface="Times New Roman" panose="02020603050405020304" pitchFamily="18" charset="0"/>
                        </a:rPr>
                        <a:t>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Times New Roman" panose="02020603050405020304" pitchFamily="18" charset="0"/>
                        </a:rPr>
                        <a:t>1,3%</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895606"/>
                  </a:ext>
                </a:extLst>
              </a:tr>
            </a:tbl>
          </a:graphicData>
        </a:graphic>
      </p:graphicFrame>
    </p:spTree>
    <p:extLst>
      <p:ext uri="{BB962C8B-B14F-4D97-AF65-F5344CB8AC3E}">
        <p14:creationId xmlns:p14="http://schemas.microsoft.com/office/powerpoint/2010/main" val="394161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E7991F-227C-4D1D-963F-5DF7512E9B72}"/>
              </a:ext>
            </a:extLst>
          </p:cNvPr>
          <p:cNvSpPr txBox="1"/>
          <p:nvPr/>
        </p:nvSpPr>
        <p:spPr>
          <a:xfrm>
            <a:off x="118356" y="180030"/>
            <a:ext cx="12155096"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64B7"/>
                </a:solidFill>
                <a:effectLst/>
                <a:uLnTx/>
                <a:uFillTx/>
                <a:latin typeface="Arial Narrow"/>
              </a:rPr>
              <a:t>Occupazione dei posti letto (attivi e attivabili ai sensi del DL 105 del 23 luglio 2021) in </a:t>
            </a:r>
            <a:r>
              <a:rPr kumimoji="0" lang="it-IT" sz="2800" b="1" i="0" u="none" strike="noStrike" kern="1200" cap="none" spc="0" normalizeH="0" baseline="0" noProof="0" dirty="0">
                <a:ln>
                  <a:noFill/>
                </a:ln>
                <a:solidFill>
                  <a:srgbClr val="C00000"/>
                </a:solidFill>
                <a:effectLst/>
                <a:uLnTx/>
                <a:uFillTx/>
                <a:latin typeface="Arial Narrow"/>
              </a:rPr>
              <a:t>terapia intensiva e in area medica </a:t>
            </a:r>
            <a:r>
              <a:rPr kumimoji="0" lang="it-IT" sz="2800" b="1" i="0" u="none" strike="noStrike" kern="1200" cap="none" spc="0" normalizeH="0" baseline="0" noProof="0" dirty="0">
                <a:ln>
                  <a:noFill/>
                </a:ln>
                <a:solidFill>
                  <a:srgbClr val="0064B7"/>
                </a:solidFill>
                <a:effectLst/>
                <a:uLnTx/>
                <a:uFillTx/>
                <a:latin typeface="Arial Narrow"/>
              </a:rPr>
              <a:t>al </a:t>
            </a:r>
            <a:r>
              <a:rPr lang="it-IT" sz="2800" b="1" dirty="0">
                <a:solidFill>
                  <a:srgbClr val="0064B7"/>
                </a:solidFill>
                <a:latin typeface="Arial Narrow"/>
              </a:rPr>
              <a:t>23</a:t>
            </a:r>
            <a:r>
              <a:rPr kumimoji="0" lang="it-IT" sz="2800" b="1" i="0" u="none" strike="noStrike" kern="1200" cap="none" spc="0" normalizeH="0" baseline="0" noProof="0" dirty="0">
                <a:ln>
                  <a:noFill/>
                </a:ln>
                <a:solidFill>
                  <a:srgbClr val="0064B7"/>
                </a:solidFill>
                <a:effectLst/>
                <a:uLnTx/>
                <a:uFillTx/>
                <a:latin typeface="Arial Narrow"/>
              </a:rPr>
              <a:t>/02/2023</a:t>
            </a:r>
            <a:endParaRPr kumimoji="0" lang="it-CH" sz="28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6" name="CasellaDiTesto 5">
            <a:extLst>
              <a:ext uri="{FF2B5EF4-FFF2-40B4-BE49-F238E27FC236}">
                <a16:creationId xmlns:a16="http://schemas.microsoft.com/office/drawing/2014/main" id="{C0E3834D-83F4-4161-9CFE-5070D55D5F1B}"/>
              </a:ext>
            </a:extLst>
          </p:cNvPr>
          <p:cNvSpPr txBox="1"/>
          <p:nvPr/>
        </p:nvSpPr>
        <p:spPr>
          <a:xfrm>
            <a:off x="355026" y="1134137"/>
            <a:ext cx="11172784" cy="2246769"/>
          </a:xfrm>
          <a:prstGeom prst="rect">
            <a:avLst/>
          </a:prstGeom>
          <a:noFill/>
        </p:spPr>
        <p:txBody>
          <a:bodyPr wrap="square" lIns="91440" tIns="45720" rIns="91440" bIns="45720" anchor="t">
            <a:spAutoFit/>
          </a:bodyPr>
          <a:lstStyle/>
          <a:p>
            <a:r>
              <a:rPr lang="it-IT" sz="2800" b="1" dirty="0">
                <a:solidFill>
                  <a:srgbClr val="C00000"/>
                </a:solidFill>
                <a:effectLst/>
                <a:latin typeface="Arial Narrow" panose="020B0606020202030204" pitchFamily="34" charset="0"/>
                <a:ea typeface="Tahoma" panose="020B0604030504040204" pitchFamily="34" charset="0"/>
              </a:rPr>
              <a:t>TERAPIA INTENSIVA</a:t>
            </a:r>
          </a:p>
          <a:p>
            <a:endParaRPr lang="it-IT" sz="2800" b="1" dirty="0">
              <a:solidFill>
                <a:srgbClr val="C00000"/>
              </a:solidFill>
              <a:latin typeface="Arial Narrow" panose="020B0606020202030204" pitchFamily="34" charset="0"/>
              <a:ea typeface="Tahoma" panose="020B0604030504040204" pitchFamily="34" charset="0"/>
            </a:endParaRPr>
          </a:p>
          <a:p>
            <a:r>
              <a:rPr lang="it-IT" sz="2800" dirty="0">
                <a:effectLst/>
                <a:latin typeface="Arial Narrow"/>
                <a:ea typeface="Tahoma"/>
              </a:rPr>
              <a:t>Il tasso di occupazione a livello nazionale </a:t>
            </a:r>
            <a:r>
              <a:rPr lang="it-IT" sz="2800" b="1" dirty="0">
                <a:solidFill>
                  <a:srgbClr val="FF0000"/>
                </a:solidFill>
                <a:latin typeface="Arial Narrow"/>
                <a:ea typeface="Tahoma"/>
              </a:rPr>
              <a:t>è in leggera diminuzione </a:t>
            </a:r>
            <a:r>
              <a:rPr lang="it-IT" sz="2800" dirty="0">
                <a:latin typeface="Arial Narrow"/>
                <a:ea typeface="Tahoma"/>
              </a:rPr>
              <a:t>al</a:t>
            </a:r>
            <a:r>
              <a:rPr lang="it-IT" sz="2800" dirty="0">
                <a:effectLst/>
                <a:latin typeface="Arial Narrow"/>
                <a:ea typeface="Tahoma"/>
              </a:rPr>
              <a:t> </a:t>
            </a:r>
            <a:r>
              <a:rPr lang="en-US" sz="2800" dirty="0">
                <a:effectLst/>
                <a:latin typeface="Arial Narrow"/>
                <a:ea typeface="Tahoma"/>
              </a:rPr>
              <a:t>1,3</a:t>
            </a:r>
            <a:r>
              <a:rPr lang="en-US" sz="2800" dirty="0">
                <a:latin typeface="Arial Narrow"/>
                <a:ea typeface="Tahoma"/>
              </a:rPr>
              <a:t>%</a:t>
            </a:r>
            <a:r>
              <a:rPr lang="it-IT" sz="2800" dirty="0">
                <a:effectLst/>
                <a:latin typeface="Arial Narrow"/>
                <a:ea typeface="Tahoma"/>
              </a:rPr>
              <a:t> rispetto alla settimana precedente (</a:t>
            </a:r>
            <a:r>
              <a:rPr lang="en-US" sz="2800" dirty="0">
                <a:effectLst/>
                <a:latin typeface="Arial Narrow"/>
                <a:ea typeface="Tahoma"/>
              </a:rPr>
              <a:t>1,6</a:t>
            </a:r>
            <a:r>
              <a:rPr lang="it-IT" sz="2800" dirty="0">
                <a:effectLst/>
                <a:latin typeface="Arial Narrow"/>
                <a:ea typeface="Tahoma"/>
              </a:rPr>
              <a:t>%). Il numero di persone ricoverate in queste aree </a:t>
            </a:r>
            <a:r>
              <a:rPr lang="it-IT" sz="2800" b="1" dirty="0">
                <a:solidFill>
                  <a:srgbClr val="FF0000"/>
                </a:solidFill>
                <a:effectLst/>
                <a:latin typeface="Arial Narrow"/>
                <a:ea typeface="Tahoma"/>
              </a:rPr>
              <a:t>è in diminuzione </a:t>
            </a:r>
            <a:r>
              <a:rPr lang="it-IT" sz="2800" dirty="0">
                <a:effectLst/>
                <a:latin typeface="Arial Narrow"/>
                <a:ea typeface="Tahoma"/>
              </a:rPr>
              <a:t>da </a:t>
            </a:r>
            <a:r>
              <a:rPr lang="it-IT" sz="2800" dirty="0">
                <a:latin typeface="Arial Narrow"/>
                <a:ea typeface="Tahoma"/>
              </a:rPr>
              <a:t>154 (</a:t>
            </a:r>
            <a:r>
              <a:rPr lang="en-US" sz="2800" dirty="0">
                <a:latin typeface="Arial Narrow"/>
                <a:ea typeface="Tahoma"/>
              </a:rPr>
              <a:t>16/02/2023</a:t>
            </a:r>
            <a:r>
              <a:rPr lang="it-IT" sz="2800" dirty="0">
                <a:latin typeface="Arial Narrow"/>
                <a:ea typeface="Tahoma"/>
              </a:rPr>
              <a:t>) a 133 (</a:t>
            </a:r>
            <a:r>
              <a:rPr lang="en-US" sz="2800" dirty="0">
                <a:latin typeface="Arial Narrow"/>
                <a:ea typeface="Tahoma"/>
              </a:rPr>
              <a:t>23/02/2023</a:t>
            </a:r>
            <a:r>
              <a:rPr lang="it-IT" sz="2800" dirty="0">
                <a:latin typeface="Arial Narrow"/>
                <a:ea typeface="Tahoma"/>
              </a:rPr>
              <a:t>).</a:t>
            </a:r>
            <a:endParaRPr lang="it-IT" sz="2800" dirty="0">
              <a:latin typeface="Arial Narrow" panose="020B0606020202030204" pitchFamily="34" charset="0"/>
              <a:ea typeface="Tahoma" panose="020B0604030504040204" pitchFamily="34" charset="0"/>
            </a:endParaRPr>
          </a:p>
        </p:txBody>
      </p:sp>
      <p:sp>
        <p:nvSpPr>
          <p:cNvPr id="2" name="Rettangolo 1">
            <a:extLst>
              <a:ext uri="{FF2B5EF4-FFF2-40B4-BE49-F238E27FC236}">
                <a16:creationId xmlns:a16="http://schemas.microsoft.com/office/drawing/2014/main" id="{97E7B292-9F5A-9049-8903-1BFA5568045D}"/>
              </a:ext>
            </a:extLst>
          </p:cNvPr>
          <p:cNvSpPr/>
          <p:nvPr/>
        </p:nvSpPr>
        <p:spPr>
          <a:xfrm>
            <a:off x="355025" y="3608173"/>
            <a:ext cx="11131841" cy="2246769"/>
          </a:xfrm>
          <a:prstGeom prst="rect">
            <a:avLst/>
          </a:prstGeom>
        </p:spPr>
        <p:txBody>
          <a:bodyPr wrap="square" lIns="91440" tIns="45720" rIns="91440" bIns="45720" anchor="t">
            <a:spAutoFit/>
          </a:bodyPr>
          <a:lstStyle/>
          <a:p>
            <a:r>
              <a:rPr lang="en-US" sz="2800" b="1" dirty="0">
                <a:solidFill>
                  <a:srgbClr val="C00000"/>
                </a:solidFill>
                <a:latin typeface="Arial Narrow" panose="020B0606020202030204" pitchFamily="34" charset="0"/>
                <a:ea typeface="Tahoma" panose="020B0604030504040204" pitchFamily="34" charset="0"/>
              </a:rPr>
              <a:t>AREA MEDICA</a:t>
            </a:r>
          </a:p>
          <a:p>
            <a:endParaRPr lang="en-US" sz="2800" b="1" dirty="0">
              <a:solidFill>
                <a:srgbClr val="C00000"/>
              </a:solidFill>
              <a:latin typeface="Arial Narrow" panose="020B0606020202030204" pitchFamily="34" charset="0"/>
              <a:ea typeface="Tahoma" panose="020B0604030504040204" pitchFamily="34" charset="0"/>
            </a:endParaRPr>
          </a:p>
          <a:p>
            <a:r>
              <a:rPr lang="en-US" sz="2800" dirty="0">
                <a:effectLst/>
                <a:latin typeface="Arial Narrow"/>
                <a:ea typeface="Tahoma"/>
              </a:rPr>
              <a:t>Il </a:t>
            </a:r>
            <a:r>
              <a:rPr lang="en-US" sz="2800" dirty="0" err="1">
                <a:effectLst/>
                <a:latin typeface="Arial Narrow"/>
                <a:ea typeface="Tahoma"/>
              </a:rPr>
              <a:t>tasso</a:t>
            </a:r>
            <a:r>
              <a:rPr lang="en-US" sz="2800" dirty="0">
                <a:effectLst/>
                <a:latin typeface="Arial Narrow"/>
                <a:ea typeface="Tahoma"/>
              </a:rPr>
              <a:t> di </a:t>
            </a:r>
            <a:r>
              <a:rPr lang="en-US" sz="2800" dirty="0" err="1">
                <a:effectLst/>
                <a:latin typeface="Arial Narrow"/>
                <a:ea typeface="Tahoma"/>
              </a:rPr>
              <a:t>occupazione</a:t>
            </a:r>
            <a:r>
              <a:rPr lang="en-US" sz="2800" dirty="0">
                <a:effectLst/>
                <a:latin typeface="Arial Narrow"/>
                <a:ea typeface="Tahoma"/>
              </a:rPr>
              <a:t> a </a:t>
            </a:r>
            <a:r>
              <a:rPr lang="en-US" sz="2800" dirty="0" err="1">
                <a:effectLst/>
                <a:latin typeface="Arial Narrow"/>
                <a:ea typeface="Tahoma"/>
              </a:rPr>
              <a:t>livello</a:t>
            </a:r>
            <a:r>
              <a:rPr lang="en-US" sz="2800" dirty="0">
                <a:effectLst/>
                <a:latin typeface="Arial Narrow"/>
                <a:ea typeface="Tahoma"/>
              </a:rPr>
              <a:t> </a:t>
            </a:r>
            <a:r>
              <a:rPr lang="en-US" sz="2800" dirty="0" err="1">
                <a:effectLst/>
                <a:latin typeface="Arial Narrow"/>
                <a:ea typeface="Tahoma"/>
              </a:rPr>
              <a:t>nazionale</a:t>
            </a:r>
            <a:r>
              <a:rPr lang="en-US" sz="2800" dirty="0">
                <a:effectLst/>
                <a:latin typeface="Arial Narrow"/>
                <a:ea typeface="Tahoma"/>
              </a:rPr>
              <a:t> </a:t>
            </a:r>
            <a:r>
              <a:rPr lang="en-US" sz="2800" b="1" dirty="0">
                <a:solidFill>
                  <a:srgbClr val="FF0000"/>
                </a:solidFill>
                <a:latin typeface="Arial Narrow"/>
                <a:ea typeface="Tahoma"/>
              </a:rPr>
              <a:t>è in leggero </a:t>
            </a:r>
            <a:r>
              <a:rPr lang="en-US" sz="2800" b="1" dirty="0" err="1">
                <a:solidFill>
                  <a:srgbClr val="FF0000"/>
                </a:solidFill>
                <a:latin typeface="Arial Narrow"/>
                <a:ea typeface="Tahoma"/>
              </a:rPr>
              <a:t>aumento</a:t>
            </a:r>
            <a:r>
              <a:rPr lang="en-US" sz="2800" b="1" dirty="0">
                <a:solidFill>
                  <a:srgbClr val="FF0000"/>
                </a:solidFill>
                <a:latin typeface="Arial Narrow"/>
                <a:ea typeface="Tahoma"/>
              </a:rPr>
              <a:t> </a:t>
            </a:r>
            <a:r>
              <a:rPr lang="en-US" sz="2800" dirty="0">
                <a:latin typeface="Arial Narrow"/>
                <a:ea typeface="Tahoma"/>
              </a:rPr>
              <a:t>a</a:t>
            </a:r>
            <a:r>
              <a:rPr lang="en-US" sz="2800" dirty="0">
                <a:effectLst/>
                <a:latin typeface="Arial Narrow"/>
                <a:ea typeface="Tahoma"/>
              </a:rPr>
              <a:t>l 5,2% </a:t>
            </a:r>
            <a:r>
              <a:rPr lang="it-IT" sz="2800" dirty="0">
                <a:effectLst/>
                <a:latin typeface="Arial Narrow"/>
                <a:ea typeface="Tahoma"/>
              </a:rPr>
              <a:t>rispetto alla settimana precedente</a:t>
            </a:r>
            <a:r>
              <a:rPr lang="en-US" sz="2800" dirty="0">
                <a:effectLst/>
                <a:latin typeface="Arial Narrow"/>
                <a:ea typeface="Tahoma"/>
              </a:rPr>
              <a:t> (</a:t>
            </a:r>
            <a:r>
              <a:rPr lang="en-US" sz="2800" dirty="0">
                <a:latin typeface="Arial Narrow"/>
                <a:ea typeface="Tahoma"/>
              </a:rPr>
              <a:t>5,0</a:t>
            </a:r>
            <a:r>
              <a:rPr lang="en-US" sz="2800" dirty="0">
                <a:effectLst/>
                <a:latin typeface="Arial Narrow"/>
                <a:ea typeface="Tahoma"/>
              </a:rPr>
              <a:t>%). Il </a:t>
            </a:r>
            <a:r>
              <a:rPr lang="en-US" sz="2800" dirty="0" err="1">
                <a:effectLst/>
                <a:latin typeface="Arial Narrow"/>
                <a:ea typeface="Tahoma"/>
              </a:rPr>
              <a:t>numero</a:t>
            </a:r>
            <a:r>
              <a:rPr lang="en-US" sz="2800" dirty="0">
                <a:effectLst/>
                <a:latin typeface="Arial Narrow"/>
                <a:ea typeface="Tahoma"/>
              </a:rPr>
              <a:t> di </a:t>
            </a:r>
            <a:r>
              <a:rPr lang="en-US" sz="2800" dirty="0" err="1">
                <a:effectLst/>
                <a:latin typeface="Arial Narrow"/>
                <a:ea typeface="Tahoma"/>
              </a:rPr>
              <a:t>persone</a:t>
            </a:r>
            <a:r>
              <a:rPr lang="en-US" sz="2800" dirty="0">
                <a:effectLst/>
                <a:latin typeface="Arial Narrow"/>
                <a:ea typeface="Tahoma"/>
              </a:rPr>
              <a:t> </a:t>
            </a:r>
            <a:r>
              <a:rPr lang="en-US" sz="2800" dirty="0" err="1">
                <a:effectLst/>
                <a:latin typeface="Arial Narrow"/>
                <a:ea typeface="Tahoma"/>
              </a:rPr>
              <a:t>ricoverate</a:t>
            </a:r>
            <a:r>
              <a:rPr lang="en-US" sz="2800" dirty="0">
                <a:effectLst/>
                <a:latin typeface="Arial Narrow"/>
                <a:ea typeface="Tahoma"/>
              </a:rPr>
              <a:t> in </a:t>
            </a:r>
            <a:r>
              <a:rPr lang="en-US" sz="2800" dirty="0" err="1">
                <a:effectLst/>
                <a:latin typeface="Arial Narrow"/>
                <a:ea typeface="Tahoma"/>
              </a:rPr>
              <a:t>queste</a:t>
            </a:r>
            <a:r>
              <a:rPr lang="en-US" sz="2800" dirty="0">
                <a:effectLst/>
                <a:latin typeface="Arial Narrow"/>
                <a:ea typeface="Tahoma"/>
              </a:rPr>
              <a:t> </a:t>
            </a:r>
            <a:r>
              <a:rPr lang="en-US" sz="2800" dirty="0" err="1">
                <a:effectLst/>
                <a:latin typeface="Arial Narrow"/>
                <a:ea typeface="Tahoma"/>
              </a:rPr>
              <a:t>aree</a:t>
            </a:r>
            <a:r>
              <a:rPr lang="en-US" sz="2800" dirty="0">
                <a:effectLst/>
                <a:latin typeface="Arial Narrow"/>
                <a:ea typeface="Tahoma"/>
              </a:rPr>
              <a:t> </a:t>
            </a:r>
            <a:r>
              <a:rPr lang="en-US" sz="2800" b="1" dirty="0">
                <a:solidFill>
                  <a:srgbClr val="FF0000"/>
                </a:solidFill>
                <a:effectLst/>
                <a:latin typeface="Arial Narrow"/>
                <a:ea typeface="Tahoma"/>
              </a:rPr>
              <a:t>è in </a:t>
            </a:r>
            <a:r>
              <a:rPr lang="en-US" sz="2800" b="1" dirty="0" err="1">
                <a:solidFill>
                  <a:srgbClr val="FF0000"/>
                </a:solidFill>
                <a:effectLst/>
                <a:latin typeface="Arial Narrow"/>
                <a:ea typeface="Tahoma"/>
              </a:rPr>
              <a:t>aumento</a:t>
            </a:r>
            <a:r>
              <a:rPr lang="en-US" sz="2800" b="1" dirty="0">
                <a:solidFill>
                  <a:srgbClr val="FF0000"/>
                </a:solidFill>
                <a:effectLst/>
                <a:latin typeface="Arial Narrow"/>
                <a:ea typeface="Tahoma"/>
              </a:rPr>
              <a:t> </a:t>
            </a:r>
            <a:r>
              <a:rPr lang="en-US" sz="2800" dirty="0">
                <a:effectLst/>
                <a:latin typeface="Arial Narrow"/>
                <a:ea typeface="Tahoma"/>
              </a:rPr>
              <a:t>da </a:t>
            </a:r>
            <a:r>
              <a:rPr lang="en-US" sz="2800" dirty="0">
                <a:latin typeface="Arial Narrow"/>
                <a:ea typeface="Tahoma"/>
              </a:rPr>
              <a:t>3.200 (16/02/2023) a 3.331 (23/02/2023).</a:t>
            </a:r>
            <a:endParaRPr lang="en-US" sz="2800" dirty="0">
              <a:latin typeface="Arial Narrow" panose="020B0606020202030204" pitchFamily="34" charset="0"/>
              <a:ea typeface="Tahoma" panose="020B0604030504040204" pitchFamily="34" charset="0"/>
            </a:endParaRPr>
          </a:p>
        </p:txBody>
      </p:sp>
    </p:spTree>
    <p:extLst>
      <p:ext uri="{BB962C8B-B14F-4D97-AF65-F5344CB8AC3E}">
        <p14:creationId xmlns:p14="http://schemas.microsoft.com/office/powerpoint/2010/main" val="2705140051"/>
      </p:ext>
    </p:extLst>
  </p:cSld>
  <p:clrMapOvr>
    <a:masterClrMapping/>
  </p:clrMapOvr>
</p:sld>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d253fb2c-0a8a-4170-a1e4-f00d5a1135f4" xsi:nil="true"/>
    <TaxCatchAll xmlns="25c54569-3efc-4e4d-8ffe-1d97b30a5375" xsi:nil="true"/>
    <lcf76f155ced4ddcb4097134ff3c332f xmlns="d253fb2c-0a8a-4170-a1e4-f00d5a1135f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7" ma:contentTypeDescription="Creare un nuovo documento." ma:contentTypeScope="" ma:versionID="ca7400f8b9164399cd18abfe1ae7e826">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256b9b8a15278fcac1d6b878d71eb5b2"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4" nillable="true" ma:displayName="Taxonomy Catch All Column" ma:hidden="true" ma:list="{b3135bc6-1341-4621-8f49-4f1feee1918f}" ma:internalName="TaxCatchAll" ma:showField="CatchAllData" ma:web="25c54569-3efc-4e4d-8ffe-1d97b30a53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element name="lcf76f155ced4ddcb4097134ff3c332f" ma:index="23" nillable="true" ma:taxonomy="true" ma:internalName="lcf76f155ced4ddcb4097134ff3c332f" ma:taxonomyFieldName="MediaServiceImageTags" ma:displayName="Tag immagine" ma:readOnly="false" ma:fieldId="{5cf76f15-5ced-4ddc-b409-7134ff3c332f}" ma:taxonomyMulti="true" ma:sspId="44f18aaa-e4c7-45ab-a08e-e35b859839e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A7507-7C85-41C6-B66A-70CB816B152C}">
  <ds:schemaRefs>
    <ds:schemaRef ds:uri="http://schemas.microsoft.com/sharepoint/v3/contenttype/forms"/>
  </ds:schemaRefs>
</ds:datastoreItem>
</file>

<file path=customXml/itemProps2.xml><?xml version="1.0" encoding="utf-8"?>
<ds:datastoreItem xmlns:ds="http://schemas.openxmlformats.org/officeDocument/2006/customXml" ds:itemID="{F32B4E2D-016A-4828-BD40-B1E9053E7861}">
  <ds:schemaRefs>
    <ds:schemaRef ds:uri="http://schemas.microsoft.com/office/2006/metadata/properties"/>
    <ds:schemaRef ds:uri="http://schemas.microsoft.com/office/infopath/2007/PartnerControls"/>
    <ds:schemaRef ds:uri="25c54569-3efc-4e4d-8ffe-1d97b30a5375"/>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d253fb2c-0a8a-4170-a1e4-f00d5a1135f4"/>
    <ds:schemaRef ds:uri="http://www.w3.org/XML/1998/namespace"/>
  </ds:schemaRefs>
</ds:datastoreItem>
</file>

<file path=customXml/itemProps3.xml><?xml version="1.0" encoding="utf-8"?>
<ds:datastoreItem xmlns:ds="http://schemas.openxmlformats.org/officeDocument/2006/customXml" ds:itemID="{D176DA82-4052-40C5-9664-7895028F3634}">
  <ds:schemaRefs>
    <ds:schemaRef ds:uri="25c54569-3efc-4e4d-8ffe-1d97b30a5375"/>
    <ds:schemaRef ds:uri="d253fb2c-0a8a-4170-a1e4-f00d5a1135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Widescreen</PresentationFormat>
  <Paragraphs>228</Paragraphs>
  <Slides>16</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16</vt:i4>
      </vt:variant>
    </vt:vector>
  </HeadingPairs>
  <TitlesOfParts>
    <vt:vector size="26" baseType="lpstr">
      <vt:lpstr>Arial</vt:lpstr>
      <vt:lpstr>Arial Narrow</vt:lpstr>
      <vt:lpstr>Calibri</vt:lpstr>
      <vt:lpstr>Calibri Light</vt:lpstr>
      <vt:lpstr>Raleway</vt:lpstr>
      <vt:lpstr>Source Sans Pro</vt:lpstr>
      <vt:lpstr>Tahoma</vt:lpstr>
      <vt:lpstr>Times New Roman</vt:lpstr>
      <vt:lpstr>Titillium Web</vt:lpstr>
      <vt:lpstr>presidenza</vt:lpstr>
      <vt:lpstr>Epidemia COVID-19  Aggiornamento epidemiologico e monitoraggio del rischio </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Distribuzione percentuale dei lignaggi Omicron per settimana di campionamento, Italia (I-Co-Gen, dati aggiornati al 22 febbraio 2023) </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Malloni Pier David</dc:creator>
  <cp:lastModifiedBy>Del Manso Martina</cp:lastModifiedBy>
  <cp:revision>3</cp:revision>
  <dcterms:created xsi:type="dcterms:W3CDTF">2021-11-29T14:06:14Z</dcterms:created>
  <dcterms:modified xsi:type="dcterms:W3CDTF">2023-02-24T09:55:57Z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0x010100BDD224B0EDAD614E90628F4A775A993B</vt:lpwstr>
  </property>
  <property fmtid="{D5CDD505-2E9C-101B-9397-08002B2CF9AE}" pid="3" name="MediaServiceImageTags">
    <vt:lpwstr/>
  </property>
</Properties>
</file>