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1418" r:id="rId5"/>
    <p:sldId id="1290" r:id="rId6"/>
    <p:sldId id="263" r:id="rId7"/>
    <p:sldId id="261" r:id="rId8"/>
    <p:sldId id="267" r:id="rId9"/>
    <p:sldId id="278" r:id="rId10"/>
    <p:sldId id="259" r:id="rId11"/>
    <p:sldId id="1443" r:id="rId12"/>
    <p:sldId id="1308" r:id="rId13"/>
    <p:sldId id="1461" r:id="rId14"/>
    <p:sldId id="1436" r:id="rId15"/>
    <p:sldId id="1464" r:id="rId16"/>
    <p:sldId id="1278" r:id="rId17"/>
    <p:sldId id="1430" r:id="rId18"/>
    <p:sldId id="265" r:id="rId19"/>
    <p:sldId id="276" r:id="rId20"/>
    <p:sldId id="1463"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8FA0EB-037C-7234-CC91-8E284998EE3A}" name="Facchin Giacomo" initials="FG" userId="S::giacomo.facchin@studenti.unipd.it::0f81d6e2-adec-4200-8170-5afc57e3f9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BA6FD6-A466-4237-AB85-F58B8E4846E7}" v="57" dt="2022-09-09T08:24:10.530"/>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756" autoAdjust="0"/>
    <p:restoredTop sz="96197" autoAdjust="0"/>
  </p:normalViewPr>
  <p:slideViewPr>
    <p:cSldViewPr snapToGrid="0">
      <p:cViewPr varScale="1">
        <p:scale>
          <a:sx n="72" d="100"/>
          <a:sy n="72" d="100"/>
        </p:scale>
        <p:origin x="96" y="84"/>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radini Alacreu Aurea" userId="af74b725-3165-4767-958c-eff26af3797f" providerId="ADAL" clId="{FCC1EA1B-427B-40FA-A7E4-A93054EBA1B6}"/>
    <pc:docChg chg="undo custSel modSld">
      <pc:chgData name="Oradini Alacreu Aurea" userId="af74b725-3165-4767-958c-eff26af3797f" providerId="ADAL" clId="{FCC1EA1B-427B-40FA-A7E4-A93054EBA1B6}" dt="2022-08-19T09:21:47.257" v="149" actId="13926"/>
      <pc:docMkLst>
        <pc:docMk/>
      </pc:docMkLst>
      <pc:sldChg chg="modSp mod">
        <pc:chgData name="Oradini Alacreu Aurea" userId="af74b725-3165-4767-958c-eff26af3797f" providerId="ADAL" clId="{FCC1EA1B-427B-40FA-A7E4-A93054EBA1B6}" dt="2022-08-18T13:17:18.769" v="4" actId="13926"/>
        <pc:sldMkLst>
          <pc:docMk/>
          <pc:sldMk cId="558278552" sldId="259"/>
        </pc:sldMkLst>
        <pc:spChg chg="mod">
          <ac:chgData name="Oradini Alacreu Aurea" userId="af74b725-3165-4767-958c-eff26af3797f" providerId="ADAL" clId="{FCC1EA1B-427B-40FA-A7E4-A93054EBA1B6}" dt="2022-08-18T13:17:18.769" v="4" actId="13926"/>
          <ac:spMkLst>
            <pc:docMk/>
            <pc:sldMk cId="558278552" sldId="259"/>
            <ac:spMk id="8" creationId="{30D2BD75-176A-45F8-A3B1-71B284903107}"/>
          </ac:spMkLst>
        </pc:spChg>
      </pc:sldChg>
      <pc:sldChg chg="modSp mod">
        <pc:chgData name="Oradini Alacreu Aurea" userId="af74b725-3165-4767-958c-eff26af3797f" providerId="ADAL" clId="{FCC1EA1B-427B-40FA-A7E4-A93054EBA1B6}" dt="2022-08-19T08:36:38.795" v="133" actId="14100"/>
        <pc:sldMkLst>
          <pc:docMk/>
          <pc:sldMk cId="1175944865" sldId="263"/>
        </pc:sldMkLst>
        <pc:spChg chg="mod">
          <ac:chgData name="Oradini Alacreu Aurea" userId="af74b725-3165-4767-958c-eff26af3797f" providerId="ADAL" clId="{FCC1EA1B-427B-40FA-A7E4-A93054EBA1B6}" dt="2022-08-18T17:01:47.795" v="127" actId="13926"/>
          <ac:spMkLst>
            <pc:docMk/>
            <pc:sldMk cId="1175944865" sldId="263"/>
            <ac:spMk id="2" creationId="{911FAC7D-D035-4629-A122-3DDA6E630666}"/>
          </ac:spMkLst>
        </pc:spChg>
        <pc:spChg chg="mod">
          <ac:chgData name="Oradini Alacreu Aurea" userId="af74b725-3165-4767-958c-eff26af3797f" providerId="ADAL" clId="{FCC1EA1B-427B-40FA-A7E4-A93054EBA1B6}" dt="2022-08-18T16:44:24.768" v="27" actId="20577"/>
          <ac:spMkLst>
            <pc:docMk/>
            <pc:sldMk cId="1175944865" sldId="263"/>
            <ac:spMk id="8" creationId="{88ED138C-29C0-410A-8A6C-FC0EE87430DF}"/>
          </ac:spMkLst>
        </pc:spChg>
        <pc:picChg chg="mod">
          <ac:chgData name="Oradini Alacreu Aurea" userId="af74b725-3165-4767-958c-eff26af3797f" providerId="ADAL" clId="{FCC1EA1B-427B-40FA-A7E4-A93054EBA1B6}" dt="2022-08-18T13:10:45.887" v="1" actId="14100"/>
          <ac:picMkLst>
            <pc:docMk/>
            <pc:sldMk cId="1175944865" sldId="263"/>
            <ac:picMk id="5" creationId="{CFFCDBDA-7B23-5A3D-34D8-73BFE7A7D69B}"/>
          </ac:picMkLst>
        </pc:picChg>
        <pc:picChg chg="mod">
          <ac:chgData name="Oradini Alacreu Aurea" userId="af74b725-3165-4767-958c-eff26af3797f" providerId="ADAL" clId="{FCC1EA1B-427B-40FA-A7E4-A93054EBA1B6}" dt="2022-08-19T08:36:38.795" v="133" actId="14100"/>
          <ac:picMkLst>
            <pc:docMk/>
            <pc:sldMk cId="1175944865" sldId="263"/>
            <ac:picMk id="10" creationId="{C5BB7BEC-B517-08A8-187E-7C6169EEB903}"/>
          </ac:picMkLst>
        </pc:picChg>
      </pc:sldChg>
      <pc:sldChg chg="addSp delSp modSp mod">
        <pc:chgData name="Oradini Alacreu Aurea" userId="af74b725-3165-4767-958c-eff26af3797f" providerId="ADAL" clId="{FCC1EA1B-427B-40FA-A7E4-A93054EBA1B6}" dt="2022-08-19T09:14:12.679" v="145" actId="13926"/>
        <pc:sldMkLst>
          <pc:docMk/>
          <pc:sldMk cId="1055586143" sldId="265"/>
        </pc:sldMkLst>
        <pc:spChg chg="add del">
          <ac:chgData name="Oradini Alacreu Aurea" userId="af74b725-3165-4767-958c-eff26af3797f" providerId="ADAL" clId="{FCC1EA1B-427B-40FA-A7E4-A93054EBA1B6}" dt="2022-08-18T13:42:40.693" v="14" actId="478"/>
          <ac:spMkLst>
            <pc:docMk/>
            <pc:sldMk cId="1055586143" sldId="265"/>
            <ac:spMk id="3" creationId="{0AF22AC7-5F59-9A11-D3BA-C4BBF28333D0}"/>
          </ac:spMkLst>
        </pc:spChg>
        <pc:spChg chg="mod">
          <ac:chgData name="Oradini Alacreu Aurea" userId="af74b725-3165-4767-958c-eff26af3797f" providerId="ADAL" clId="{FCC1EA1B-427B-40FA-A7E4-A93054EBA1B6}" dt="2022-08-19T09:14:12.679" v="145" actId="13926"/>
          <ac:spMkLst>
            <pc:docMk/>
            <pc:sldMk cId="1055586143" sldId="265"/>
            <ac:spMk id="6" creationId="{18B3654A-7DA2-42C6-9E9B-3690B637422E}"/>
          </ac:spMkLst>
        </pc:spChg>
        <pc:picChg chg="mod modCrop">
          <ac:chgData name="Oradini Alacreu Aurea" userId="af74b725-3165-4767-958c-eff26af3797f" providerId="ADAL" clId="{FCC1EA1B-427B-40FA-A7E4-A93054EBA1B6}" dt="2022-08-18T13:43:20.488" v="21" actId="1076"/>
          <ac:picMkLst>
            <pc:docMk/>
            <pc:sldMk cId="1055586143" sldId="265"/>
            <ac:picMk id="8" creationId="{2FD3EFEC-B647-321D-4189-ECFD85A01383}"/>
          </ac:picMkLst>
        </pc:picChg>
      </pc:sldChg>
      <pc:sldChg chg="addSp delSp modSp mod">
        <pc:chgData name="Oradini Alacreu Aurea" userId="af74b725-3165-4767-958c-eff26af3797f" providerId="ADAL" clId="{FCC1EA1B-427B-40FA-A7E4-A93054EBA1B6}" dt="2022-08-19T08:40:43.501" v="144" actId="13926"/>
        <pc:sldMkLst>
          <pc:docMk/>
          <pc:sldMk cId="937019017" sldId="267"/>
        </pc:sldMkLst>
        <pc:spChg chg="mod">
          <ac:chgData name="Oradini Alacreu Aurea" userId="af74b725-3165-4767-958c-eff26af3797f" providerId="ADAL" clId="{FCC1EA1B-427B-40FA-A7E4-A93054EBA1B6}" dt="2022-08-19T08:40:43.501" v="144" actId="13926"/>
          <ac:spMkLst>
            <pc:docMk/>
            <pc:sldMk cId="937019017" sldId="267"/>
            <ac:spMk id="8" creationId="{120FA03F-51ED-409D-B36B-F721E225D251}"/>
          </ac:spMkLst>
        </pc:spChg>
        <pc:picChg chg="add del">
          <ac:chgData name="Oradini Alacreu Aurea" userId="af74b725-3165-4767-958c-eff26af3797f" providerId="ADAL" clId="{FCC1EA1B-427B-40FA-A7E4-A93054EBA1B6}" dt="2022-08-19T08:39:42.691" v="137" actId="478"/>
          <ac:picMkLst>
            <pc:docMk/>
            <pc:sldMk cId="937019017" sldId="267"/>
            <ac:picMk id="2" creationId="{265EAD17-0A0E-4FB3-AE52-0C3329472ABF}"/>
          </ac:picMkLst>
        </pc:picChg>
        <pc:picChg chg="add mod">
          <ac:chgData name="Oradini Alacreu Aurea" userId="af74b725-3165-4767-958c-eff26af3797f" providerId="ADAL" clId="{FCC1EA1B-427B-40FA-A7E4-A93054EBA1B6}" dt="2022-08-19T08:40:23.851" v="141" actId="1076"/>
          <ac:picMkLst>
            <pc:docMk/>
            <pc:sldMk cId="937019017" sldId="267"/>
            <ac:picMk id="4" creationId="{4444157A-12E9-441F-86E1-5134B309FA25}"/>
          </ac:picMkLst>
        </pc:picChg>
        <pc:picChg chg="del mod">
          <ac:chgData name="Oradini Alacreu Aurea" userId="af74b725-3165-4767-958c-eff26af3797f" providerId="ADAL" clId="{FCC1EA1B-427B-40FA-A7E4-A93054EBA1B6}" dt="2022-08-19T08:40:19.794" v="140" actId="478"/>
          <ac:picMkLst>
            <pc:docMk/>
            <pc:sldMk cId="937019017" sldId="267"/>
            <ac:picMk id="1026" creationId="{34C80901-1D15-4950-8E56-BBB4C94CAC59}"/>
          </ac:picMkLst>
        </pc:picChg>
      </pc:sldChg>
      <pc:sldChg chg="modSp mod">
        <pc:chgData name="Oradini Alacreu Aurea" userId="af74b725-3165-4767-958c-eff26af3797f" providerId="ADAL" clId="{FCC1EA1B-427B-40FA-A7E4-A93054EBA1B6}" dt="2022-08-19T09:21:47.257" v="149" actId="13926"/>
        <pc:sldMkLst>
          <pc:docMk/>
          <pc:sldMk cId="1393109582" sldId="276"/>
        </pc:sldMkLst>
        <pc:spChg chg="mod">
          <ac:chgData name="Oradini Alacreu Aurea" userId="af74b725-3165-4767-958c-eff26af3797f" providerId="ADAL" clId="{FCC1EA1B-427B-40FA-A7E4-A93054EBA1B6}" dt="2022-08-19T09:21:47.257" v="149" actId="13926"/>
          <ac:spMkLst>
            <pc:docMk/>
            <pc:sldMk cId="1393109582" sldId="276"/>
            <ac:spMk id="3" creationId="{46B1FEDA-143A-4056-8586-6BEC18D7A754}"/>
          </ac:spMkLst>
        </pc:spChg>
        <pc:spChg chg="mod">
          <ac:chgData name="Oradini Alacreu Aurea" userId="af74b725-3165-4767-958c-eff26af3797f" providerId="ADAL" clId="{FCC1EA1B-427B-40FA-A7E4-A93054EBA1B6}" dt="2022-08-19T09:21:31.415" v="148" actId="255"/>
          <ac:spMkLst>
            <pc:docMk/>
            <pc:sldMk cId="1393109582" sldId="276"/>
            <ac:spMk id="6" creationId="{AAE37481-9F71-4A84-85F9-605D50E8F62B}"/>
          </ac:spMkLst>
        </pc:spChg>
      </pc:sldChg>
      <pc:sldChg chg="modSp mod">
        <pc:chgData name="Oradini Alacreu Aurea" userId="af74b725-3165-4767-958c-eff26af3797f" providerId="ADAL" clId="{FCC1EA1B-427B-40FA-A7E4-A93054EBA1B6}" dt="2022-08-18T13:15:28.113" v="2" actId="13926"/>
        <pc:sldMkLst>
          <pc:docMk/>
          <pc:sldMk cId="2853855811" sldId="277"/>
        </pc:sldMkLst>
        <pc:spChg chg="mod">
          <ac:chgData name="Oradini Alacreu Aurea" userId="af74b725-3165-4767-958c-eff26af3797f" providerId="ADAL" clId="{FCC1EA1B-427B-40FA-A7E4-A93054EBA1B6}" dt="2022-08-18T13:15:28.113" v="2" actId="13926"/>
          <ac:spMkLst>
            <pc:docMk/>
            <pc:sldMk cId="2853855811" sldId="277"/>
            <ac:spMk id="6" creationId="{E661DEED-FC1E-7A08-3EC4-2541953D5BEE}"/>
          </ac:spMkLst>
        </pc:spChg>
      </pc:sldChg>
      <pc:sldChg chg="modSp mod">
        <pc:chgData name="Oradini Alacreu Aurea" userId="af74b725-3165-4767-958c-eff26af3797f" providerId="ADAL" clId="{FCC1EA1B-427B-40FA-A7E4-A93054EBA1B6}" dt="2022-08-18T16:48:57.838" v="39" actId="13926"/>
        <pc:sldMkLst>
          <pc:docMk/>
          <pc:sldMk cId="2366445357" sldId="1308"/>
        </pc:sldMkLst>
        <pc:spChg chg="mod">
          <ac:chgData name="Oradini Alacreu Aurea" userId="af74b725-3165-4767-958c-eff26af3797f" providerId="ADAL" clId="{FCC1EA1B-427B-40FA-A7E4-A93054EBA1B6}" dt="2022-08-18T16:48:57.838" v="39" actId="13926"/>
          <ac:spMkLst>
            <pc:docMk/>
            <pc:sldMk cId="2366445357" sldId="1308"/>
            <ac:spMk id="5" creationId="{DF970081-94DA-4076-80A9-CF7BC0ABB794}"/>
          </ac:spMkLst>
        </pc:spChg>
        <pc:graphicFrameChg chg="mod modGraphic">
          <ac:chgData name="Oradini Alacreu Aurea" userId="af74b725-3165-4767-958c-eff26af3797f" providerId="ADAL" clId="{FCC1EA1B-427B-40FA-A7E4-A93054EBA1B6}" dt="2022-08-18T16:47:13.727" v="38" actId="207"/>
          <ac:graphicFrameMkLst>
            <pc:docMk/>
            <pc:sldMk cId="2366445357" sldId="1308"/>
            <ac:graphicFrameMk id="8" creationId="{E95F98A3-5C61-F934-D9AB-63B169D1530C}"/>
          </ac:graphicFrameMkLst>
        </pc:graphicFrameChg>
      </pc:sldChg>
      <pc:sldChg chg="modSp mod">
        <pc:chgData name="Oradini Alacreu Aurea" userId="af74b725-3165-4767-958c-eff26af3797f" providerId="ADAL" clId="{FCC1EA1B-427B-40FA-A7E4-A93054EBA1B6}" dt="2022-08-18T13:18:48.367" v="6" actId="13926"/>
        <pc:sldMkLst>
          <pc:docMk/>
          <pc:sldMk cId="1503337822" sldId="1430"/>
        </pc:sldMkLst>
        <pc:spChg chg="mod">
          <ac:chgData name="Oradini Alacreu Aurea" userId="af74b725-3165-4767-958c-eff26af3797f" providerId="ADAL" clId="{FCC1EA1B-427B-40FA-A7E4-A93054EBA1B6}" dt="2022-08-18T13:18:48.367" v="6" actId="13926"/>
          <ac:spMkLst>
            <pc:docMk/>
            <pc:sldMk cId="1503337822" sldId="1430"/>
            <ac:spMk id="5" creationId="{B178C63C-B970-4C15-BCC0-282233919EFC}"/>
          </ac:spMkLst>
        </pc:spChg>
      </pc:sldChg>
      <pc:sldChg chg="modSp mod">
        <pc:chgData name="Oradini Alacreu Aurea" userId="af74b725-3165-4767-958c-eff26af3797f" providerId="ADAL" clId="{FCC1EA1B-427B-40FA-A7E4-A93054EBA1B6}" dt="2022-08-18T13:17:38.640" v="5" actId="13926"/>
        <pc:sldMkLst>
          <pc:docMk/>
          <pc:sldMk cId="3024650233" sldId="1443"/>
        </pc:sldMkLst>
        <pc:spChg chg="mod">
          <ac:chgData name="Oradini Alacreu Aurea" userId="af74b725-3165-4767-958c-eff26af3797f" providerId="ADAL" clId="{FCC1EA1B-427B-40FA-A7E4-A93054EBA1B6}" dt="2022-08-18T13:17:38.640" v="5" actId="13926"/>
          <ac:spMkLst>
            <pc:docMk/>
            <pc:sldMk cId="3024650233" sldId="1443"/>
            <ac:spMk id="8" creationId="{30D2BD75-176A-45F8-A3B1-71B284903107}"/>
          </ac:spMkLst>
        </pc:spChg>
      </pc:sldChg>
      <pc:sldChg chg="modSp mod">
        <pc:chgData name="Oradini Alacreu Aurea" userId="af74b725-3165-4767-958c-eff26af3797f" providerId="ADAL" clId="{FCC1EA1B-427B-40FA-A7E4-A93054EBA1B6}" dt="2022-08-18T17:00:13.556" v="126" actId="13926"/>
        <pc:sldMkLst>
          <pc:docMk/>
          <pc:sldMk cId="2705140051" sldId="1461"/>
        </pc:sldMkLst>
        <pc:spChg chg="mod">
          <ac:chgData name="Oradini Alacreu Aurea" userId="af74b725-3165-4767-958c-eff26af3797f" providerId="ADAL" clId="{FCC1EA1B-427B-40FA-A7E4-A93054EBA1B6}" dt="2022-08-18T16:59:17.173" v="123" actId="13926"/>
          <ac:spMkLst>
            <pc:docMk/>
            <pc:sldMk cId="2705140051" sldId="1461"/>
            <ac:spMk id="2" creationId="{97E7B292-9F5A-9049-8903-1BFA5568045D}"/>
          </ac:spMkLst>
        </pc:spChg>
        <pc:spChg chg="mod">
          <ac:chgData name="Oradini Alacreu Aurea" userId="af74b725-3165-4767-958c-eff26af3797f" providerId="ADAL" clId="{FCC1EA1B-427B-40FA-A7E4-A93054EBA1B6}" dt="2022-08-18T17:00:13.556" v="126" actId="13926"/>
          <ac:spMkLst>
            <pc:docMk/>
            <pc:sldMk cId="2705140051" sldId="1461"/>
            <ac:spMk id="3" creationId="{9AE7991F-227C-4D1D-963F-5DF7512E9B72}"/>
          </ac:spMkLst>
        </pc:spChg>
        <pc:spChg chg="mod">
          <ac:chgData name="Oradini Alacreu Aurea" userId="af74b725-3165-4767-958c-eff26af3797f" providerId="ADAL" clId="{FCC1EA1B-427B-40FA-A7E4-A93054EBA1B6}" dt="2022-08-18T16:58:43.008" v="81" actId="20577"/>
          <ac:spMkLst>
            <pc:docMk/>
            <pc:sldMk cId="2705140051" sldId="1461"/>
            <ac:spMk id="6" creationId="{C0E3834D-83F4-4161-9CFE-5070D55D5F1B}"/>
          </ac:spMkLst>
        </pc:spChg>
      </pc:sldChg>
    </pc:docChg>
  </pc:docChgLst>
  <pc:docChgLst>
    <pc:chgData name="Del Manso Martina" userId="513a9d34-6994-41b9-901c-f28dde9905db" providerId="ADAL" clId="{40BA6FD6-A466-4237-AB85-F58B8E4846E7}"/>
    <pc:docChg chg="undo custSel addSld delSld modSld">
      <pc:chgData name="Del Manso Martina" userId="513a9d34-6994-41b9-901c-f28dde9905db" providerId="ADAL" clId="{40BA6FD6-A466-4237-AB85-F58B8E4846E7}" dt="2022-09-09T08:24:10.530" v="349" actId="1035"/>
      <pc:docMkLst>
        <pc:docMk/>
      </pc:docMkLst>
      <pc:sldChg chg="modSp mod">
        <pc:chgData name="Del Manso Martina" userId="513a9d34-6994-41b9-901c-f28dde9905db" providerId="ADAL" clId="{40BA6FD6-A466-4237-AB85-F58B8E4846E7}" dt="2022-09-09T08:23:34.852" v="334" actId="20577"/>
        <pc:sldMkLst>
          <pc:docMk/>
          <pc:sldMk cId="558278552" sldId="259"/>
        </pc:sldMkLst>
        <pc:spChg chg="mod">
          <ac:chgData name="Del Manso Martina" userId="513a9d34-6994-41b9-901c-f28dde9905db" providerId="ADAL" clId="{40BA6FD6-A466-4237-AB85-F58B8E4846E7}" dt="2022-09-09T08:23:34.852" v="334" actId="20577"/>
          <ac:spMkLst>
            <pc:docMk/>
            <pc:sldMk cId="558278552" sldId="259"/>
            <ac:spMk id="8" creationId="{30D2BD75-176A-45F8-A3B1-71B284903107}"/>
          </ac:spMkLst>
        </pc:spChg>
        <pc:spChg chg="mod">
          <ac:chgData name="Del Manso Martina" userId="513a9d34-6994-41b9-901c-f28dde9905db" providerId="ADAL" clId="{40BA6FD6-A466-4237-AB85-F58B8E4846E7}" dt="2022-09-08T16:21:30.009" v="93"/>
          <ac:spMkLst>
            <pc:docMk/>
            <pc:sldMk cId="558278552" sldId="259"/>
            <ac:spMk id="9" creationId="{9062F9CD-CE96-4997-888D-12FBC44B69AD}"/>
          </ac:spMkLst>
        </pc:spChg>
        <pc:spChg chg="mod">
          <ac:chgData name="Del Manso Martina" userId="513a9d34-6994-41b9-901c-f28dde9905db" providerId="ADAL" clId="{40BA6FD6-A466-4237-AB85-F58B8E4846E7}" dt="2022-09-08T22:00:33.724" v="149"/>
          <ac:spMkLst>
            <pc:docMk/>
            <pc:sldMk cId="558278552" sldId="259"/>
            <ac:spMk id="13" creationId="{E7776058-B94D-432C-A9E8-125AE28A6B8A}"/>
          </ac:spMkLst>
        </pc:spChg>
        <pc:picChg chg="mod">
          <ac:chgData name="Del Manso Martina" userId="513a9d34-6994-41b9-901c-f28dde9905db" providerId="ADAL" clId="{40BA6FD6-A466-4237-AB85-F58B8E4846E7}" dt="2022-09-08T16:21:41.941" v="94" actId="14826"/>
          <ac:picMkLst>
            <pc:docMk/>
            <pc:sldMk cId="558278552" sldId="259"/>
            <ac:picMk id="1026" creationId="{46F22350-067A-2ACD-7608-7432BEEE1852}"/>
          </ac:picMkLst>
        </pc:picChg>
      </pc:sldChg>
      <pc:sldChg chg="addSp delSp modSp mod">
        <pc:chgData name="Del Manso Martina" userId="513a9d34-6994-41b9-901c-f28dde9905db" providerId="ADAL" clId="{40BA6FD6-A466-4237-AB85-F58B8E4846E7}" dt="2022-09-08T22:00:33.724" v="149"/>
        <pc:sldMkLst>
          <pc:docMk/>
          <pc:sldMk cId="3310883101" sldId="261"/>
        </pc:sldMkLst>
        <pc:spChg chg="add del mod">
          <ac:chgData name="Del Manso Martina" userId="513a9d34-6994-41b9-901c-f28dde9905db" providerId="ADAL" clId="{40BA6FD6-A466-4237-AB85-F58B8E4846E7}" dt="2022-09-08T21:59:53.920" v="144" actId="478"/>
          <ac:spMkLst>
            <pc:docMk/>
            <pc:sldMk cId="3310883101" sldId="261"/>
            <ac:spMk id="2" creationId="{7FE61FCE-8B8B-184A-EA09-A3C51A54445A}"/>
          </ac:spMkLst>
        </pc:spChg>
        <pc:spChg chg="add del mod">
          <ac:chgData name="Del Manso Martina" userId="513a9d34-6994-41b9-901c-f28dde9905db" providerId="ADAL" clId="{40BA6FD6-A466-4237-AB85-F58B8E4846E7}" dt="2022-09-08T21:59:11.912" v="142"/>
          <ac:spMkLst>
            <pc:docMk/>
            <pc:sldMk cId="3310883101" sldId="261"/>
            <ac:spMk id="4" creationId="{5EEB5954-0314-24D0-F51F-B064E0558585}"/>
          </ac:spMkLst>
        </pc:spChg>
        <pc:spChg chg="mod">
          <ac:chgData name="Del Manso Martina" userId="513a9d34-6994-41b9-901c-f28dde9905db" providerId="ADAL" clId="{40BA6FD6-A466-4237-AB85-F58B8E4846E7}" dt="2022-09-08T22:00:33.724" v="149"/>
          <ac:spMkLst>
            <pc:docMk/>
            <pc:sldMk cId="3310883101" sldId="261"/>
            <ac:spMk id="5" creationId="{A5BE4D16-0C7B-441B-894E-231233E4FE0D}"/>
          </ac:spMkLst>
        </pc:spChg>
        <pc:spChg chg="mod">
          <ac:chgData name="Del Manso Martina" userId="513a9d34-6994-41b9-901c-f28dde9905db" providerId="ADAL" clId="{40BA6FD6-A466-4237-AB85-F58B8E4846E7}" dt="2022-09-08T16:19:21.155" v="67" actId="20577"/>
          <ac:spMkLst>
            <pc:docMk/>
            <pc:sldMk cId="3310883101" sldId="261"/>
            <ac:spMk id="6" creationId="{FDD407F9-D97C-40C4-9D32-E19852D92C02}"/>
          </ac:spMkLst>
        </pc:spChg>
        <pc:spChg chg="add del mod">
          <ac:chgData name="Del Manso Martina" userId="513a9d34-6994-41b9-901c-f28dde9905db" providerId="ADAL" clId="{40BA6FD6-A466-4237-AB85-F58B8E4846E7}" dt="2022-09-08T21:59:11.912" v="142"/>
          <ac:spMkLst>
            <pc:docMk/>
            <pc:sldMk cId="3310883101" sldId="261"/>
            <ac:spMk id="7" creationId="{D7C1ACEE-D782-341A-F23C-15EF2EE72716}"/>
          </ac:spMkLst>
        </pc:spChg>
        <pc:spChg chg="mod">
          <ac:chgData name="Del Manso Martina" userId="513a9d34-6994-41b9-901c-f28dde9905db" providerId="ADAL" clId="{40BA6FD6-A466-4237-AB85-F58B8E4846E7}" dt="2022-09-08T16:19:34.038" v="77" actId="20577"/>
          <ac:spMkLst>
            <pc:docMk/>
            <pc:sldMk cId="3310883101" sldId="261"/>
            <ac:spMk id="8" creationId="{49C5373A-585E-420D-9426-FA7A20EA58D9}"/>
          </ac:spMkLst>
        </pc:spChg>
        <pc:spChg chg="add del mod">
          <ac:chgData name="Del Manso Martina" userId="513a9d34-6994-41b9-901c-f28dde9905db" providerId="ADAL" clId="{40BA6FD6-A466-4237-AB85-F58B8E4846E7}" dt="2022-09-08T21:59:11.912" v="142"/>
          <ac:spMkLst>
            <pc:docMk/>
            <pc:sldMk cId="3310883101" sldId="261"/>
            <ac:spMk id="9" creationId="{957185FF-0657-88F7-A8DD-27DBEA2425A3}"/>
          </ac:spMkLst>
        </pc:spChg>
        <pc:spChg chg="mod">
          <ac:chgData name="Del Manso Martina" userId="513a9d34-6994-41b9-901c-f28dde9905db" providerId="ADAL" clId="{40BA6FD6-A466-4237-AB85-F58B8E4846E7}" dt="2022-09-08T16:19:11.833" v="59" actId="20577"/>
          <ac:spMkLst>
            <pc:docMk/>
            <pc:sldMk cId="3310883101" sldId="261"/>
            <ac:spMk id="10" creationId="{A0168411-B05F-4E38-B014-86F92D6456B7}"/>
          </ac:spMkLst>
        </pc:spChg>
        <pc:spChg chg="add del mod">
          <ac:chgData name="Del Manso Martina" userId="513a9d34-6994-41b9-901c-f28dde9905db" providerId="ADAL" clId="{40BA6FD6-A466-4237-AB85-F58B8E4846E7}" dt="2022-09-08T21:59:11.912" v="142"/>
          <ac:spMkLst>
            <pc:docMk/>
            <pc:sldMk cId="3310883101" sldId="261"/>
            <ac:spMk id="11" creationId="{9FC3686A-35BB-B054-6D00-76389F471C0E}"/>
          </ac:spMkLst>
        </pc:spChg>
        <pc:spChg chg="add del mod">
          <ac:chgData name="Del Manso Martina" userId="513a9d34-6994-41b9-901c-f28dde9905db" providerId="ADAL" clId="{40BA6FD6-A466-4237-AB85-F58B8E4846E7}" dt="2022-09-08T21:59:11.912" v="142"/>
          <ac:spMkLst>
            <pc:docMk/>
            <pc:sldMk cId="3310883101" sldId="261"/>
            <ac:spMk id="12" creationId="{389CB023-3DEB-4CD7-D611-9397CB30DB39}"/>
          </ac:spMkLst>
        </pc:spChg>
        <pc:spChg chg="add del mod">
          <ac:chgData name="Del Manso Martina" userId="513a9d34-6994-41b9-901c-f28dde9905db" providerId="ADAL" clId="{40BA6FD6-A466-4237-AB85-F58B8E4846E7}" dt="2022-09-08T21:59:11.912" v="142"/>
          <ac:spMkLst>
            <pc:docMk/>
            <pc:sldMk cId="3310883101" sldId="261"/>
            <ac:spMk id="13" creationId="{85FC6796-7D8E-279A-0FD0-6261ECE00D54}"/>
          </ac:spMkLst>
        </pc:spChg>
        <pc:spChg chg="mod">
          <ac:chgData name="Del Manso Martina" userId="513a9d34-6994-41b9-901c-f28dde9905db" providerId="ADAL" clId="{40BA6FD6-A466-4237-AB85-F58B8E4846E7}" dt="2022-09-08T16:18:17.426" v="26" actId="20577"/>
          <ac:spMkLst>
            <pc:docMk/>
            <pc:sldMk cId="3310883101" sldId="261"/>
            <ac:spMk id="170" creationId="{9F928B8A-3EB1-4DF1-BFCE-1A2F9A1160CD}"/>
          </ac:spMkLst>
        </pc:spChg>
        <pc:graphicFrameChg chg="add del mod">
          <ac:chgData name="Del Manso Martina" userId="513a9d34-6994-41b9-901c-f28dde9905db" providerId="ADAL" clId="{40BA6FD6-A466-4237-AB85-F58B8E4846E7}" dt="2022-09-08T21:59:11.912" v="142"/>
          <ac:graphicFrameMkLst>
            <pc:docMk/>
            <pc:sldMk cId="3310883101" sldId="261"/>
            <ac:graphicFrameMk id="3" creationId="{5620A8FB-5A5A-B4E5-E66A-580E6AB0BDB2}"/>
          </ac:graphicFrameMkLst>
        </pc:graphicFrameChg>
        <pc:picChg chg="add mod">
          <ac:chgData name="Del Manso Martina" userId="513a9d34-6994-41b9-901c-f28dde9905db" providerId="ADAL" clId="{40BA6FD6-A466-4237-AB85-F58B8E4846E7}" dt="2022-09-08T22:00:06.009" v="148" actId="1076"/>
          <ac:picMkLst>
            <pc:docMk/>
            <pc:sldMk cId="3310883101" sldId="261"/>
            <ac:picMk id="14" creationId="{4DF9D44A-7885-B413-DC11-987D19E6DCDD}"/>
          </ac:picMkLst>
        </pc:picChg>
        <pc:picChg chg="add del mod">
          <ac:chgData name="Del Manso Martina" userId="513a9d34-6994-41b9-901c-f28dde9905db" providerId="ADAL" clId="{40BA6FD6-A466-4237-AB85-F58B8E4846E7}" dt="2022-09-08T21:59:11.912" v="142"/>
          <ac:picMkLst>
            <pc:docMk/>
            <pc:sldMk cId="3310883101" sldId="261"/>
            <ac:picMk id="1025" creationId="{DEA7BDCB-A187-6FD6-30EF-F87ECA272D91}"/>
          </ac:picMkLst>
        </pc:picChg>
        <pc:picChg chg="add del mod">
          <ac:chgData name="Del Manso Martina" userId="513a9d34-6994-41b9-901c-f28dde9905db" providerId="ADAL" clId="{40BA6FD6-A466-4237-AB85-F58B8E4846E7}" dt="2022-09-08T21:59:11.912" v="142"/>
          <ac:picMkLst>
            <pc:docMk/>
            <pc:sldMk cId="3310883101" sldId="261"/>
            <ac:picMk id="1026" creationId="{43408DEE-61A1-CE8C-9205-35ECE1E81B44}"/>
          </ac:picMkLst>
        </pc:picChg>
        <pc:picChg chg="add del mod">
          <ac:chgData name="Del Manso Martina" userId="513a9d34-6994-41b9-901c-f28dde9905db" providerId="ADAL" clId="{40BA6FD6-A466-4237-AB85-F58B8E4846E7}" dt="2022-09-08T21:59:11.912" v="142"/>
          <ac:picMkLst>
            <pc:docMk/>
            <pc:sldMk cId="3310883101" sldId="261"/>
            <ac:picMk id="1027" creationId="{0FD13C44-79AD-AF58-1D07-BA761DC8739B}"/>
          </ac:picMkLst>
        </pc:picChg>
        <pc:picChg chg="add del mod">
          <ac:chgData name="Del Manso Martina" userId="513a9d34-6994-41b9-901c-f28dde9905db" providerId="ADAL" clId="{40BA6FD6-A466-4237-AB85-F58B8E4846E7}" dt="2022-09-08T21:59:11.912" v="142"/>
          <ac:picMkLst>
            <pc:docMk/>
            <pc:sldMk cId="3310883101" sldId="261"/>
            <ac:picMk id="1028" creationId="{0ACB6CA5-6DD2-3DA1-3924-1ECC70D6C34E}"/>
          </ac:picMkLst>
        </pc:picChg>
        <pc:picChg chg="add del mod">
          <ac:chgData name="Del Manso Martina" userId="513a9d34-6994-41b9-901c-f28dde9905db" providerId="ADAL" clId="{40BA6FD6-A466-4237-AB85-F58B8E4846E7}" dt="2022-09-08T21:59:11.912" v="142"/>
          <ac:picMkLst>
            <pc:docMk/>
            <pc:sldMk cId="3310883101" sldId="261"/>
            <ac:picMk id="1029" creationId="{AC276533-A709-1808-EA3C-227BCF2439D2}"/>
          </ac:picMkLst>
        </pc:picChg>
        <pc:picChg chg="del">
          <ac:chgData name="Del Manso Martina" userId="513a9d34-6994-41b9-901c-f28dde9905db" providerId="ADAL" clId="{40BA6FD6-A466-4237-AB85-F58B8E4846E7}" dt="2022-09-08T16:18:20.960" v="27" actId="478"/>
          <ac:picMkLst>
            <pc:docMk/>
            <pc:sldMk cId="3310883101" sldId="261"/>
            <ac:picMk id="3074" creationId="{1B45FD16-964E-4370-8AB9-40B6B1E0C1DD}"/>
          </ac:picMkLst>
        </pc:picChg>
      </pc:sldChg>
      <pc:sldChg chg="modSp mod">
        <pc:chgData name="Del Manso Martina" userId="513a9d34-6994-41b9-901c-f28dde9905db" providerId="ADAL" clId="{40BA6FD6-A466-4237-AB85-F58B8E4846E7}" dt="2022-09-08T22:02:45.526" v="154" actId="20577"/>
        <pc:sldMkLst>
          <pc:docMk/>
          <pc:sldMk cId="1175944865" sldId="263"/>
        </pc:sldMkLst>
        <pc:spChg chg="mod">
          <ac:chgData name="Del Manso Martina" userId="513a9d34-6994-41b9-901c-f28dde9905db" providerId="ADAL" clId="{40BA6FD6-A466-4237-AB85-F58B8E4846E7}" dt="2022-09-08T22:00:33.724" v="149"/>
          <ac:spMkLst>
            <pc:docMk/>
            <pc:sldMk cId="1175944865" sldId="263"/>
            <ac:spMk id="4" creationId="{00000000-0000-0000-0000-000000000000}"/>
          </ac:spMkLst>
        </pc:spChg>
        <pc:spChg chg="mod">
          <ac:chgData name="Del Manso Martina" userId="513a9d34-6994-41b9-901c-f28dde9905db" providerId="ADAL" clId="{40BA6FD6-A466-4237-AB85-F58B8E4846E7}" dt="2022-09-08T22:02:45.526" v="154" actId="20577"/>
          <ac:spMkLst>
            <pc:docMk/>
            <pc:sldMk cId="1175944865" sldId="263"/>
            <ac:spMk id="8" creationId="{88ED138C-29C0-410A-8A6C-FC0EE87430DF}"/>
          </ac:spMkLst>
        </pc:spChg>
        <pc:picChg chg="mod">
          <ac:chgData name="Del Manso Martina" userId="513a9d34-6994-41b9-901c-f28dde9905db" providerId="ADAL" clId="{40BA6FD6-A466-4237-AB85-F58B8E4846E7}" dt="2022-09-08T16:07:07.325" v="2" actId="14826"/>
          <ac:picMkLst>
            <pc:docMk/>
            <pc:sldMk cId="1175944865" sldId="263"/>
            <ac:picMk id="6" creationId="{AE71F7CA-D85A-F86C-B972-AF47FE5C26DA}"/>
          </ac:picMkLst>
        </pc:picChg>
      </pc:sldChg>
      <pc:sldChg chg="addSp delSp modSp mod">
        <pc:chgData name="Del Manso Martina" userId="513a9d34-6994-41b9-901c-f28dde9905db" providerId="ADAL" clId="{40BA6FD6-A466-4237-AB85-F58B8E4846E7}" dt="2022-09-08T22:14:57.183" v="253" actId="1076"/>
        <pc:sldMkLst>
          <pc:docMk/>
          <pc:sldMk cId="1055586143" sldId="265"/>
        </pc:sldMkLst>
        <pc:spChg chg="add del mod">
          <ac:chgData name="Del Manso Martina" userId="513a9d34-6994-41b9-901c-f28dde9905db" providerId="ADAL" clId="{40BA6FD6-A466-4237-AB85-F58B8E4846E7}" dt="2022-09-08T22:09:39.991" v="251" actId="478"/>
          <ac:spMkLst>
            <pc:docMk/>
            <pc:sldMk cId="1055586143" sldId="265"/>
            <ac:spMk id="2" creationId="{A794F288-482A-0B08-518A-5795035754FB}"/>
          </ac:spMkLst>
        </pc:spChg>
        <pc:picChg chg="del">
          <ac:chgData name="Del Manso Martina" userId="513a9d34-6994-41b9-901c-f28dde9905db" providerId="ADAL" clId="{40BA6FD6-A466-4237-AB85-F58B8E4846E7}" dt="2022-09-08T16:25:58.549" v="138" actId="478"/>
          <ac:picMkLst>
            <pc:docMk/>
            <pc:sldMk cId="1055586143" sldId="265"/>
            <ac:picMk id="4" creationId="{F1B055BE-0F90-AFED-0EE7-013019D5659D}"/>
          </ac:picMkLst>
        </pc:picChg>
        <pc:picChg chg="add mod">
          <ac:chgData name="Del Manso Martina" userId="513a9d34-6994-41b9-901c-f28dde9905db" providerId="ADAL" clId="{40BA6FD6-A466-4237-AB85-F58B8E4846E7}" dt="2022-09-08T22:14:57.183" v="253" actId="1076"/>
          <ac:picMkLst>
            <pc:docMk/>
            <pc:sldMk cId="1055586143" sldId="265"/>
            <ac:picMk id="5" creationId="{DFFE0B52-6846-6B07-7A48-277A312EA14F}"/>
          </ac:picMkLst>
        </pc:picChg>
      </pc:sldChg>
      <pc:sldChg chg="addSp delSp modSp mod">
        <pc:chgData name="Del Manso Martina" userId="513a9d34-6994-41b9-901c-f28dde9905db" providerId="ADAL" clId="{40BA6FD6-A466-4237-AB85-F58B8E4846E7}" dt="2022-09-08T22:02:19.238" v="151" actId="1076"/>
        <pc:sldMkLst>
          <pc:docMk/>
          <pc:sldMk cId="937019017" sldId="267"/>
        </pc:sldMkLst>
        <pc:spChg chg="add mod">
          <ac:chgData name="Del Manso Martina" userId="513a9d34-6994-41b9-901c-f28dde9905db" providerId="ADAL" clId="{40BA6FD6-A466-4237-AB85-F58B8E4846E7}" dt="2022-09-08T16:19:52.589" v="80"/>
          <ac:spMkLst>
            <pc:docMk/>
            <pc:sldMk cId="937019017" sldId="267"/>
            <ac:spMk id="2" creationId="{6361206A-C61F-23F2-38CE-6918E280906C}"/>
          </ac:spMkLst>
        </pc:spChg>
        <pc:spChg chg="mod">
          <ac:chgData name="Del Manso Martina" userId="513a9d34-6994-41b9-901c-f28dde9905db" providerId="ADAL" clId="{40BA6FD6-A466-4237-AB85-F58B8E4846E7}" dt="2022-09-08T16:19:45.142" v="78" actId="20577"/>
          <ac:spMkLst>
            <pc:docMk/>
            <pc:sldMk cId="937019017" sldId="267"/>
            <ac:spMk id="8" creationId="{120FA03F-51ED-409D-B36B-F721E225D251}"/>
          </ac:spMkLst>
        </pc:spChg>
        <pc:picChg chg="add mod">
          <ac:chgData name="Del Manso Martina" userId="513a9d34-6994-41b9-901c-f28dde9905db" providerId="ADAL" clId="{40BA6FD6-A466-4237-AB85-F58B8E4846E7}" dt="2022-09-08T22:02:19.238" v="151" actId="1076"/>
          <ac:picMkLst>
            <pc:docMk/>
            <pc:sldMk cId="937019017" sldId="267"/>
            <ac:picMk id="3" creationId="{5A589862-0035-AB5D-AECE-2D3AC60682F6}"/>
          </ac:picMkLst>
        </pc:picChg>
        <pc:picChg chg="del">
          <ac:chgData name="Del Manso Martina" userId="513a9d34-6994-41b9-901c-f28dde9905db" providerId="ADAL" clId="{40BA6FD6-A466-4237-AB85-F58B8E4846E7}" dt="2022-09-08T16:19:50.754" v="79" actId="478"/>
          <ac:picMkLst>
            <pc:docMk/>
            <pc:sldMk cId="937019017" sldId="267"/>
            <ac:picMk id="2050" creationId="{521F1BDF-4C98-A96C-CC3F-EAE60CF48D08}"/>
          </ac:picMkLst>
        </pc:picChg>
      </pc:sldChg>
      <pc:sldChg chg="addSp delSp modSp mod">
        <pc:chgData name="Del Manso Martina" userId="513a9d34-6994-41b9-901c-f28dde9905db" providerId="ADAL" clId="{40BA6FD6-A466-4237-AB85-F58B8E4846E7}" dt="2022-09-09T07:50:25.798" v="277" actId="6549"/>
        <pc:sldMkLst>
          <pc:docMk/>
          <pc:sldMk cId="1393109582" sldId="276"/>
        </pc:sldMkLst>
        <pc:spChg chg="mod">
          <ac:chgData name="Del Manso Martina" userId="513a9d34-6994-41b9-901c-f28dde9905db" providerId="ADAL" clId="{40BA6FD6-A466-4237-AB85-F58B8E4846E7}" dt="2022-09-08T16:25:29.716" v="137" actId="20577"/>
          <ac:spMkLst>
            <pc:docMk/>
            <pc:sldMk cId="1393109582" sldId="276"/>
            <ac:spMk id="3" creationId="{46B1FEDA-143A-4056-8586-6BEC18D7A754}"/>
          </ac:spMkLst>
        </pc:spChg>
        <pc:spChg chg="add del mod">
          <ac:chgData name="Del Manso Martina" userId="513a9d34-6994-41b9-901c-f28dde9905db" providerId="ADAL" clId="{40BA6FD6-A466-4237-AB85-F58B8E4846E7}" dt="2022-09-09T07:50:25.798" v="277" actId="6549"/>
          <ac:spMkLst>
            <pc:docMk/>
            <pc:sldMk cId="1393109582" sldId="276"/>
            <ac:spMk id="6" creationId="{AAE37481-9F71-4A84-85F9-605D50E8F62B}"/>
          </ac:spMkLst>
        </pc:spChg>
      </pc:sldChg>
      <pc:sldChg chg="del">
        <pc:chgData name="Del Manso Martina" userId="513a9d34-6994-41b9-901c-f28dde9905db" providerId="ADAL" clId="{40BA6FD6-A466-4237-AB85-F58B8E4846E7}" dt="2022-09-08T16:23:55.816" v="114" actId="47"/>
        <pc:sldMkLst>
          <pc:docMk/>
          <pc:sldMk cId="2853855811" sldId="277"/>
        </pc:sldMkLst>
      </pc:sldChg>
      <pc:sldChg chg="modSp mod">
        <pc:chgData name="Del Manso Martina" userId="513a9d34-6994-41b9-901c-f28dde9905db" providerId="ADAL" clId="{40BA6FD6-A466-4237-AB85-F58B8E4846E7}" dt="2022-09-09T08:23:02" v="299" actId="20577"/>
        <pc:sldMkLst>
          <pc:docMk/>
          <pc:sldMk cId="596980194" sldId="278"/>
        </pc:sldMkLst>
        <pc:spChg chg="mod">
          <ac:chgData name="Del Manso Martina" userId="513a9d34-6994-41b9-901c-f28dde9905db" providerId="ADAL" clId="{40BA6FD6-A466-4237-AB85-F58B8E4846E7}" dt="2022-09-08T16:21:18.834" v="90" actId="20577"/>
          <ac:spMkLst>
            <pc:docMk/>
            <pc:sldMk cId="596980194" sldId="278"/>
            <ac:spMk id="9" creationId="{9062F9CD-CE96-4997-888D-12FBC44B69AD}"/>
          </ac:spMkLst>
        </pc:spChg>
        <pc:spChg chg="mod">
          <ac:chgData name="Del Manso Martina" userId="513a9d34-6994-41b9-901c-f28dde9905db" providerId="ADAL" clId="{40BA6FD6-A466-4237-AB85-F58B8E4846E7}" dt="2022-09-09T08:23:02" v="299" actId="20577"/>
          <ac:spMkLst>
            <pc:docMk/>
            <pc:sldMk cId="596980194" sldId="278"/>
            <ac:spMk id="16" creationId="{9AAAB8FB-18B2-4010-8B19-390F6A5A5F0A}"/>
          </ac:spMkLst>
        </pc:spChg>
        <pc:spChg chg="mod">
          <ac:chgData name="Del Manso Martina" userId="513a9d34-6994-41b9-901c-f28dde9905db" providerId="ADAL" clId="{40BA6FD6-A466-4237-AB85-F58B8E4846E7}" dt="2022-09-08T22:00:33.724" v="149"/>
          <ac:spMkLst>
            <pc:docMk/>
            <pc:sldMk cId="596980194" sldId="278"/>
            <ac:spMk id="17" creationId="{462B6211-349A-4E55-9BA6-1003FB842C0A}"/>
          </ac:spMkLst>
        </pc:spChg>
        <pc:picChg chg="mod">
          <ac:chgData name="Del Manso Martina" userId="513a9d34-6994-41b9-901c-f28dde9905db" providerId="ADAL" clId="{40BA6FD6-A466-4237-AB85-F58B8E4846E7}" dt="2022-09-08T16:20:59.409" v="82" actId="14826"/>
          <ac:picMkLst>
            <pc:docMk/>
            <pc:sldMk cId="596980194" sldId="278"/>
            <ac:picMk id="2" creationId="{AF82171E-FAE6-40F0-802E-C1CBFED00980}"/>
          </ac:picMkLst>
        </pc:picChg>
        <pc:picChg chg="mod">
          <ac:chgData name="Del Manso Martina" userId="513a9d34-6994-41b9-901c-f28dde9905db" providerId="ADAL" clId="{40BA6FD6-A466-4237-AB85-F58B8E4846E7}" dt="2022-09-08T16:20:19.173" v="81" actId="14826"/>
          <ac:picMkLst>
            <pc:docMk/>
            <pc:sldMk cId="596980194" sldId="278"/>
            <ac:picMk id="3074" creationId="{03185AA9-3A06-49A9-668C-0ED0F97217A5}"/>
          </ac:picMkLst>
        </pc:picChg>
      </pc:sldChg>
      <pc:sldChg chg="modSp mod">
        <pc:chgData name="Del Manso Martina" userId="513a9d34-6994-41b9-901c-f28dde9905db" providerId="ADAL" clId="{40BA6FD6-A466-4237-AB85-F58B8E4846E7}" dt="2022-09-08T16:24:02.291" v="117" actId="20577"/>
        <pc:sldMkLst>
          <pc:docMk/>
          <pc:sldMk cId="3284697636" sldId="1278"/>
        </pc:sldMkLst>
        <pc:spChg chg="mod">
          <ac:chgData name="Del Manso Martina" userId="513a9d34-6994-41b9-901c-f28dde9905db" providerId="ADAL" clId="{40BA6FD6-A466-4237-AB85-F58B8E4846E7}" dt="2022-09-08T16:24:02.291" v="117" actId="20577"/>
          <ac:spMkLst>
            <pc:docMk/>
            <pc:sldMk cId="3284697636" sldId="1278"/>
            <ac:spMk id="2" creationId="{71B7A1A9-40FC-4B1A-BC71-6C2C2DFC8700}"/>
          </ac:spMkLst>
        </pc:spChg>
      </pc:sldChg>
      <pc:sldChg chg="addSp delSp modSp mod">
        <pc:chgData name="Del Manso Martina" userId="513a9d34-6994-41b9-901c-f28dde9905db" providerId="ADAL" clId="{40BA6FD6-A466-4237-AB85-F58B8E4846E7}" dt="2022-09-08T22:04:38.672" v="166" actId="207"/>
        <pc:sldMkLst>
          <pc:docMk/>
          <pc:sldMk cId="2366445357" sldId="1308"/>
        </pc:sldMkLst>
        <pc:spChg chg="add del mod">
          <ac:chgData name="Del Manso Martina" userId="513a9d34-6994-41b9-901c-f28dde9905db" providerId="ADAL" clId="{40BA6FD6-A466-4237-AB85-F58B8E4846E7}" dt="2022-09-08T22:03:40.065" v="155" actId="478"/>
          <ac:spMkLst>
            <pc:docMk/>
            <pc:sldMk cId="2366445357" sldId="1308"/>
            <ac:spMk id="2" creationId="{10F6E9F8-9D0E-518A-E614-BCA915B444BA}"/>
          </ac:spMkLst>
        </pc:spChg>
        <pc:spChg chg="mod">
          <ac:chgData name="Del Manso Martina" userId="513a9d34-6994-41b9-901c-f28dde9905db" providerId="ADAL" clId="{40BA6FD6-A466-4237-AB85-F58B8E4846E7}" dt="2022-09-08T16:22:41.660" v="104" actId="20577"/>
          <ac:spMkLst>
            <pc:docMk/>
            <pc:sldMk cId="2366445357" sldId="1308"/>
            <ac:spMk id="5" creationId="{DF970081-94DA-4076-80A9-CF7BC0ABB794}"/>
          </ac:spMkLst>
        </pc:spChg>
        <pc:graphicFrameChg chg="mod modGraphic">
          <ac:chgData name="Del Manso Martina" userId="513a9d34-6994-41b9-901c-f28dde9905db" providerId="ADAL" clId="{40BA6FD6-A466-4237-AB85-F58B8E4846E7}" dt="2022-09-08T22:04:38.672" v="166" actId="207"/>
          <ac:graphicFrameMkLst>
            <pc:docMk/>
            <pc:sldMk cId="2366445357" sldId="1308"/>
            <ac:graphicFrameMk id="8" creationId="{E95F98A3-5C61-F934-D9AB-63B169D1530C}"/>
          </ac:graphicFrameMkLst>
        </pc:graphicFrameChg>
      </pc:sldChg>
      <pc:sldChg chg="modSp mod">
        <pc:chgData name="Del Manso Martina" userId="513a9d34-6994-41b9-901c-f28dde9905db" providerId="ADAL" clId="{40BA6FD6-A466-4237-AB85-F58B8E4846E7}" dt="2022-09-08T16:06:00.247" v="1" actId="20577"/>
        <pc:sldMkLst>
          <pc:docMk/>
          <pc:sldMk cId="638701303" sldId="1418"/>
        </pc:sldMkLst>
        <pc:spChg chg="mod">
          <ac:chgData name="Del Manso Martina" userId="513a9d34-6994-41b9-901c-f28dde9905db" providerId="ADAL" clId="{40BA6FD6-A466-4237-AB85-F58B8E4846E7}" dt="2022-09-08T16:06:00.247" v="1" actId="20577"/>
          <ac:spMkLst>
            <pc:docMk/>
            <pc:sldMk cId="638701303" sldId="1418"/>
            <ac:spMk id="9" creationId="{02D42140-243D-4064-9F67-4AB0E0B3DB7E}"/>
          </ac:spMkLst>
        </pc:spChg>
      </pc:sldChg>
      <pc:sldChg chg="addSp delSp modSp mod">
        <pc:chgData name="Del Manso Martina" userId="513a9d34-6994-41b9-901c-f28dde9905db" providerId="ADAL" clId="{40BA6FD6-A466-4237-AB85-F58B8E4846E7}" dt="2022-09-09T08:24:10.530" v="349" actId="1035"/>
        <pc:sldMkLst>
          <pc:docMk/>
          <pc:sldMk cId="1503337822" sldId="1430"/>
        </pc:sldMkLst>
        <pc:spChg chg="mod">
          <ac:chgData name="Del Manso Martina" userId="513a9d34-6994-41b9-901c-f28dde9905db" providerId="ADAL" clId="{40BA6FD6-A466-4237-AB85-F58B8E4846E7}" dt="2022-09-08T22:00:33.724" v="149"/>
          <ac:spMkLst>
            <pc:docMk/>
            <pc:sldMk cId="1503337822" sldId="1430"/>
            <ac:spMk id="6" creationId="{23167014-F99B-4102-9FDF-70714DE9EB3C}"/>
          </ac:spMkLst>
        </pc:spChg>
        <pc:spChg chg="mod">
          <ac:chgData name="Del Manso Martina" userId="513a9d34-6994-41b9-901c-f28dde9905db" providerId="ADAL" clId="{40BA6FD6-A466-4237-AB85-F58B8E4846E7}" dt="2022-09-08T22:08:18.699" v="215" actId="20577"/>
          <ac:spMkLst>
            <pc:docMk/>
            <pc:sldMk cId="1503337822" sldId="1430"/>
            <ac:spMk id="12" creationId="{C38C7F7B-BB50-4EF1-B675-C18FAB25E91D}"/>
          </ac:spMkLst>
        </pc:spChg>
        <pc:spChg chg="mod">
          <ac:chgData name="Del Manso Martina" userId="513a9d34-6994-41b9-901c-f28dde9905db" providerId="ADAL" clId="{40BA6FD6-A466-4237-AB85-F58B8E4846E7}" dt="2022-09-08T22:08:09.376" v="209" actId="20577"/>
          <ac:spMkLst>
            <pc:docMk/>
            <pc:sldMk cId="1503337822" sldId="1430"/>
            <ac:spMk id="20" creationId="{16455BC2-3EEC-465F-BFC7-69E0D30CE390}"/>
          </ac:spMkLst>
        </pc:spChg>
        <pc:spChg chg="mod">
          <ac:chgData name="Del Manso Martina" userId="513a9d34-6994-41b9-901c-f28dde9905db" providerId="ADAL" clId="{40BA6FD6-A466-4237-AB85-F58B8E4846E7}" dt="2022-09-08T22:08:39.848" v="228" actId="20577"/>
          <ac:spMkLst>
            <pc:docMk/>
            <pc:sldMk cId="1503337822" sldId="1430"/>
            <ac:spMk id="23" creationId="{1916299F-6F0B-41A0-B266-329199B98D1D}"/>
          </ac:spMkLst>
        </pc:spChg>
        <pc:spChg chg="mod">
          <ac:chgData name="Del Manso Martina" userId="513a9d34-6994-41b9-901c-f28dde9905db" providerId="ADAL" clId="{40BA6FD6-A466-4237-AB85-F58B8E4846E7}" dt="2022-09-08T22:08:27.635" v="221" actId="20577"/>
          <ac:spMkLst>
            <pc:docMk/>
            <pc:sldMk cId="1503337822" sldId="1430"/>
            <ac:spMk id="24" creationId="{E74C75E4-D3C3-4199-B3B7-E5CE64741945}"/>
          </ac:spMkLst>
        </pc:spChg>
        <pc:spChg chg="mod">
          <ac:chgData name="Del Manso Martina" userId="513a9d34-6994-41b9-901c-f28dde9905db" providerId="ADAL" clId="{40BA6FD6-A466-4237-AB85-F58B8E4846E7}" dt="2022-09-08T22:09:00.478" v="233" actId="20577"/>
          <ac:spMkLst>
            <pc:docMk/>
            <pc:sldMk cId="1503337822" sldId="1430"/>
            <ac:spMk id="25" creationId="{2A50A42D-7861-4F67-ABF7-B56D3E1416D8}"/>
          </ac:spMkLst>
        </pc:spChg>
        <pc:spChg chg="mod">
          <ac:chgData name="Del Manso Martina" userId="513a9d34-6994-41b9-901c-f28dde9905db" providerId="ADAL" clId="{40BA6FD6-A466-4237-AB85-F58B8E4846E7}" dt="2022-09-08T22:09:15.534" v="238" actId="20577"/>
          <ac:spMkLst>
            <pc:docMk/>
            <pc:sldMk cId="1503337822" sldId="1430"/>
            <ac:spMk id="26" creationId="{17B8BD54-C49A-4DF1-BBE2-6315E6CC2BD6}"/>
          </ac:spMkLst>
        </pc:spChg>
        <pc:spChg chg="mod">
          <ac:chgData name="Del Manso Martina" userId="513a9d34-6994-41b9-901c-f28dde9905db" providerId="ADAL" clId="{40BA6FD6-A466-4237-AB85-F58B8E4846E7}" dt="2022-09-08T22:09:06.707" v="236" actId="20577"/>
          <ac:spMkLst>
            <pc:docMk/>
            <pc:sldMk cId="1503337822" sldId="1430"/>
            <ac:spMk id="27" creationId="{3D620C99-C7B9-49E6-9F1F-B55959BD649D}"/>
          </ac:spMkLst>
        </pc:spChg>
        <pc:spChg chg="mod">
          <ac:chgData name="Del Manso Martina" userId="513a9d34-6994-41b9-901c-f28dde9905db" providerId="ADAL" clId="{40BA6FD6-A466-4237-AB85-F58B8E4846E7}" dt="2022-09-08T22:09:32.107" v="250" actId="20577"/>
          <ac:spMkLst>
            <pc:docMk/>
            <pc:sldMk cId="1503337822" sldId="1430"/>
            <ac:spMk id="28" creationId="{E84D0256-A48B-432B-B8ED-89AB73710437}"/>
          </ac:spMkLst>
        </pc:spChg>
        <pc:spChg chg="mod">
          <ac:chgData name="Del Manso Martina" userId="513a9d34-6994-41b9-901c-f28dde9905db" providerId="ADAL" clId="{40BA6FD6-A466-4237-AB85-F58B8E4846E7}" dt="2022-09-08T22:09:22.744" v="240" actId="20577"/>
          <ac:spMkLst>
            <pc:docMk/>
            <pc:sldMk cId="1503337822" sldId="1430"/>
            <ac:spMk id="29" creationId="{6B0B2A4C-42BF-4626-B2DA-6BCBB944F7F9}"/>
          </ac:spMkLst>
        </pc:spChg>
        <pc:spChg chg="mod">
          <ac:chgData name="Del Manso Martina" userId="513a9d34-6994-41b9-901c-f28dde9905db" providerId="ADAL" clId="{40BA6FD6-A466-4237-AB85-F58B8E4846E7}" dt="2022-09-08T16:25:06.871" v="125" actId="1036"/>
          <ac:spMkLst>
            <pc:docMk/>
            <pc:sldMk cId="1503337822" sldId="1430"/>
            <ac:spMk id="30" creationId="{6A6DD858-C8F9-442E-8861-E4E230EF042B}"/>
          </ac:spMkLst>
        </pc:spChg>
        <pc:picChg chg="add mod">
          <ac:chgData name="Del Manso Martina" userId="513a9d34-6994-41b9-901c-f28dde9905db" providerId="ADAL" clId="{40BA6FD6-A466-4237-AB85-F58B8E4846E7}" dt="2022-09-09T08:24:10.530" v="349" actId="1035"/>
          <ac:picMkLst>
            <pc:docMk/>
            <pc:sldMk cId="1503337822" sldId="1430"/>
            <ac:picMk id="2" creationId="{EDD13CE7-AD99-2E2C-9964-45B410CCA7C0}"/>
          </ac:picMkLst>
        </pc:picChg>
        <pc:picChg chg="del">
          <ac:chgData name="Del Manso Martina" userId="513a9d34-6994-41b9-901c-f28dde9905db" providerId="ADAL" clId="{40BA6FD6-A466-4237-AB85-F58B8E4846E7}" dt="2022-09-08T16:24:47.086" v="118" actId="478"/>
          <ac:picMkLst>
            <pc:docMk/>
            <pc:sldMk cId="1503337822" sldId="1430"/>
            <ac:picMk id="1026" creationId="{52F621AD-70E9-0B56-8378-A893910AAD64}"/>
          </ac:picMkLst>
        </pc:picChg>
      </pc:sldChg>
      <pc:sldChg chg="modSp mod">
        <pc:chgData name="Del Manso Martina" userId="513a9d34-6994-41b9-901c-f28dde9905db" providerId="ADAL" clId="{40BA6FD6-A466-4237-AB85-F58B8E4846E7}" dt="2022-09-09T08:23:54.479" v="335" actId="1076"/>
        <pc:sldMkLst>
          <pc:docMk/>
          <pc:sldMk cId="1363598916" sldId="1436"/>
        </pc:sldMkLst>
        <pc:spChg chg="mod">
          <ac:chgData name="Del Manso Martina" userId="513a9d34-6994-41b9-901c-f28dde9905db" providerId="ADAL" clId="{40BA6FD6-A466-4237-AB85-F58B8E4846E7}" dt="2022-09-09T08:23:54.479" v="335" actId="1076"/>
          <ac:spMkLst>
            <pc:docMk/>
            <pc:sldMk cId="1363598916" sldId="1436"/>
            <ac:spMk id="2" creationId="{8BF82B57-AAD8-1EEF-574E-5BAF68B60329}"/>
          </ac:spMkLst>
        </pc:spChg>
        <pc:spChg chg="mod">
          <ac:chgData name="Del Manso Martina" userId="513a9d34-6994-41b9-901c-f28dde9905db" providerId="ADAL" clId="{40BA6FD6-A466-4237-AB85-F58B8E4846E7}" dt="2022-09-08T22:00:33.724" v="149"/>
          <ac:spMkLst>
            <pc:docMk/>
            <pc:sldMk cId="1363598916" sldId="1436"/>
            <ac:spMk id="4" creationId="{C436C9B4-0598-4BC7-8D20-3BCE1F1E349C}"/>
          </ac:spMkLst>
        </pc:spChg>
        <pc:picChg chg="mod">
          <ac:chgData name="Del Manso Martina" userId="513a9d34-6994-41b9-901c-f28dde9905db" providerId="ADAL" clId="{40BA6FD6-A466-4237-AB85-F58B8E4846E7}" dt="2022-09-08T16:23:13.398" v="111" actId="14826"/>
          <ac:picMkLst>
            <pc:docMk/>
            <pc:sldMk cId="1363598916" sldId="1436"/>
            <ac:picMk id="1026" creationId="{32B3213B-D8BE-432B-90FE-A047AFD3C020}"/>
          </ac:picMkLst>
        </pc:picChg>
      </pc:sldChg>
      <pc:sldChg chg="modSp mod">
        <pc:chgData name="Del Manso Martina" userId="513a9d34-6994-41b9-901c-f28dde9905db" providerId="ADAL" clId="{40BA6FD6-A466-4237-AB85-F58B8E4846E7}" dt="2022-09-08T22:00:33.724" v="149"/>
        <pc:sldMkLst>
          <pc:docMk/>
          <pc:sldMk cId="3024650233" sldId="1443"/>
        </pc:sldMkLst>
        <pc:spChg chg="mod">
          <ac:chgData name="Del Manso Martina" userId="513a9d34-6994-41b9-901c-f28dde9905db" providerId="ADAL" clId="{40BA6FD6-A466-4237-AB85-F58B8E4846E7}" dt="2022-09-08T16:22:21.130" v="97" actId="20577"/>
          <ac:spMkLst>
            <pc:docMk/>
            <pc:sldMk cId="3024650233" sldId="1443"/>
            <ac:spMk id="2" creationId="{AD8B7316-7A59-4F04-A5C4-B4F4AAD794FF}"/>
          </ac:spMkLst>
        </pc:spChg>
        <pc:spChg chg="mod">
          <ac:chgData name="Del Manso Martina" userId="513a9d34-6994-41b9-901c-f28dde9905db" providerId="ADAL" clId="{40BA6FD6-A466-4237-AB85-F58B8E4846E7}" dt="2022-09-08T16:22:30.181" v="103" actId="20577"/>
          <ac:spMkLst>
            <pc:docMk/>
            <pc:sldMk cId="3024650233" sldId="1443"/>
            <ac:spMk id="9" creationId="{853EB532-9503-48AE-8364-7F7C9B64A96B}"/>
          </ac:spMkLst>
        </pc:spChg>
        <pc:spChg chg="mod">
          <ac:chgData name="Del Manso Martina" userId="513a9d34-6994-41b9-901c-f28dde9905db" providerId="ADAL" clId="{40BA6FD6-A466-4237-AB85-F58B8E4846E7}" dt="2022-09-08T16:22:23.345" v="99" actId="20577"/>
          <ac:spMkLst>
            <pc:docMk/>
            <pc:sldMk cId="3024650233" sldId="1443"/>
            <ac:spMk id="10" creationId="{0BD037C3-7E0E-4F44-9B42-DA601C69B26E}"/>
          </ac:spMkLst>
        </pc:spChg>
        <pc:spChg chg="mod">
          <ac:chgData name="Del Manso Martina" userId="513a9d34-6994-41b9-901c-f28dde9905db" providerId="ADAL" clId="{40BA6FD6-A466-4237-AB85-F58B8E4846E7}" dt="2022-09-08T22:00:33.724" v="149"/>
          <ac:spMkLst>
            <pc:docMk/>
            <pc:sldMk cId="3024650233" sldId="1443"/>
            <ac:spMk id="13" creationId="{E7776058-B94D-432C-A9E8-125AE28A6B8A}"/>
          </ac:spMkLst>
        </pc:spChg>
        <pc:picChg chg="mod">
          <ac:chgData name="Del Manso Martina" userId="513a9d34-6994-41b9-901c-f28dde9905db" providerId="ADAL" clId="{40BA6FD6-A466-4237-AB85-F58B8E4846E7}" dt="2022-09-08T16:22:07.350" v="95" actId="14826"/>
          <ac:picMkLst>
            <pc:docMk/>
            <pc:sldMk cId="3024650233" sldId="1443"/>
            <ac:picMk id="6146" creationId="{3B2467D0-95AB-4349-9144-A9BBBC34A0C4}"/>
          </ac:picMkLst>
        </pc:picChg>
      </pc:sldChg>
      <pc:sldChg chg="addSp delSp modSp mod">
        <pc:chgData name="Del Manso Martina" userId="513a9d34-6994-41b9-901c-f28dde9905db" providerId="ADAL" clId="{40BA6FD6-A466-4237-AB85-F58B8E4846E7}" dt="2022-09-08T22:16:13.644" v="269" actId="20577"/>
        <pc:sldMkLst>
          <pc:docMk/>
          <pc:sldMk cId="2705140051" sldId="1461"/>
        </pc:sldMkLst>
        <pc:spChg chg="mod">
          <ac:chgData name="Del Manso Martina" userId="513a9d34-6994-41b9-901c-f28dde9905db" providerId="ADAL" clId="{40BA6FD6-A466-4237-AB85-F58B8E4846E7}" dt="2022-09-08T22:16:13.644" v="269" actId="20577"/>
          <ac:spMkLst>
            <pc:docMk/>
            <pc:sldMk cId="2705140051" sldId="1461"/>
            <ac:spMk id="2" creationId="{97E7B292-9F5A-9049-8903-1BFA5568045D}"/>
          </ac:spMkLst>
        </pc:spChg>
        <pc:spChg chg="mod">
          <ac:chgData name="Del Manso Martina" userId="513a9d34-6994-41b9-901c-f28dde9905db" providerId="ADAL" clId="{40BA6FD6-A466-4237-AB85-F58B8E4846E7}" dt="2022-09-08T22:07:21.488" v="203" actId="20577"/>
          <ac:spMkLst>
            <pc:docMk/>
            <pc:sldMk cId="2705140051" sldId="1461"/>
            <ac:spMk id="3" creationId="{9AE7991F-227C-4D1D-963F-5DF7512E9B72}"/>
          </ac:spMkLst>
        </pc:spChg>
        <pc:spChg chg="add del mod">
          <ac:chgData name="Del Manso Martina" userId="513a9d34-6994-41b9-901c-f28dde9905db" providerId="ADAL" clId="{40BA6FD6-A466-4237-AB85-F58B8E4846E7}" dt="2022-09-08T22:07:26.286" v="204" actId="478"/>
          <ac:spMkLst>
            <pc:docMk/>
            <pc:sldMk cId="2705140051" sldId="1461"/>
            <ac:spMk id="4" creationId="{67CF469C-B082-411F-65B3-CD890C4D22D6}"/>
          </ac:spMkLst>
        </pc:spChg>
        <pc:spChg chg="mod">
          <ac:chgData name="Del Manso Martina" userId="513a9d34-6994-41b9-901c-f28dde9905db" providerId="ADAL" clId="{40BA6FD6-A466-4237-AB85-F58B8E4846E7}" dt="2022-09-08T22:16:10.784" v="268" actId="20577"/>
          <ac:spMkLst>
            <pc:docMk/>
            <pc:sldMk cId="2705140051" sldId="1461"/>
            <ac:spMk id="6" creationId="{C0E3834D-83F4-4161-9CFE-5070D55D5F1B}"/>
          </ac:spMkLst>
        </pc:spChg>
      </pc:sldChg>
      <pc:sldChg chg="add">
        <pc:chgData name="Del Manso Martina" userId="513a9d34-6994-41b9-901c-f28dde9905db" providerId="ADAL" clId="{40BA6FD6-A466-4237-AB85-F58B8E4846E7}" dt="2022-09-08T16:23:52.371" v="113"/>
        <pc:sldMkLst>
          <pc:docMk/>
          <pc:sldMk cId="2110831443" sldId="1464"/>
        </pc:sldMkLst>
      </pc:sldChg>
    </pc:docChg>
  </pc:docChgLst>
  <pc:docChgLst>
    <pc:chgData name="Mellace Flavio" userId="3cb0e413-4919-4334-8c21-b88d061bcad3" providerId="ADAL" clId="{AA3B2EBC-6F3F-4EC3-B555-7A054B277708}"/>
    <pc:docChg chg="undo custSel addSld delSld modSld">
      <pc:chgData name="Mellace Flavio" userId="3cb0e413-4919-4334-8c21-b88d061bcad3" providerId="ADAL" clId="{AA3B2EBC-6F3F-4EC3-B555-7A054B277708}" dt="2022-08-19T09:57:04.711" v="67" actId="47"/>
      <pc:docMkLst>
        <pc:docMk/>
      </pc:docMkLst>
      <pc:sldChg chg="modSp del mod">
        <pc:chgData name="Mellace Flavio" userId="3cb0e413-4919-4334-8c21-b88d061bcad3" providerId="ADAL" clId="{AA3B2EBC-6F3F-4EC3-B555-7A054B277708}" dt="2022-08-19T09:56:54.798" v="65" actId="47"/>
        <pc:sldMkLst>
          <pc:docMk/>
          <pc:sldMk cId="0" sldId="256"/>
        </pc:sldMkLst>
        <pc:spChg chg="mod">
          <ac:chgData name="Mellace Flavio" userId="3cb0e413-4919-4334-8c21-b88d061bcad3" providerId="ADAL" clId="{AA3B2EBC-6F3F-4EC3-B555-7A054B277708}" dt="2022-08-18T09:17:41.568" v="2" actId="13926"/>
          <ac:spMkLst>
            <pc:docMk/>
            <pc:sldMk cId="0" sldId="256"/>
            <ac:spMk id="3" creationId="{00000000-0000-0000-0000-000000000000}"/>
          </ac:spMkLst>
        </pc:spChg>
      </pc:sldChg>
      <pc:sldChg chg="modSp mod">
        <pc:chgData name="Mellace Flavio" userId="3cb0e413-4919-4334-8c21-b88d061bcad3" providerId="ADAL" clId="{AA3B2EBC-6F3F-4EC3-B555-7A054B277708}" dt="2022-08-19T08:52:23.707" v="11" actId="13926"/>
        <pc:sldMkLst>
          <pc:docMk/>
          <pc:sldMk cId="558278552" sldId="259"/>
        </pc:sldMkLst>
        <pc:spChg chg="mod">
          <ac:chgData name="Mellace Flavio" userId="3cb0e413-4919-4334-8c21-b88d061bcad3" providerId="ADAL" clId="{AA3B2EBC-6F3F-4EC3-B555-7A054B277708}" dt="2022-08-19T08:52:23.707" v="11" actId="13926"/>
          <ac:spMkLst>
            <pc:docMk/>
            <pc:sldMk cId="558278552" sldId="259"/>
            <ac:spMk id="8" creationId="{30D2BD75-176A-45F8-A3B1-71B284903107}"/>
          </ac:spMkLst>
        </pc:spChg>
        <pc:picChg chg="mod">
          <ac:chgData name="Mellace Flavio" userId="3cb0e413-4919-4334-8c21-b88d061bcad3" providerId="ADAL" clId="{AA3B2EBC-6F3F-4EC3-B555-7A054B277708}" dt="2022-08-19T08:52:12.062" v="10" actId="14826"/>
          <ac:picMkLst>
            <pc:docMk/>
            <pc:sldMk cId="558278552" sldId="259"/>
            <ac:picMk id="2050" creationId="{67B47942-7F7D-413F-8EBB-BD98F62C7903}"/>
          </ac:picMkLst>
        </pc:picChg>
      </pc:sldChg>
      <pc:sldChg chg="modSp del mod">
        <pc:chgData name="Mellace Flavio" userId="3cb0e413-4919-4334-8c21-b88d061bcad3" providerId="ADAL" clId="{AA3B2EBC-6F3F-4EC3-B555-7A054B277708}" dt="2022-08-19T09:56:58.323" v="66" actId="47"/>
        <pc:sldMkLst>
          <pc:docMk/>
          <pc:sldMk cId="0" sldId="274"/>
        </pc:sldMkLst>
        <pc:spChg chg="mod">
          <ac:chgData name="Mellace Flavio" userId="3cb0e413-4919-4334-8c21-b88d061bcad3" providerId="ADAL" clId="{AA3B2EBC-6F3F-4EC3-B555-7A054B277708}" dt="2022-08-18T09:18:01.003" v="3" actId="13926"/>
          <ac:spMkLst>
            <pc:docMk/>
            <pc:sldMk cId="0" sldId="274"/>
            <ac:spMk id="5" creationId="{00000000-0000-0000-0000-000000000000}"/>
          </ac:spMkLst>
        </pc:spChg>
      </pc:sldChg>
      <pc:sldChg chg="modSp add del mod">
        <pc:chgData name="Mellace Flavio" userId="3cb0e413-4919-4334-8c21-b88d061bcad3" providerId="ADAL" clId="{AA3B2EBC-6F3F-4EC3-B555-7A054B277708}" dt="2022-08-18T14:00:59.917" v="9" actId="47"/>
        <pc:sldMkLst>
          <pc:docMk/>
          <pc:sldMk cId="2853855811" sldId="277"/>
        </pc:sldMkLst>
        <pc:spChg chg="mod">
          <ac:chgData name="Mellace Flavio" userId="3cb0e413-4919-4334-8c21-b88d061bcad3" providerId="ADAL" clId="{AA3B2EBC-6F3F-4EC3-B555-7A054B277708}" dt="2022-08-18T13:06:28.055" v="6" actId="13926"/>
          <ac:spMkLst>
            <pc:docMk/>
            <pc:sldMk cId="2853855811" sldId="277"/>
            <ac:spMk id="6" creationId="{E661DEED-FC1E-7A08-3EC4-2541953D5BEE}"/>
          </ac:spMkLst>
        </pc:spChg>
      </pc:sldChg>
      <pc:sldChg chg="modSp mod">
        <pc:chgData name="Mellace Flavio" userId="3cb0e413-4919-4334-8c21-b88d061bcad3" providerId="ADAL" clId="{AA3B2EBC-6F3F-4EC3-B555-7A054B277708}" dt="2022-08-18T09:17:24.143" v="1" actId="20577"/>
        <pc:sldMkLst>
          <pc:docMk/>
          <pc:sldMk cId="638701303" sldId="1418"/>
        </pc:sldMkLst>
        <pc:spChg chg="mod">
          <ac:chgData name="Mellace Flavio" userId="3cb0e413-4919-4334-8c21-b88d061bcad3" providerId="ADAL" clId="{AA3B2EBC-6F3F-4EC3-B555-7A054B277708}" dt="2022-08-18T09:17:24.143" v="1" actId="20577"/>
          <ac:spMkLst>
            <pc:docMk/>
            <pc:sldMk cId="638701303" sldId="1418"/>
            <ac:spMk id="9" creationId="{02D42140-243D-4064-9F67-4AB0E0B3DB7E}"/>
          </ac:spMkLst>
        </pc:spChg>
      </pc:sldChg>
      <pc:sldChg chg="modSp mod">
        <pc:chgData name="Mellace Flavio" userId="3cb0e413-4919-4334-8c21-b88d061bcad3" providerId="ADAL" clId="{AA3B2EBC-6F3F-4EC3-B555-7A054B277708}" dt="2022-08-19T09:05:14.394" v="64" actId="13926"/>
        <pc:sldMkLst>
          <pc:docMk/>
          <pc:sldMk cId="1503337822" sldId="1430"/>
        </pc:sldMkLst>
        <pc:spChg chg="mod">
          <ac:chgData name="Mellace Flavio" userId="3cb0e413-4919-4334-8c21-b88d061bcad3" providerId="ADAL" clId="{AA3B2EBC-6F3F-4EC3-B555-7A054B277708}" dt="2022-08-19T09:05:14.394" v="64" actId="13926"/>
          <ac:spMkLst>
            <pc:docMk/>
            <pc:sldMk cId="1503337822" sldId="1430"/>
            <ac:spMk id="5" creationId="{B178C63C-B970-4C15-BCC0-282233919EFC}"/>
          </ac:spMkLst>
        </pc:spChg>
        <pc:spChg chg="mod">
          <ac:chgData name="Mellace Flavio" userId="3cb0e413-4919-4334-8c21-b88d061bcad3" providerId="ADAL" clId="{AA3B2EBC-6F3F-4EC3-B555-7A054B277708}" dt="2022-08-19T08:57:41.290" v="23" actId="20577"/>
          <ac:spMkLst>
            <pc:docMk/>
            <pc:sldMk cId="1503337822" sldId="1430"/>
            <ac:spMk id="12" creationId="{C38C7F7B-BB50-4EF1-B675-C18FAB25E91D}"/>
          </ac:spMkLst>
        </pc:spChg>
        <pc:spChg chg="mod">
          <ac:chgData name="Mellace Flavio" userId="3cb0e413-4919-4334-8c21-b88d061bcad3" providerId="ADAL" clId="{AA3B2EBC-6F3F-4EC3-B555-7A054B277708}" dt="2022-08-19T08:57:27.371" v="19" actId="6549"/>
          <ac:spMkLst>
            <pc:docMk/>
            <pc:sldMk cId="1503337822" sldId="1430"/>
            <ac:spMk id="20" creationId="{16455BC2-3EEC-465F-BFC7-69E0D30CE390}"/>
          </ac:spMkLst>
        </pc:spChg>
        <pc:spChg chg="mod">
          <ac:chgData name="Mellace Flavio" userId="3cb0e413-4919-4334-8c21-b88d061bcad3" providerId="ADAL" clId="{AA3B2EBC-6F3F-4EC3-B555-7A054B277708}" dt="2022-08-19T08:58:01.097" v="33" actId="6549"/>
          <ac:spMkLst>
            <pc:docMk/>
            <pc:sldMk cId="1503337822" sldId="1430"/>
            <ac:spMk id="23" creationId="{1916299F-6F0B-41A0-B266-329199B98D1D}"/>
          </ac:spMkLst>
        </pc:spChg>
        <pc:spChg chg="mod">
          <ac:chgData name="Mellace Flavio" userId="3cb0e413-4919-4334-8c21-b88d061bcad3" providerId="ADAL" clId="{AA3B2EBC-6F3F-4EC3-B555-7A054B277708}" dt="2022-08-19T08:57:51.921" v="29" actId="20577"/>
          <ac:spMkLst>
            <pc:docMk/>
            <pc:sldMk cId="1503337822" sldId="1430"/>
            <ac:spMk id="24" creationId="{E74C75E4-D3C3-4199-B3B7-E5CE64741945}"/>
          </ac:spMkLst>
        </pc:spChg>
        <pc:spChg chg="mod">
          <ac:chgData name="Mellace Flavio" userId="3cb0e413-4919-4334-8c21-b88d061bcad3" providerId="ADAL" clId="{AA3B2EBC-6F3F-4EC3-B555-7A054B277708}" dt="2022-08-19T08:58:12.388" v="39" actId="6549"/>
          <ac:spMkLst>
            <pc:docMk/>
            <pc:sldMk cId="1503337822" sldId="1430"/>
            <ac:spMk id="25" creationId="{2A50A42D-7861-4F67-ABF7-B56D3E1416D8}"/>
          </ac:spMkLst>
        </pc:spChg>
        <pc:spChg chg="mod">
          <ac:chgData name="Mellace Flavio" userId="3cb0e413-4919-4334-8c21-b88d061bcad3" providerId="ADAL" clId="{AA3B2EBC-6F3F-4EC3-B555-7A054B277708}" dt="2022-08-19T08:58:31.843" v="45" actId="20577"/>
          <ac:spMkLst>
            <pc:docMk/>
            <pc:sldMk cId="1503337822" sldId="1430"/>
            <ac:spMk id="26" creationId="{17B8BD54-C49A-4DF1-BBE2-6315E6CC2BD6}"/>
          </ac:spMkLst>
        </pc:spChg>
        <pc:spChg chg="mod">
          <ac:chgData name="Mellace Flavio" userId="3cb0e413-4919-4334-8c21-b88d061bcad3" providerId="ADAL" clId="{AA3B2EBC-6F3F-4EC3-B555-7A054B277708}" dt="2022-08-19T08:58:22.256" v="43" actId="20577"/>
          <ac:spMkLst>
            <pc:docMk/>
            <pc:sldMk cId="1503337822" sldId="1430"/>
            <ac:spMk id="27" creationId="{3D620C99-C7B9-49E6-9F1F-B55959BD649D}"/>
          </ac:spMkLst>
        </pc:spChg>
        <pc:spChg chg="mod">
          <ac:chgData name="Mellace Flavio" userId="3cb0e413-4919-4334-8c21-b88d061bcad3" providerId="ADAL" clId="{AA3B2EBC-6F3F-4EC3-B555-7A054B277708}" dt="2022-08-19T08:58:54.504" v="55" actId="6549"/>
          <ac:spMkLst>
            <pc:docMk/>
            <pc:sldMk cId="1503337822" sldId="1430"/>
            <ac:spMk id="28" creationId="{E84D0256-A48B-432B-B8ED-89AB73710437}"/>
          </ac:spMkLst>
        </pc:spChg>
        <pc:spChg chg="mod">
          <ac:chgData name="Mellace Flavio" userId="3cb0e413-4919-4334-8c21-b88d061bcad3" providerId="ADAL" clId="{AA3B2EBC-6F3F-4EC3-B555-7A054B277708}" dt="2022-08-19T08:58:43.615" v="51" actId="6549"/>
          <ac:spMkLst>
            <pc:docMk/>
            <pc:sldMk cId="1503337822" sldId="1430"/>
            <ac:spMk id="29" creationId="{6B0B2A4C-42BF-4626-B2DA-6BCBB944F7F9}"/>
          </ac:spMkLst>
        </pc:spChg>
        <pc:picChg chg="mod modCrop">
          <ac:chgData name="Mellace Flavio" userId="3cb0e413-4919-4334-8c21-b88d061bcad3" providerId="ADAL" clId="{AA3B2EBC-6F3F-4EC3-B555-7A054B277708}" dt="2022-08-19T09:00:25.137" v="63" actId="1076"/>
          <ac:picMkLst>
            <pc:docMk/>
            <pc:sldMk cId="1503337822" sldId="1430"/>
            <ac:picMk id="2" creationId="{C6A5A578-A758-463F-A53D-4A8E52960DED}"/>
          </ac:picMkLst>
        </pc:picChg>
      </pc:sldChg>
      <pc:sldChg chg="modSp mod">
        <pc:chgData name="Mellace Flavio" userId="3cb0e413-4919-4334-8c21-b88d061bcad3" providerId="ADAL" clId="{AA3B2EBC-6F3F-4EC3-B555-7A054B277708}" dt="2022-08-19T08:56:10.114" v="13" actId="13926"/>
        <pc:sldMkLst>
          <pc:docMk/>
          <pc:sldMk cId="3024650233" sldId="1443"/>
        </pc:sldMkLst>
        <pc:spChg chg="mod">
          <ac:chgData name="Mellace Flavio" userId="3cb0e413-4919-4334-8c21-b88d061bcad3" providerId="ADAL" clId="{AA3B2EBC-6F3F-4EC3-B555-7A054B277708}" dt="2022-08-19T08:56:10.114" v="13" actId="13926"/>
          <ac:spMkLst>
            <pc:docMk/>
            <pc:sldMk cId="3024650233" sldId="1443"/>
            <ac:spMk id="8" creationId="{30D2BD75-176A-45F8-A3B1-71B284903107}"/>
          </ac:spMkLst>
        </pc:spChg>
        <pc:picChg chg="mod">
          <ac:chgData name="Mellace Flavio" userId="3cb0e413-4919-4334-8c21-b88d061bcad3" providerId="ADAL" clId="{AA3B2EBC-6F3F-4EC3-B555-7A054B277708}" dt="2022-08-19T08:56:02.620" v="12" actId="14826"/>
          <ac:picMkLst>
            <pc:docMk/>
            <pc:sldMk cId="3024650233" sldId="1443"/>
            <ac:picMk id="6146" creationId="{3B2467D0-95AB-4349-9144-A9BBBC34A0C4}"/>
          </ac:picMkLst>
        </pc:picChg>
      </pc:sldChg>
      <pc:sldChg chg="modSp del mod">
        <pc:chgData name="Mellace Flavio" userId="3cb0e413-4919-4334-8c21-b88d061bcad3" providerId="ADAL" clId="{AA3B2EBC-6F3F-4EC3-B555-7A054B277708}" dt="2022-08-19T09:57:04.711" v="67" actId="47"/>
        <pc:sldMkLst>
          <pc:docMk/>
          <pc:sldMk cId="2534449462" sldId="1464"/>
        </pc:sldMkLst>
        <pc:spChg chg="mod">
          <ac:chgData name="Mellace Flavio" userId="3cb0e413-4919-4334-8c21-b88d061bcad3" providerId="ADAL" clId="{AA3B2EBC-6F3F-4EC3-B555-7A054B277708}" dt="2022-08-18T09:18:07.473" v="4" actId="13926"/>
          <ac:spMkLst>
            <pc:docMk/>
            <pc:sldMk cId="2534449462" sldId="1464"/>
            <ac:spMk id="9" creationId="{00000000-0000-0000-0000-000000000000}"/>
          </ac:spMkLst>
        </pc:spChg>
      </pc:sldChg>
    </pc:docChg>
  </pc:docChgLst>
  <pc:docChgLst>
    <pc:chgData name="Del Manso Martina" userId="513a9d34-6994-41b9-901c-f28dde9905db" providerId="ADAL" clId="{E95E5F01-C507-454C-9C3C-9B1BF655FB3E}"/>
    <pc:docChg chg="undo custSel addSld delSld modSld">
      <pc:chgData name="Del Manso Martina" userId="513a9d34-6994-41b9-901c-f28dde9905db" providerId="ADAL" clId="{E95E5F01-C507-454C-9C3C-9B1BF655FB3E}" dt="2022-09-02T07:50:31.025" v="368" actId="20577"/>
      <pc:docMkLst>
        <pc:docMk/>
      </pc:docMkLst>
      <pc:sldChg chg="addSp delSp modSp mod">
        <pc:chgData name="Del Manso Martina" userId="513a9d34-6994-41b9-901c-f28dde9905db" providerId="ADAL" clId="{E95E5F01-C507-454C-9C3C-9B1BF655FB3E}" dt="2022-09-02T07:50:31.025" v="368" actId="20577"/>
        <pc:sldMkLst>
          <pc:docMk/>
          <pc:sldMk cId="558278552" sldId="259"/>
        </pc:sldMkLst>
        <pc:spChg chg="mod">
          <ac:chgData name="Del Manso Martina" userId="513a9d34-6994-41b9-901c-f28dde9905db" providerId="ADAL" clId="{E95E5F01-C507-454C-9C3C-9B1BF655FB3E}" dt="2022-09-02T07:50:31.025" v="368" actId="20577"/>
          <ac:spMkLst>
            <pc:docMk/>
            <pc:sldMk cId="558278552" sldId="259"/>
            <ac:spMk id="8" creationId="{30D2BD75-176A-45F8-A3B1-71B284903107}"/>
          </ac:spMkLst>
        </pc:spChg>
        <pc:spChg chg="mod">
          <ac:chgData name="Del Manso Martina" userId="513a9d34-6994-41b9-901c-f28dde9905db" providerId="ADAL" clId="{E95E5F01-C507-454C-9C3C-9B1BF655FB3E}" dt="2022-09-01T21:21:32.164" v="117"/>
          <ac:spMkLst>
            <pc:docMk/>
            <pc:sldMk cId="558278552" sldId="259"/>
            <ac:spMk id="9" creationId="{9062F9CD-CE96-4997-888D-12FBC44B69AD}"/>
          </ac:spMkLst>
        </pc:spChg>
        <pc:spChg chg="mod">
          <ac:chgData name="Del Manso Martina" userId="513a9d34-6994-41b9-901c-f28dde9905db" providerId="ADAL" clId="{E95E5F01-C507-454C-9C3C-9B1BF655FB3E}" dt="2022-09-01T21:11:34.412" v="43"/>
          <ac:spMkLst>
            <pc:docMk/>
            <pc:sldMk cId="558278552" sldId="259"/>
            <ac:spMk id="13" creationId="{E7776058-B94D-432C-A9E8-125AE28A6B8A}"/>
          </ac:spMkLst>
        </pc:spChg>
        <pc:picChg chg="add mod">
          <ac:chgData name="Del Manso Martina" userId="513a9d34-6994-41b9-901c-f28dde9905db" providerId="ADAL" clId="{E95E5F01-C507-454C-9C3C-9B1BF655FB3E}" dt="2022-09-01T21:21:16.201" v="116" actId="1076"/>
          <ac:picMkLst>
            <pc:docMk/>
            <pc:sldMk cId="558278552" sldId="259"/>
            <ac:picMk id="1026" creationId="{46F22350-067A-2ACD-7608-7432BEEE1852}"/>
          </ac:picMkLst>
        </pc:picChg>
        <pc:picChg chg="del mod">
          <ac:chgData name="Del Manso Martina" userId="513a9d34-6994-41b9-901c-f28dde9905db" providerId="ADAL" clId="{E95E5F01-C507-454C-9C3C-9B1BF655FB3E}" dt="2022-09-01T21:21:06.780" v="113" actId="478"/>
          <ac:picMkLst>
            <pc:docMk/>
            <pc:sldMk cId="558278552" sldId="259"/>
            <ac:picMk id="2050" creationId="{67B47942-7F7D-413F-8EBB-BD98F62C7903}"/>
          </ac:picMkLst>
        </pc:picChg>
      </pc:sldChg>
      <pc:sldChg chg="modSp mod">
        <pc:chgData name="Del Manso Martina" userId="513a9d34-6994-41b9-901c-f28dde9905db" providerId="ADAL" clId="{E95E5F01-C507-454C-9C3C-9B1BF655FB3E}" dt="2022-09-02T07:47:53.135" v="350" actId="20577"/>
        <pc:sldMkLst>
          <pc:docMk/>
          <pc:sldMk cId="3310883101" sldId="261"/>
        </pc:sldMkLst>
        <pc:spChg chg="mod">
          <ac:chgData name="Del Manso Martina" userId="513a9d34-6994-41b9-901c-f28dde9905db" providerId="ADAL" clId="{E95E5F01-C507-454C-9C3C-9B1BF655FB3E}" dt="2022-09-01T21:11:34.412" v="43"/>
          <ac:spMkLst>
            <pc:docMk/>
            <pc:sldMk cId="3310883101" sldId="261"/>
            <ac:spMk id="5" creationId="{A5BE4D16-0C7B-441B-894E-231233E4FE0D}"/>
          </ac:spMkLst>
        </pc:spChg>
        <pc:spChg chg="mod">
          <ac:chgData name="Del Manso Martina" userId="513a9d34-6994-41b9-901c-f28dde9905db" providerId="ADAL" clId="{E95E5F01-C507-454C-9C3C-9B1BF655FB3E}" dt="2022-09-02T07:47:53.135" v="350" actId="20577"/>
          <ac:spMkLst>
            <pc:docMk/>
            <pc:sldMk cId="3310883101" sldId="261"/>
            <ac:spMk id="6" creationId="{FDD407F9-D97C-40C4-9D32-E19852D92C02}"/>
          </ac:spMkLst>
        </pc:spChg>
        <pc:spChg chg="mod">
          <ac:chgData name="Del Manso Martina" userId="513a9d34-6994-41b9-901c-f28dde9905db" providerId="ADAL" clId="{E95E5F01-C507-454C-9C3C-9B1BF655FB3E}" dt="2022-09-01T21:14:23.608" v="100" actId="1076"/>
          <ac:spMkLst>
            <pc:docMk/>
            <pc:sldMk cId="3310883101" sldId="261"/>
            <ac:spMk id="8" creationId="{49C5373A-585E-420D-9426-FA7A20EA58D9}"/>
          </ac:spMkLst>
        </pc:spChg>
        <pc:spChg chg="mod">
          <ac:chgData name="Del Manso Martina" userId="513a9d34-6994-41b9-901c-f28dde9905db" providerId="ADAL" clId="{E95E5F01-C507-454C-9C3C-9B1BF655FB3E}" dt="2022-09-01T21:14:28.718" v="101" actId="1076"/>
          <ac:spMkLst>
            <pc:docMk/>
            <pc:sldMk cId="3310883101" sldId="261"/>
            <ac:spMk id="10" creationId="{A0168411-B05F-4E38-B014-86F92D6456B7}"/>
          </ac:spMkLst>
        </pc:spChg>
        <pc:spChg chg="mod">
          <ac:chgData name="Del Manso Martina" userId="513a9d34-6994-41b9-901c-f28dde9905db" providerId="ADAL" clId="{E95E5F01-C507-454C-9C3C-9B1BF655FB3E}" dt="2022-09-01T21:13:00.071" v="58" actId="20577"/>
          <ac:spMkLst>
            <pc:docMk/>
            <pc:sldMk cId="3310883101" sldId="261"/>
            <ac:spMk id="170" creationId="{9F928B8A-3EB1-4DF1-BFCE-1A2F9A1160CD}"/>
          </ac:spMkLst>
        </pc:spChg>
        <pc:picChg chg="mod">
          <ac:chgData name="Del Manso Martina" userId="513a9d34-6994-41b9-901c-f28dde9905db" providerId="ADAL" clId="{E95E5F01-C507-454C-9C3C-9B1BF655FB3E}" dt="2022-09-02T07:46:40.091" v="330" actId="14100"/>
          <ac:picMkLst>
            <pc:docMk/>
            <pc:sldMk cId="3310883101" sldId="261"/>
            <ac:picMk id="3074" creationId="{1B45FD16-964E-4370-8AB9-40B6B1E0C1DD}"/>
          </ac:picMkLst>
        </pc:picChg>
      </pc:sldChg>
      <pc:sldChg chg="addSp delSp modSp mod">
        <pc:chgData name="Del Manso Martina" userId="513a9d34-6994-41b9-901c-f28dde9905db" providerId="ADAL" clId="{E95E5F01-C507-454C-9C3C-9B1BF655FB3E}" dt="2022-09-01T21:11:34.412" v="43"/>
        <pc:sldMkLst>
          <pc:docMk/>
          <pc:sldMk cId="1175944865" sldId="263"/>
        </pc:sldMkLst>
        <pc:spChg chg="mod">
          <ac:chgData name="Del Manso Martina" userId="513a9d34-6994-41b9-901c-f28dde9905db" providerId="ADAL" clId="{E95E5F01-C507-454C-9C3C-9B1BF655FB3E}" dt="2022-09-01T21:11:34.412" v="43"/>
          <ac:spMkLst>
            <pc:docMk/>
            <pc:sldMk cId="1175944865" sldId="263"/>
            <ac:spMk id="4" creationId="{00000000-0000-0000-0000-000000000000}"/>
          </ac:spMkLst>
        </pc:spChg>
        <pc:spChg chg="mod">
          <ac:chgData name="Del Manso Martina" userId="513a9d34-6994-41b9-901c-f28dde9905db" providerId="ADAL" clId="{E95E5F01-C507-454C-9C3C-9B1BF655FB3E}" dt="2022-09-01T21:09:18.509" v="41" actId="20577"/>
          <ac:spMkLst>
            <pc:docMk/>
            <pc:sldMk cId="1175944865" sldId="263"/>
            <ac:spMk id="8" creationId="{88ED138C-29C0-410A-8A6C-FC0EE87430DF}"/>
          </ac:spMkLst>
        </pc:spChg>
        <pc:picChg chg="del">
          <ac:chgData name="Del Manso Martina" userId="513a9d34-6994-41b9-901c-f28dde9905db" providerId="ADAL" clId="{E95E5F01-C507-454C-9C3C-9B1BF655FB3E}" dt="2022-09-01T21:05:31.407" v="10" actId="478"/>
          <ac:picMkLst>
            <pc:docMk/>
            <pc:sldMk cId="1175944865" sldId="263"/>
            <ac:picMk id="5" creationId="{CFFCDBDA-7B23-5A3D-34D8-73BFE7A7D69B}"/>
          </ac:picMkLst>
        </pc:picChg>
        <pc:picChg chg="add ord">
          <ac:chgData name="Del Manso Martina" userId="513a9d34-6994-41b9-901c-f28dde9905db" providerId="ADAL" clId="{E95E5F01-C507-454C-9C3C-9B1BF655FB3E}" dt="2022-09-01T21:05:36.758" v="13" actId="167"/>
          <ac:picMkLst>
            <pc:docMk/>
            <pc:sldMk cId="1175944865" sldId="263"/>
            <ac:picMk id="6" creationId="{AE71F7CA-D85A-F86C-B972-AF47FE5C26DA}"/>
          </ac:picMkLst>
        </pc:picChg>
        <pc:picChg chg="mod">
          <ac:chgData name="Del Manso Martina" userId="513a9d34-6994-41b9-901c-f28dde9905db" providerId="ADAL" clId="{E95E5F01-C507-454C-9C3C-9B1BF655FB3E}" dt="2022-09-01T21:11:09.431" v="42" actId="14826"/>
          <ac:picMkLst>
            <pc:docMk/>
            <pc:sldMk cId="1175944865" sldId="263"/>
            <ac:picMk id="10" creationId="{C5BB7BEC-B517-08A8-187E-7C6169EEB903}"/>
          </ac:picMkLst>
        </pc:picChg>
      </pc:sldChg>
      <pc:sldChg chg="addSp delSp modSp mod">
        <pc:chgData name="Del Manso Martina" userId="513a9d34-6994-41b9-901c-f28dde9905db" providerId="ADAL" clId="{E95E5F01-C507-454C-9C3C-9B1BF655FB3E}" dt="2022-09-02T07:38:40.523" v="268" actId="1076"/>
        <pc:sldMkLst>
          <pc:docMk/>
          <pc:sldMk cId="1055586143" sldId="265"/>
        </pc:sldMkLst>
        <pc:picChg chg="add mod">
          <ac:chgData name="Del Manso Martina" userId="513a9d34-6994-41b9-901c-f28dde9905db" providerId="ADAL" clId="{E95E5F01-C507-454C-9C3C-9B1BF655FB3E}" dt="2022-09-02T07:38:40.523" v="268" actId="1076"/>
          <ac:picMkLst>
            <pc:docMk/>
            <pc:sldMk cId="1055586143" sldId="265"/>
            <ac:picMk id="4" creationId="{F1B055BE-0F90-AFED-0EE7-013019D5659D}"/>
          </ac:picMkLst>
        </pc:picChg>
        <pc:picChg chg="del">
          <ac:chgData name="Del Manso Martina" userId="513a9d34-6994-41b9-901c-f28dde9905db" providerId="ADAL" clId="{E95E5F01-C507-454C-9C3C-9B1BF655FB3E}" dt="2022-09-02T07:38:09.626" v="264" actId="478"/>
          <ac:picMkLst>
            <pc:docMk/>
            <pc:sldMk cId="1055586143" sldId="265"/>
            <ac:picMk id="8" creationId="{2FD3EFEC-B647-321D-4189-ECFD85A01383}"/>
          </ac:picMkLst>
        </pc:picChg>
      </pc:sldChg>
      <pc:sldChg chg="addSp delSp modSp mod">
        <pc:chgData name="Del Manso Martina" userId="513a9d34-6994-41b9-901c-f28dde9905db" providerId="ADAL" clId="{E95E5F01-C507-454C-9C3C-9B1BF655FB3E}" dt="2022-09-02T07:45:43.876" v="327" actId="6549"/>
        <pc:sldMkLst>
          <pc:docMk/>
          <pc:sldMk cId="937019017" sldId="267"/>
        </pc:sldMkLst>
        <pc:spChg chg="mod">
          <ac:chgData name="Del Manso Martina" userId="513a9d34-6994-41b9-901c-f28dde9905db" providerId="ADAL" clId="{E95E5F01-C507-454C-9C3C-9B1BF655FB3E}" dt="2022-09-02T07:45:43.876" v="327" actId="6549"/>
          <ac:spMkLst>
            <pc:docMk/>
            <pc:sldMk cId="937019017" sldId="267"/>
            <ac:spMk id="8" creationId="{120FA03F-51ED-409D-B36B-F721E225D251}"/>
          </ac:spMkLst>
        </pc:spChg>
        <pc:picChg chg="del">
          <ac:chgData name="Del Manso Martina" userId="513a9d34-6994-41b9-901c-f28dde9905db" providerId="ADAL" clId="{E95E5F01-C507-454C-9C3C-9B1BF655FB3E}" dt="2022-09-02T07:45:25.221" v="306" actId="478"/>
          <ac:picMkLst>
            <pc:docMk/>
            <pc:sldMk cId="937019017" sldId="267"/>
            <ac:picMk id="4" creationId="{4444157A-12E9-441F-86E1-5134B309FA25}"/>
          </ac:picMkLst>
        </pc:picChg>
        <pc:picChg chg="add">
          <ac:chgData name="Del Manso Martina" userId="513a9d34-6994-41b9-901c-f28dde9905db" providerId="ADAL" clId="{E95E5F01-C507-454C-9C3C-9B1BF655FB3E}" dt="2022-09-02T07:45:26.313" v="307"/>
          <ac:picMkLst>
            <pc:docMk/>
            <pc:sldMk cId="937019017" sldId="267"/>
            <ac:picMk id="2050" creationId="{521F1BDF-4C98-A96C-CC3F-EAE60CF48D08}"/>
          </ac:picMkLst>
        </pc:picChg>
      </pc:sldChg>
      <pc:sldChg chg="modSp mod">
        <pc:chgData name="Del Manso Martina" userId="513a9d34-6994-41b9-901c-f28dde9905db" providerId="ADAL" clId="{E95E5F01-C507-454C-9C3C-9B1BF655FB3E}" dt="2022-09-02T07:34:48.981" v="263" actId="20577"/>
        <pc:sldMkLst>
          <pc:docMk/>
          <pc:sldMk cId="1393109582" sldId="276"/>
        </pc:sldMkLst>
        <pc:spChg chg="mod">
          <ac:chgData name="Del Manso Martina" userId="513a9d34-6994-41b9-901c-f28dde9905db" providerId="ADAL" clId="{E95E5F01-C507-454C-9C3C-9B1BF655FB3E}" dt="2022-09-02T07:34:48.981" v="263" actId="20577"/>
          <ac:spMkLst>
            <pc:docMk/>
            <pc:sldMk cId="1393109582" sldId="276"/>
            <ac:spMk id="3" creationId="{46B1FEDA-143A-4056-8586-6BEC18D7A754}"/>
          </ac:spMkLst>
        </pc:spChg>
        <pc:spChg chg="mod">
          <ac:chgData name="Del Manso Martina" userId="513a9d34-6994-41b9-901c-f28dde9905db" providerId="ADAL" clId="{E95E5F01-C507-454C-9C3C-9B1BF655FB3E}" dt="2022-09-02T07:34:39.075" v="253" actId="6549"/>
          <ac:spMkLst>
            <pc:docMk/>
            <pc:sldMk cId="1393109582" sldId="276"/>
            <ac:spMk id="6" creationId="{AAE37481-9F71-4A84-85F9-605D50E8F62B}"/>
          </ac:spMkLst>
        </pc:spChg>
      </pc:sldChg>
      <pc:sldChg chg="add">
        <pc:chgData name="Del Manso Martina" userId="513a9d34-6994-41b9-901c-f28dde9905db" providerId="ADAL" clId="{E95E5F01-C507-454C-9C3C-9B1BF655FB3E}" dt="2022-09-02T07:43:28.399" v="288"/>
        <pc:sldMkLst>
          <pc:docMk/>
          <pc:sldMk cId="2853855811" sldId="277"/>
        </pc:sldMkLst>
      </pc:sldChg>
      <pc:sldChg chg="modSp mod">
        <pc:chgData name="Del Manso Martina" userId="513a9d34-6994-41b9-901c-f28dde9905db" providerId="ADAL" clId="{E95E5F01-C507-454C-9C3C-9B1BF655FB3E}" dt="2022-09-01T21:20:08.061" v="110" actId="6549"/>
        <pc:sldMkLst>
          <pc:docMk/>
          <pc:sldMk cId="596980194" sldId="278"/>
        </pc:sldMkLst>
        <pc:spChg chg="mod">
          <ac:chgData name="Del Manso Martina" userId="513a9d34-6994-41b9-901c-f28dde9905db" providerId="ADAL" clId="{E95E5F01-C507-454C-9C3C-9B1BF655FB3E}" dt="2022-09-01T21:20:08.061" v="110" actId="6549"/>
          <ac:spMkLst>
            <pc:docMk/>
            <pc:sldMk cId="596980194" sldId="278"/>
            <ac:spMk id="9" creationId="{9062F9CD-CE96-4997-888D-12FBC44B69AD}"/>
          </ac:spMkLst>
        </pc:spChg>
        <pc:spChg chg="mod">
          <ac:chgData name="Del Manso Martina" userId="513a9d34-6994-41b9-901c-f28dde9905db" providerId="ADAL" clId="{E95E5F01-C507-454C-9C3C-9B1BF655FB3E}" dt="2022-09-01T21:11:34.412" v="43"/>
          <ac:spMkLst>
            <pc:docMk/>
            <pc:sldMk cId="596980194" sldId="278"/>
            <ac:spMk id="17" creationId="{462B6211-349A-4E55-9BA6-1003FB842C0A}"/>
          </ac:spMkLst>
        </pc:spChg>
        <pc:picChg chg="mod">
          <ac:chgData name="Del Manso Martina" userId="513a9d34-6994-41b9-901c-f28dde9905db" providerId="ADAL" clId="{E95E5F01-C507-454C-9C3C-9B1BF655FB3E}" dt="2022-09-01T21:17:10.256" v="103" actId="14826"/>
          <ac:picMkLst>
            <pc:docMk/>
            <pc:sldMk cId="596980194" sldId="278"/>
            <ac:picMk id="2" creationId="{AF82171E-FAE6-40F0-802E-C1CBFED00980}"/>
          </ac:picMkLst>
        </pc:picChg>
        <pc:picChg chg="mod">
          <ac:chgData name="Del Manso Martina" userId="513a9d34-6994-41b9-901c-f28dde9905db" providerId="ADAL" clId="{E95E5F01-C507-454C-9C3C-9B1BF655FB3E}" dt="2022-09-01T21:16:41.889" v="102" actId="14826"/>
          <ac:picMkLst>
            <pc:docMk/>
            <pc:sldMk cId="596980194" sldId="278"/>
            <ac:picMk id="3074" creationId="{03185AA9-3A06-49A9-668C-0ED0F97217A5}"/>
          </ac:picMkLst>
        </pc:picChg>
      </pc:sldChg>
      <pc:sldChg chg="modSp mod">
        <pc:chgData name="Del Manso Martina" userId="513a9d34-6994-41b9-901c-f28dde9905db" providerId="ADAL" clId="{E95E5F01-C507-454C-9C3C-9B1BF655FB3E}" dt="2022-09-02T06:53:42.758" v="181" actId="20577"/>
        <pc:sldMkLst>
          <pc:docMk/>
          <pc:sldMk cId="3284697636" sldId="1278"/>
        </pc:sldMkLst>
        <pc:spChg chg="mod">
          <ac:chgData name="Del Manso Martina" userId="513a9d34-6994-41b9-901c-f28dde9905db" providerId="ADAL" clId="{E95E5F01-C507-454C-9C3C-9B1BF655FB3E}" dt="2022-09-02T06:53:42.758" v="181" actId="20577"/>
          <ac:spMkLst>
            <pc:docMk/>
            <pc:sldMk cId="3284697636" sldId="1278"/>
            <ac:spMk id="2" creationId="{71B7A1A9-40FC-4B1A-BC71-6C2C2DFC8700}"/>
          </ac:spMkLst>
        </pc:spChg>
      </pc:sldChg>
      <pc:sldChg chg="modSp mod">
        <pc:chgData name="Del Manso Martina" userId="513a9d34-6994-41b9-901c-f28dde9905db" providerId="ADAL" clId="{E95E5F01-C507-454C-9C3C-9B1BF655FB3E}" dt="2022-09-01T21:25:24.576" v="151" actId="207"/>
        <pc:sldMkLst>
          <pc:docMk/>
          <pc:sldMk cId="2366445357" sldId="1308"/>
        </pc:sldMkLst>
        <pc:spChg chg="mod">
          <ac:chgData name="Del Manso Martina" userId="513a9d34-6994-41b9-901c-f28dde9905db" providerId="ADAL" clId="{E95E5F01-C507-454C-9C3C-9B1BF655FB3E}" dt="2022-09-01T21:23:20.958" v="142" actId="6549"/>
          <ac:spMkLst>
            <pc:docMk/>
            <pc:sldMk cId="2366445357" sldId="1308"/>
            <ac:spMk id="5" creationId="{DF970081-94DA-4076-80A9-CF7BC0ABB794}"/>
          </ac:spMkLst>
        </pc:spChg>
        <pc:graphicFrameChg chg="mod modGraphic">
          <ac:chgData name="Del Manso Martina" userId="513a9d34-6994-41b9-901c-f28dde9905db" providerId="ADAL" clId="{E95E5F01-C507-454C-9C3C-9B1BF655FB3E}" dt="2022-09-01T21:25:24.576" v="151" actId="207"/>
          <ac:graphicFrameMkLst>
            <pc:docMk/>
            <pc:sldMk cId="2366445357" sldId="1308"/>
            <ac:graphicFrameMk id="8" creationId="{E95F98A3-5C61-F934-D9AB-63B169D1530C}"/>
          </ac:graphicFrameMkLst>
        </pc:graphicFrameChg>
      </pc:sldChg>
      <pc:sldChg chg="modSp mod">
        <pc:chgData name="Del Manso Martina" userId="513a9d34-6994-41b9-901c-f28dde9905db" providerId="ADAL" clId="{E95E5F01-C507-454C-9C3C-9B1BF655FB3E}" dt="2022-09-01T20:30:55.856" v="9" actId="20577"/>
        <pc:sldMkLst>
          <pc:docMk/>
          <pc:sldMk cId="638701303" sldId="1418"/>
        </pc:sldMkLst>
        <pc:spChg chg="mod">
          <ac:chgData name="Del Manso Martina" userId="513a9d34-6994-41b9-901c-f28dde9905db" providerId="ADAL" clId="{E95E5F01-C507-454C-9C3C-9B1BF655FB3E}" dt="2022-09-01T20:30:55.856" v="9" actId="20577"/>
          <ac:spMkLst>
            <pc:docMk/>
            <pc:sldMk cId="638701303" sldId="1418"/>
            <ac:spMk id="9" creationId="{02D42140-243D-4064-9F67-4AB0E0B3DB7E}"/>
          </ac:spMkLst>
        </pc:spChg>
      </pc:sldChg>
      <pc:sldChg chg="addSp delSp modSp mod">
        <pc:chgData name="Del Manso Martina" userId="513a9d34-6994-41b9-901c-f28dde9905db" providerId="ADAL" clId="{E95E5F01-C507-454C-9C3C-9B1BF655FB3E}" dt="2022-09-02T07:24:46.842" v="251" actId="20577"/>
        <pc:sldMkLst>
          <pc:docMk/>
          <pc:sldMk cId="1503337822" sldId="1430"/>
        </pc:sldMkLst>
        <pc:spChg chg="mod">
          <ac:chgData name="Del Manso Martina" userId="513a9d34-6994-41b9-901c-f28dde9905db" providerId="ADAL" clId="{E95E5F01-C507-454C-9C3C-9B1BF655FB3E}" dt="2022-09-01T21:11:34.412" v="43"/>
          <ac:spMkLst>
            <pc:docMk/>
            <pc:sldMk cId="1503337822" sldId="1430"/>
            <ac:spMk id="6" creationId="{23167014-F99B-4102-9FDF-70714DE9EB3C}"/>
          </ac:spMkLst>
        </pc:spChg>
        <pc:spChg chg="mod">
          <ac:chgData name="Del Manso Martina" userId="513a9d34-6994-41b9-901c-f28dde9905db" providerId="ADAL" clId="{E95E5F01-C507-454C-9C3C-9B1BF655FB3E}" dt="2022-09-02T07:24:46.842" v="251" actId="20577"/>
          <ac:spMkLst>
            <pc:docMk/>
            <pc:sldMk cId="1503337822" sldId="1430"/>
            <ac:spMk id="7" creationId="{521C454B-F5E8-4456-B826-7D75278D9657}"/>
          </ac:spMkLst>
        </pc:spChg>
        <pc:spChg chg="mod">
          <ac:chgData name="Del Manso Martina" userId="513a9d34-6994-41b9-901c-f28dde9905db" providerId="ADAL" clId="{E95E5F01-C507-454C-9C3C-9B1BF655FB3E}" dt="2022-09-02T07:23:21.244" v="207" actId="20577"/>
          <ac:spMkLst>
            <pc:docMk/>
            <pc:sldMk cId="1503337822" sldId="1430"/>
            <ac:spMk id="12" creationId="{C38C7F7B-BB50-4EF1-B675-C18FAB25E91D}"/>
          </ac:spMkLst>
        </pc:spChg>
        <pc:spChg chg="mod">
          <ac:chgData name="Del Manso Martina" userId="513a9d34-6994-41b9-901c-f28dde9905db" providerId="ADAL" clId="{E95E5F01-C507-454C-9C3C-9B1BF655FB3E}" dt="2022-09-02T07:23:11.782" v="197" actId="20577"/>
          <ac:spMkLst>
            <pc:docMk/>
            <pc:sldMk cId="1503337822" sldId="1430"/>
            <ac:spMk id="20" creationId="{16455BC2-3EEC-465F-BFC7-69E0D30CE390}"/>
          </ac:spMkLst>
        </pc:spChg>
        <pc:spChg chg="mod">
          <ac:chgData name="Del Manso Martina" userId="513a9d34-6994-41b9-901c-f28dde9905db" providerId="ADAL" clId="{E95E5F01-C507-454C-9C3C-9B1BF655FB3E}" dt="2022-09-02T07:23:37.723" v="219" actId="20577"/>
          <ac:spMkLst>
            <pc:docMk/>
            <pc:sldMk cId="1503337822" sldId="1430"/>
            <ac:spMk id="23" creationId="{1916299F-6F0B-41A0-B266-329199B98D1D}"/>
          </ac:spMkLst>
        </pc:spChg>
        <pc:spChg chg="mod">
          <ac:chgData name="Del Manso Martina" userId="513a9d34-6994-41b9-901c-f28dde9905db" providerId="ADAL" clId="{E95E5F01-C507-454C-9C3C-9B1BF655FB3E}" dt="2022-09-02T07:23:27.256" v="213" actId="20577"/>
          <ac:spMkLst>
            <pc:docMk/>
            <pc:sldMk cId="1503337822" sldId="1430"/>
            <ac:spMk id="24" creationId="{E74C75E4-D3C3-4199-B3B7-E5CE64741945}"/>
          </ac:spMkLst>
        </pc:spChg>
        <pc:spChg chg="mod">
          <ac:chgData name="Del Manso Martina" userId="513a9d34-6994-41b9-901c-f28dde9905db" providerId="ADAL" clId="{E95E5F01-C507-454C-9C3C-9B1BF655FB3E}" dt="2022-09-02T07:23:58.653" v="225" actId="20577"/>
          <ac:spMkLst>
            <pc:docMk/>
            <pc:sldMk cId="1503337822" sldId="1430"/>
            <ac:spMk id="25" creationId="{2A50A42D-7861-4F67-ABF7-B56D3E1416D8}"/>
          </ac:spMkLst>
        </pc:spChg>
        <pc:spChg chg="mod">
          <ac:chgData name="Del Manso Martina" userId="513a9d34-6994-41b9-901c-f28dde9905db" providerId="ADAL" clId="{E95E5F01-C507-454C-9C3C-9B1BF655FB3E}" dt="2022-09-02T07:24:16.846" v="237" actId="20577"/>
          <ac:spMkLst>
            <pc:docMk/>
            <pc:sldMk cId="1503337822" sldId="1430"/>
            <ac:spMk id="26" creationId="{17B8BD54-C49A-4DF1-BBE2-6315E6CC2BD6}"/>
          </ac:spMkLst>
        </pc:spChg>
        <pc:spChg chg="mod">
          <ac:chgData name="Del Manso Martina" userId="513a9d34-6994-41b9-901c-f28dde9905db" providerId="ADAL" clId="{E95E5F01-C507-454C-9C3C-9B1BF655FB3E}" dt="2022-09-02T07:24:07.565" v="231" actId="20577"/>
          <ac:spMkLst>
            <pc:docMk/>
            <pc:sldMk cId="1503337822" sldId="1430"/>
            <ac:spMk id="27" creationId="{3D620C99-C7B9-49E6-9F1F-B55959BD649D}"/>
          </ac:spMkLst>
        </pc:spChg>
        <pc:spChg chg="mod">
          <ac:chgData name="Del Manso Martina" userId="513a9d34-6994-41b9-901c-f28dde9905db" providerId="ADAL" clId="{E95E5F01-C507-454C-9C3C-9B1BF655FB3E}" dt="2022-09-02T07:24:34.110" v="249" actId="20577"/>
          <ac:spMkLst>
            <pc:docMk/>
            <pc:sldMk cId="1503337822" sldId="1430"/>
            <ac:spMk id="28" creationId="{E84D0256-A48B-432B-B8ED-89AB73710437}"/>
          </ac:spMkLst>
        </pc:spChg>
        <pc:spChg chg="mod">
          <ac:chgData name="Del Manso Martina" userId="513a9d34-6994-41b9-901c-f28dde9905db" providerId="ADAL" clId="{E95E5F01-C507-454C-9C3C-9B1BF655FB3E}" dt="2022-09-02T07:24:25.632" v="243" actId="20577"/>
          <ac:spMkLst>
            <pc:docMk/>
            <pc:sldMk cId="1503337822" sldId="1430"/>
            <ac:spMk id="29" creationId="{6B0B2A4C-42BF-4626-B2DA-6BCBB944F7F9}"/>
          </ac:spMkLst>
        </pc:spChg>
        <pc:picChg chg="del">
          <ac:chgData name="Del Manso Martina" userId="513a9d34-6994-41b9-901c-f28dde9905db" providerId="ADAL" clId="{E95E5F01-C507-454C-9C3C-9B1BF655FB3E}" dt="2022-09-02T06:55:00.978" v="182" actId="478"/>
          <ac:picMkLst>
            <pc:docMk/>
            <pc:sldMk cId="1503337822" sldId="1430"/>
            <ac:picMk id="2" creationId="{C6A5A578-A758-463F-A53D-4A8E52960DED}"/>
          </ac:picMkLst>
        </pc:picChg>
        <pc:picChg chg="add mod">
          <ac:chgData name="Del Manso Martina" userId="513a9d34-6994-41b9-901c-f28dde9905db" providerId="ADAL" clId="{E95E5F01-C507-454C-9C3C-9B1BF655FB3E}" dt="2022-09-02T06:55:33.653" v="189" actId="167"/>
          <ac:picMkLst>
            <pc:docMk/>
            <pc:sldMk cId="1503337822" sldId="1430"/>
            <ac:picMk id="1026" creationId="{52F621AD-70E9-0B56-8378-A893910AAD64}"/>
          </ac:picMkLst>
        </pc:picChg>
      </pc:sldChg>
      <pc:sldChg chg="modSp mod">
        <pc:chgData name="Del Manso Martina" userId="513a9d34-6994-41b9-901c-f28dde9905db" providerId="ADAL" clId="{E95E5F01-C507-454C-9C3C-9B1BF655FB3E}" dt="2022-09-01T21:35:54.491" v="175" actId="20577"/>
        <pc:sldMkLst>
          <pc:docMk/>
          <pc:sldMk cId="1363598916" sldId="1436"/>
        </pc:sldMkLst>
        <pc:spChg chg="mod">
          <ac:chgData name="Del Manso Martina" userId="513a9d34-6994-41b9-901c-f28dde9905db" providerId="ADAL" clId="{E95E5F01-C507-454C-9C3C-9B1BF655FB3E}" dt="2022-09-01T21:35:54.491" v="175" actId="20577"/>
          <ac:spMkLst>
            <pc:docMk/>
            <pc:sldMk cId="1363598916" sldId="1436"/>
            <ac:spMk id="2" creationId="{8BF82B57-AAD8-1EEF-574E-5BAF68B60329}"/>
          </ac:spMkLst>
        </pc:spChg>
        <pc:spChg chg="mod">
          <ac:chgData name="Del Manso Martina" userId="513a9d34-6994-41b9-901c-f28dde9905db" providerId="ADAL" clId="{E95E5F01-C507-454C-9C3C-9B1BF655FB3E}" dt="2022-09-01T21:11:34.412" v="43"/>
          <ac:spMkLst>
            <pc:docMk/>
            <pc:sldMk cId="1363598916" sldId="1436"/>
            <ac:spMk id="4" creationId="{C436C9B4-0598-4BC7-8D20-3BCE1F1E349C}"/>
          </ac:spMkLst>
        </pc:spChg>
        <pc:picChg chg="mod">
          <ac:chgData name="Del Manso Martina" userId="513a9d34-6994-41b9-901c-f28dde9905db" providerId="ADAL" clId="{E95E5F01-C507-454C-9C3C-9B1BF655FB3E}" dt="2022-09-01T21:35:43.470" v="168" actId="14100"/>
          <ac:picMkLst>
            <pc:docMk/>
            <pc:sldMk cId="1363598916" sldId="1436"/>
            <ac:picMk id="1026" creationId="{32B3213B-D8BE-432B-90FE-A047AFD3C020}"/>
          </ac:picMkLst>
        </pc:picChg>
      </pc:sldChg>
      <pc:sldChg chg="modSp mod">
        <pc:chgData name="Del Manso Martina" userId="513a9d34-6994-41b9-901c-f28dde9905db" providerId="ADAL" clId="{E95E5F01-C507-454C-9C3C-9B1BF655FB3E}" dt="2022-09-01T21:22:59.455" v="124" actId="20577"/>
        <pc:sldMkLst>
          <pc:docMk/>
          <pc:sldMk cId="3024650233" sldId="1443"/>
        </pc:sldMkLst>
        <pc:spChg chg="mod">
          <ac:chgData name="Del Manso Martina" userId="513a9d34-6994-41b9-901c-f28dde9905db" providerId="ADAL" clId="{E95E5F01-C507-454C-9C3C-9B1BF655FB3E}" dt="2022-09-01T21:22:59.455" v="124" actId="20577"/>
          <ac:spMkLst>
            <pc:docMk/>
            <pc:sldMk cId="3024650233" sldId="1443"/>
            <ac:spMk id="9" creationId="{853EB532-9503-48AE-8364-7F7C9B64A96B}"/>
          </ac:spMkLst>
        </pc:spChg>
        <pc:spChg chg="mod">
          <ac:chgData name="Del Manso Martina" userId="513a9d34-6994-41b9-901c-f28dde9905db" providerId="ADAL" clId="{E95E5F01-C507-454C-9C3C-9B1BF655FB3E}" dt="2022-09-01T21:22:56.276" v="122" actId="20577"/>
          <ac:spMkLst>
            <pc:docMk/>
            <pc:sldMk cId="3024650233" sldId="1443"/>
            <ac:spMk id="10" creationId="{0BD037C3-7E0E-4F44-9B42-DA601C69B26E}"/>
          </ac:spMkLst>
        </pc:spChg>
        <pc:spChg chg="mod">
          <ac:chgData name="Del Manso Martina" userId="513a9d34-6994-41b9-901c-f28dde9905db" providerId="ADAL" clId="{E95E5F01-C507-454C-9C3C-9B1BF655FB3E}" dt="2022-09-01T21:11:34.412" v="43"/>
          <ac:spMkLst>
            <pc:docMk/>
            <pc:sldMk cId="3024650233" sldId="1443"/>
            <ac:spMk id="13" creationId="{E7776058-B94D-432C-A9E8-125AE28A6B8A}"/>
          </ac:spMkLst>
        </pc:spChg>
        <pc:picChg chg="mod">
          <ac:chgData name="Del Manso Martina" userId="513a9d34-6994-41b9-901c-f28dde9905db" providerId="ADAL" clId="{E95E5F01-C507-454C-9C3C-9B1BF655FB3E}" dt="2022-09-01T21:21:54.244" v="118" actId="14826"/>
          <ac:picMkLst>
            <pc:docMk/>
            <pc:sldMk cId="3024650233" sldId="1443"/>
            <ac:picMk id="6146" creationId="{3B2467D0-95AB-4349-9144-A9BBBC34A0C4}"/>
          </ac:picMkLst>
        </pc:picChg>
      </pc:sldChg>
      <pc:sldChg chg="modSp mod">
        <pc:chgData name="Del Manso Martina" userId="513a9d34-6994-41b9-901c-f28dde9905db" providerId="ADAL" clId="{E95E5F01-C507-454C-9C3C-9B1BF655FB3E}" dt="2022-09-02T07:44:51.793" v="305" actId="20577"/>
        <pc:sldMkLst>
          <pc:docMk/>
          <pc:sldMk cId="2705140051" sldId="1461"/>
        </pc:sldMkLst>
        <pc:spChg chg="mod">
          <ac:chgData name="Del Manso Martina" userId="513a9d34-6994-41b9-901c-f28dde9905db" providerId="ADAL" clId="{E95E5F01-C507-454C-9C3C-9B1BF655FB3E}" dt="2022-09-02T07:44:33.942" v="301" actId="20577"/>
          <ac:spMkLst>
            <pc:docMk/>
            <pc:sldMk cId="2705140051" sldId="1461"/>
            <ac:spMk id="2" creationId="{97E7B292-9F5A-9049-8903-1BFA5568045D}"/>
          </ac:spMkLst>
        </pc:spChg>
        <pc:spChg chg="mod">
          <ac:chgData name="Del Manso Martina" userId="513a9d34-6994-41b9-901c-f28dde9905db" providerId="ADAL" clId="{E95E5F01-C507-454C-9C3C-9B1BF655FB3E}" dt="2022-09-02T07:44:47.953" v="304" actId="13926"/>
          <ac:spMkLst>
            <pc:docMk/>
            <pc:sldMk cId="2705140051" sldId="1461"/>
            <ac:spMk id="3" creationId="{9AE7991F-227C-4D1D-963F-5DF7512E9B72}"/>
          </ac:spMkLst>
        </pc:spChg>
        <pc:spChg chg="mod">
          <ac:chgData name="Del Manso Martina" userId="513a9d34-6994-41b9-901c-f28dde9905db" providerId="ADAL" clId="{E95E5F01-C507-454C-9C3C-9B1BF655FB3E}" dt="2022-09-02T07:44:51.793" v="305" actId="20577"/>
          <ac:spMkLst>
            <pc:docMk/>
            <pc:sldMk cId="2705140051" sldId="1461"/>
            <ac:spMk id="6" creationId="{C0E3834D-83F4-4161-9CFE-5070D55D5F1B}"/>
          </ac:spMkLst>
        </pc:spChg>
      </pc:sldChg>
      <pc:sldChg chg="modSp del mod">
        <pc:chgData name="Del Manso Martina" userId="513a9d34-6994-41b9-901c-f28dde9905db" providerId="ADAL" clId="{E95E5F01-C507-454C-9C3C-9B1BF655FB3E}" dt="2022-09-02T07:43:21.537" v="287" actId="47"/>
        <pc:sldMkLst>
          <pc:docMk/>
          <pc:sldMk cId="2534449462" sldId="1464"/>
        </pc:sldMkLst>
        <pc:spChg chg="mod">
          <ac:chgData name="Del Manso Martina" userId="513a9d34-6994-41b9-901c-f28dde9905db" providerId="ADAL" clId="{E95E5F01-C507-454C-9C3C-9B1BF655FB3E}" dt="2022-09-01T21:36:11.016" v="177" actId="13926"/>
          <ac:spMkLst>
            <pc:docMk/>
            <pc:sldMk cId="2534449462" sldId="1464"/>
            <ac:spMk id="6" creationId="{E661DEED-FC1E-7A08-3EC4-2541953D5BEE}"/>
          </ac:spMkLst>
        </pc:spChg>
      </pc:sldChg>
    </pc:docChg>
  </pc:docChgLst>
  <pc:docChgLst>
    <pc:chgData name="Giacomo Facchin" userId="0962a869-8f80-4581-b4ab-1dd46a6052a9" providerId="ADAL" clId="{F791D08F-2AFC-9842-BBE3-B2F60F1541D4}"/>
    <pc:docChg chg="undo custSel addSld delSld modSld">
      <pc:chgData name="Giacomo Facchin" userId="0962a869-8f80-4581-b4ab-1dd46a6052a9" providerId="ADAL" clId="{F791D08F-2AFC-9842-BBE3-B2F60F1541D4}" dt="2022-08-12T10:53:50.656" v="153" actId="1076"/>
      <pc:docMkLst>
        <pc:docMk/>
      </pc:docMkLst>
      <pc:sldChg chg="modSp add del mod">
        <pc:chgData name="Giacomo Facchin" userId="0962a869-8f80-4581-b4ab-1dd46a6052a9" providerId="ADAL" clId="{F791D08F-2AFC-9842-BBE3-B2F60F1541D4}" dt="2022-08-12T10:47:22.842" v="123" actId="1076"/>
        <pc:sldMkLst>
          <pc:docMk/>
          <pc:sldMk cId="0" sldId="256"/>
        </pc:sldMkLst>
        <pc:spChg chg="mod">
          <ac:chgData name="Giacomo Facchin" userId="0962a869-8f80-4581-b4ab-1dd46a6052a9" providerId="ADAL" clId="{F791D08F-2AFC-9842-BBE3-B2F60F1541D4}" dt="2022-08-12T10:47:22.842" v="123" actId="1076"/>
          <ac:spMkLst>
            <pc:docMk/>
            <pc:sldMk cId="0" sldId="256"/>
            <ac:spMk id="3" creationId="{00000000-0000-0000-0000-000000000000}"/>
          </ac:spMkLst>
        </pc:spChg>
      </pc:sldChg>
      <pc:sldChg chg="modSp mod">
        <pc:chgData name="Giacomo Facchin" userId="0962a869-8f80-4581-b4ab-1dd46a6052a9" providerId="ADAL" clId="{F791D08F-2AFC-9842-BBE3-B2F60F1541D4}" dt="2022-08-12T08:22:02.180" v="15" actId="14826"/>
        <pc:sldMkLst>
          <pc:docMk/>
          <pc:sldMk cId="1175944865" sldId="263"/>
        </pc:sldMkLst>
        <pc:spChg chg="mod">
          <ac:chgData name="Giacomo Facchin" userId="0962a869-8f80-4581-b4ab-1dd46a6052a9" providerId="ADAL" clId="{F791D08F-2AFC-9842-BBE3-B2F60F1541D4}" dt="2022-08-12T08:20:02.035" v="14" actId="13926"/>
          <ac:spMkLst>
            <pc:docMk/>
            <pc:sldMk cId="1175944865" sldId="263"/>
            <ac:spMk id="2" creationId="{911FAC7D-D035-4629-A122-3DDA6E630666}"/>
          </ac:spMkLst>
        </pc:spChg>
        <pc:spChg chg="mod">
          <ac:chgData name="Giacomo Facchin" userId="0962a869-8f80-4581-b4ab-1dd46a6052a9" providerId="ADAL" clId="{F791D08F-2AFC-9842-BBE3-B2F60F1541D4}" dt="2022-08-12T08:19:47.918" v="13" actId="13926"/>
          <ac:spMkLst>
            <pc:docMk/>
            <pc:sldMk cId="1175944865" sldId="263"/>
            <ac:spMk id="8" creationId="{88ED138C-29C0-410A-8A6C-FC0EE87430DF}"/>
          </ac:spMkLst>
        </pc:spChg>
        <pc:picChg chg="mod">
          <ac:chgData name="Giacomo Facchin" userId="0962a869-8f80-4581-b4ab-1dd46a6052a9" providerId="ADAL" clId="{F791D08F-2AFC-9842-BBE3-B2F60F1541D4}" dt="2022-08-12T08:22:02.180" v="15" actId="14826"/>
          <ac:picMkLst>
            <pc:docMk/>
            <pc:sldMk cId="1175944865" sldId="263"/>
            <ac:picMk id="10" creationId="{C5BB7BEC-B517-08A8-187E-7C6169EEB903}"/>
          </ac:picMkLst>
        </pc:picChg>
      </pc:sldChg>
      <pc:sldChg chg="addSp modSp mod">
        <pc:chgData name="Giacomo Facchin" userId="0962a869-8f80-4581-b4ab-1dd46a6052a9" providerId="ADAL" clId="{F791D08F-2AFC-9842-BBE3-B2F60F1541D4}" dt="2022-08-12T08:45:12.260" v="112" actId="13926"/>
        <pc:sldMkLst>
          <pc:docMk/>
          <pc:sldMk cId="1055586143" sldId="265"/>
        </pc:sldMkLst>
        <pc:spChg chg="add mod">
          <ac:chgData name="Giacomo Facchin" userId="0962a869-8f80-4581-b4ab-1dd46a6052a9" providerId="ADAL" clId="{F791D08F-2AFC-9842-BBE3-B2F60F1541D4}" dt="2022-08-12T08:45:01.361" v="111" actId="1076"/>
          <ac:spMkLst>
            <pc:docMk/>
            <pc:sldMk cId="1055586143" sldId="265"/>
            <ac:spMk id="3" creationId="{0AF22AC7-5F59-9A11-D3BA-C4BBF28333D0}"/>
          </ac:spMkLst>
        </pc:spChg>
        <pc:spChg chg="mod">
          <ac:chgData name="Giacomo Facchin" userId="0962a869-8f80-4581-b4ab-1dd46a6052a9" providerId="ADAL" clId="{F791D08F-2AFC-9842-BBE3-B2F60F1541D4}" dt="2022-08-12T08:45:12.260" v="112" actId="13926"/>
          <ac:spMkLst>
            <pc:docMk/>
            <pc:sldMk cId="1055586143" sldId="265"/>
            <ac:spMk id="6" creationId="{18B3654A-7DA2-42C6-9E9B-3690B637422E}"/>
          </ac:spMkLst>
        </pc:spChg>
        <pc:picChg chg="mod modCrop">
          <ac:chgData name="Giacomo Facchin" userId="0962a869-8f80-4581-b4ab-1dd46a6052a9" providerId="ADAL" clId="{F791D08F-2AFC-9842-BBE3-B2F60F1541D4}" dt="2022-08-12T08:44:56.149" v="110" actId="1076"/>
          <ac:picMkLst>
            <pc:docMk/>
            <pc:sldMk cId="1055586143" sldId="265"/>
            <ac:picMk id="8" creationId="{2FD3EFEC-B647-321D-4189-ECFD85A01383}"/>
          </ac:picMkLst>
        </pc:picChg>
      </pc:sldChg>
      <pc:sldChg chg="modSp mod">
        <pc:chgData name="Giacomo Facchin" userId="0962a869-8f80-4581-b4ab-1dd46a6052a9" providerId="ADAL" clId="{F791D08F-2AFC-9842-BBE3-B2F60F1541D4}" dt="2022-08-12T08:54:22.330" v="118" actId="14826"/>
        <pc:sldMkLst>
          <pc:docMk/>
          <pc:sldMk cId="937019017" sldId="267"/>
        </pc:sldMkLst>
        <pc:spChg chg="mod">
          <ac:chgData name="Giacomo Facchin" userId="0962a869-8f80-4581-b4ab-1dd46a6052a9" providerId="ADAL" clId="{F791D08F-2AFC-9842-BBE3-B2F60F1541D4}" dt="2022-08-11T14:27:03.356" v="3" actId="13926"/>
          <ac:spMkLst>
            <pc:docMk/>
            <pc:sldMk cId="937019017" sldId="267"/>
            <ac:spMk id="8" creationId="{120FA03F-51ED-409D-B36B-F721E225D251}"/>
          </ac:spMkLst>
        </pc:spChg>
        <pc:picChg chg="mod">
          <ac:chgData name="Giacomo Facchin" userId="0962a869-8f80-4581-b4ab-1dd46a6052a9" providerId="ADAL" clId="{F791D08F-2AFC-9842-BBE3-B2F60F1541D4}" dt="2022-08-12T08:54:22.330" v="118" actId="14826"/>
          <ac:picMkLst>
            <pc:docMk/>
            <pc:sldMk cId="937019017" sldId="267"/>
            <ac:picMk id="1026" creationId="{34C80901-1D15-4950-8E56-BBB4C94CAC59}"/>
          </ac:picMkLst>
        </pc:picChg>
      </pc:sldChg>
      <pc:sldChg chg="modSp add del mod">
        <pc:chgData name="Giacomo Facchin" userId="0962a869-8f80-4581-b4ab-1dd46a6052a9" providerId="ADAL" clId="{F791D08F-2AFC-9842-BBE3-B2F60F1541D4}" dt="2022-08-12T10:52:55.069" v="150" actId="207"/>
        <pc:sldMkLst>
          <pc:docMk/>
          <pc:sldMk cId="0" sldId="274"/>
        </pc:sldMkLst>
        <pc:spChg chg="mod">
          <ac:chgData name="Giacomo Facchin" userId="0962a869-8f80-4581-b4ab-1dd46a6052a9" providerId="ADAL" clId="{F791D08F-2AFC-9842-BBE3-B2F60F1541D4}" dt="2022-08-12T10:52:55.069" v="150" actId="207"/>
          <ac:spMkLst>
            <pc:docMk/>
            <pc:sldMk cId="0" sldId="274"/>
            <ac:spMk id="5" creationId="{00000000-0000-0000-0000-000000000000}"/>
          </ac:spMkLst>
        </pc:spChg>
        <pc:graphicFrameChg chg="mod modGraphic">
          <ac:chgData name="Giacomo Facchin" userId="0962a869-8f80-4581-b4ab-1dd46a6052a9" providerId="ADAL" clId="{F791D08F-2AFC-9842-BBE3-B2F60F1541D4}" dt="2022-08-12T10:52:16.941" v="149" actId="1076"/>
          <ac:graphicFrameMkLst>
            <pc:docMk/>
            <pc:sldMk cId="0" sldId="274"/>
            <ac:graphicFrameMk id="14" creationId="{90CCE0D1-37D6-813A-8030-89098E08E698}"/>
          </ac:graphicFrameMkLst>
        </pc:graphicFrameChg>
      </pc:sldChg>
      <pc:sldChg chg="modSp mod">
        <pc:chgData name="Giacomo Facchin" userId="0962a869-8f80-4581-b4ab-1dd46a6052a9" providerId="ADAL" clId="{F791D08F-2AFC-9842-BBE3-B2F60F1541D4}" dt="2022-08-12T08:46:32.827" v="114" actId="13926"/>
        <pc:sldMkLst>
          <pc:docMk/>
          <pc:sldMk cId="1393109582" sldId="276"/>
        </pc:sldMkLst>
        <pc:spChg chg="mod">
          <ac:chgData name="Giacomo Facchin" userId="0962a869-8f80-4581-b4ab-1dd46a6052a9" providerId="ADAL" clId="{F791D08F-2AFC-9842-BBE3-B2F60F1541D4}" dt="2022-08-12T08:46:32.827" v="114" actId="13926"/>
          <ac:spMkLst>
            <pc:docMk/>
            <pc:sldMk cId="1393109582" sldId="276"/>
            <ac:spMk id="3" creationId="{46B1FEDA-143A-4056-8586-6BEC18D7A754}"/>
          </ac:spMkLst>
        </pc:spChg>
        <pc:spChg chg="mod">
          <ac:chgData name="Giacomo Facchin" userId="0962a869-8f80-4581-b4ab-1dd46a6052a9" providerId="ADAL" clId="{F791D08F-2AFC-9842-BBE3-B2F60F1541D4}" dt="2022-08-12T08:45:54.486" v="113"/>
          <ac:spMkLst>
            <pc:docMk/>
            <pc:sldMk cId="1393109582" sldId="276"/>
            <ac:spMk id="6" creationId="{AAE37481-9F71-4A84-85F9-605D50E8F62B}"/>
          </ac:spMkLst>
        </pc:spChg>
      </pc:sldChg>
      <pc:sldChg chg="add del">
        <pc:chgData name="Giacomo Facchin" userId="0962a869-8f80-4581-b4ab-1dd46a6052a9" providerId="ADAL" clId="{F791D08F-2AFC-9842-BBE3-B2F60F1541D4}" dt="2022-08-12T10:46:02.846" v="119" actId="2696"/>
        <pc:sldMkLst>
          <pc:docMk/>
          <pc:sldMk cId="2853855811" sldId="277"/>
        </pc:sldMkLst>
      </pc:sldChg>
      <pc:sldChg chg="modSp mod">
        <pc:chgData name="Giacomo Facchin" userId="0962a869-8f80-4581-b4ab-1dd46a6052a9" providerId="ADAL" clId="{F791D08F-2AFC-9842-BBE3-B2F60F1541D4}" dt="2022-08-12T08:28:33.956" v="49" actId="13926"/>
        <pc:sldMkLst>
          <pc:docMk/>
          <pc:sldMk cId="2366445357" sldId="1308"/>
        </pc:sldMkLst>
        <pc:spChg chg="mod">
          <ac:chgData name="Giacomo Facchin" userId="0962a869-8f80-4581-b4ab-1dd46a6052a9" providerId="ADAL" clId="{F791D08F-2AFC-9842-BBE3-B2F60F1541D4}" dt="2022-08-12T08:28:33.956" v="49" actId="13926"/>
          <ac:spMkLst>
            <pc:docMk/>
            <pc:sldMk cId="2366445357" sldId="1308"/>
            <ac:spMk id="5" creationId="{DF970081-94DA-4076-80A9-CF7BC0ABB794}"/>
          </ac:spMkLst>
        </pc:spChg>
        <pc:graphicFrameChg chg="mod modGraphic">
          <ac:chgData name="Giacomo Facchin" userId="0962a869-8f80-4581-b4ab-1dd46a6052a9" providerId="ADAL" clId="{F791D08F-2AFC-9842-BBE3-B2F60F1541D4}" dt="2022-08-12T08:28:19.331" v="46" actId="108"/>
          <ac:graphicFrameMkLst>
            <pc:docMk/>
            <pc:sldMk cId="2366445357" sldId="1308"/>
            <ac:graphicFrameMk id="8" creationId="{E95F98A3-5C61-F934-D9AB-63B169D1530C}"/>
          </ac:graphicFrameMkLst>
        </pc:graphicFrameChg>
      </pc:sldChg>
      <pc:sldChg chg="modSp mod">
        <pc:chgData name="Giacomo Facchin" userId="0962a869-8f80-4581-b4ab-1dd46a6052a9" providerId="ADAL" clId="{F791D08F-2AFC-9842-BBE3-B2F60F1541D4}" dt="2022-08-12T08:33:14.138" v="94" actId="20577"/>
        <pc:sldMkLst>
          <pc:docMk/>
          <pc:sldMk cId="2705140051" sldId="1461"/>
        </pc:sldMkLst>
        <pc:spChg chg="mod">
          <ac:chgData name="Giacomo Facchin" userId="0962a869-8f80-4581-b4ab-1dd46a6052a9" providerId="ADAL" clId="{F791D08F-2AFC-9842-BBE3-B2F60F1541D4}" dt="2022-08-12T08:32:46.289" v="89" actId="20577"/>
          <ac:spMkLst>
            <pc:docMk/>
            <pc:sldMk cId="2705140051" sldId="1461"/>
            <ac:spMk id="2" creationId="{97E7B292-9F5A-9049-8903-1BFA5568045D}"/>
          </ac:spMkLst>
        </pc:spChg>
        <pc:spChg chg="mod">
          <ac:chgData name="Giacomo Facchin" userId="0962a869-8f80-4581-b4ab-1dd46a6052a9" providerId="ADAL" clId="{F791D08F-2AFC-9842-BBE3-B2F60F1541D4}" dt="2022-08-12T08:33:14.138" v="94" actId="20577"/>
          <ac:spMkLst>
            <pc:docMk/>
            <pc:sldMk cId="2705140051" sldId="1461"/>
            <ac:spMk id="3" creationId="{9AE7991F-227C-4D1D-963F-5DF7512E9B72}"/>
          </ac:spMkLst>
        </pc:spChg>
        <pc:spChg chg="mod">
          <ac:chgData name="Giacomo Facchin" userId="0962a869-8f80-4581-b4ab-1dd46a6052a9" providerId="ADAL" clId="{F791D08F-2AFC-9842-BBE3-B2F60F1541D4}" dt="2022-08-12T08:31:14.295" v="63" actId="20577"/>
          <ac:spMkLst>
            <pc:docMk/>
            <pc:sldMk cId="2705140051" sldId="1461"/>
            <ac:spMk id="6" creationId="{C0E3834D-83F4-4161-9CFE-5070D55D5F1B}"/>
          </ac:spMkLst>
        </pc:spChg>
      </pc:sldChg>
      <pc:sldChg chg="modSp add del mod">
        <pc:chgData name="Giacomo Facchin" userId="0962a869-8f80-4581-b4ab-1dd46a6052a9" providerId="ADAL" clId="{F791D08F-2AFC-9842-BBE3-B2F60F1541D4}" dt="2022-08-12T10:53:50.656" v="153" actId="1076"/>
        <pc:sldMkLst>
          <pc:docMk/>
          <pc:sldMk cId="2534449462" sldId="1464"/>
        </pc:sldMkLst>
        <pc:spChg chg="mod">
          <ac:chgData name="Giacomo Facchin" userId="0962a869-8f80-4581-b4ab-1dd46a6052a9" providerId="ADAL" clId="{F791D08F-2AFC-9842-BBE3-B2F60F1541D4}" dt="2022-08-12T10:53:50.656" v="153" actId="1076"/>
          <ac:spMkLst>
            <pc:docMk/>
            <pc:sldMk cId="2534449462" sldId="1464"/>
            <ac:spMk id="9" creationId="{00000000-0000-0000-0000-000000000000}"/>
          </ac:spMkLst>
        </pc:spChg>
      </pc:sldChg>
    </pc:docChg>
  </pc:docChgLst>
  <pc:docChgLst>
    <pc:chgData name="Giacomo Facchin" userId="0962a869-8f80-4581-b4ab-1dd46a6052a9" providerId="ADAL" clId="{BD7B875E-8B99-0446-A319-7282BF84DDBE}"/>
    <pc:docChg chg="modSld">
      <pc:chgData name="Giacomo Facchin" userId="0962a869-8f80-4581-b4ab-1dd46a6052a9" providerId="ADAL" clId="{BD7B875E-8B99-0446-A319-7282BF84DDBE}" dt="2022-08-26T08:48:10.276" v="88" actId="13926"/>
      <pc:docMkLst>
        <pc:docMk/>
      </pc:docMkLst>
      <pc:sldChg chg="modSp mod">
        <pc:chgData name="Giacomo Facchin" userId="0962a869-8f80-4581-b4ab-1dd46a6052a9" providerId="ADAL" clId="{BD7B875E-8B99-0446-A319-7282BF84DDBE}" dt="2022-08-25T12:46:31.182" v="50" actId="1076"/>
        <pc:sldMkLst>
          <pc:docMk/>
          <pc:sldMk cId="558278552" sldId="259"/>
        </pc:sldMkLst>
        <pc:spChg chg="mod">
          <ac:chgData name="Giacomo Facchin" userId="0962a869-8f80-4581-b4ab-1dd46a6052a9" providerId="ADAL" clId="{BD7B875E-8B99-0446-A319-7282BF84DDBE}" dt="2022-08-25T12:46:31.182" v="50" actId="1076"/>
          <ac:spMkLst>
            <pc:docMk/>
            <pc:sldMk cId="558278552" sldId="259"/>
            <ac:spMk id="8" creationId="{30D2BD75-176A-45F8-A3B1-71B284903107}"/>
          </ac:spMkLst>
        </pc:spChg>
      </pc:sldChg>
      <pc:sldChg chg="modSp mod">
        <pc:chgData name="Giacomo Facchin" userId="0962a869-8f80-4581-b4ab-1dd46a6052a9" providerId="ADAL" clId="{BD7B875E-8B99-0446-A319-7282BF84DDBE}" dt="2022-08-26T08:29:00.580" v="51" actId="13926"/>
        <pc:sldMkLst>
          <pc:docMk/>
          <pc:sldMk cId="1175944865" sldId="263"/>
        </pc:sldMkLst>
        <pc:spChg chg="mod">
          <ac:chgData name="Giacomo Facchin" userId="0962a869-8f80-4581-b4ab-1dd46a6052a9" providerId="ADAL" clId="{BD7B875E-8B99-0446-A319-7282BF84DDBE}" dt="2022-08-26T08:29:00.580" v="51" actId="13926"/>
          <ac:spMkLst>
            <pc:docMk/>
            <pc:sldMk cId="1175944865" sldId="263"/>
            <ac:spMk id="2" creationId="{911FAC7D-D035-4629-A122-3DDA6E630666}"/>
          </ac:spMkLst>
        </pc:spChg>
      </pc:sldChg>
      <pc:sldChg chg="modSp mod">
        <pc:chgData name="Giacomo Facchin" userId="0962a869-8f80-4581-b4ab-1dd46a6052a9" providerId="ADAL" clId="{BD7B875E-8B99-0446-A319-7282BF84DDBE}" dt="2022-08-26T08:47:06.359" v="87" actId="13926"/>
        <pc:sldMkLst>
          <pc:docMk/>
          <pc:sldMk cId="1055586143" sldId="265"/>
        </pc:sldMkLst>
        <pc:spChg chg="mod">
          <ac:chgData name="Giacomo Facchin" userId="0962a869-8f80-4581-b4ab-1dd46a6052a9" providerId="ADAL" clId="{BD7B875E-8B99-0446-A319-7282BF84DDBE}" dt="2022-08-26T08:47:06.359" v="87" actId="13926"/>
          <ac:spMkLst>
            <pc:docMk/>
            <pc:sldMk cId="1055586143" sldId="265"/>
            <ac:spMk id="6" creationId="{18B3654A-7DA2-42C6-9E9B-3690B637422E}"/>
          </ac:spMkLst>
        </pc:spChg>
      </pc:sldChg>
      <pc:sldChg chg="modSp mod">
        <pc:chgData name="Giacomo Facchin" userId="0962a869-8f80-4581-b4ab-1dd46a6052a9" providerId="ADAL" clId="{BD7B875E-8B99-0446-A319-7282BF84DDBE}" dt="2022-08-26T08:32:55.248" v="55" actId="13926"/>
        <pc:sldMkLst>
          <pc:docMk/>
          <pc:sldMk cId="937019017" sldId="267"/>
        </pc:sldMkLst>
        <pc:spChg chg="mod">
          <ac:chgData name="Giacomo Facchin" userId="0962a869-8f80-4581-b4ab-1dd46a6052a9" providerId="ADAL" clId="{BD7B875E-8B99-0446-A319-7282BF84DDBE}" dt="2022-08-26T08:32:55.248" v="55" actId="13926"/>
          <ac:spMkLst>
            <pc:docMk/>
            <pc:sldMk cId="937019017" sldId="267"/>
            <ac:spMk id="8" creationId="{120FA03F-51ED-409D-B36B-F721E225D251}"/>
          </ac:spMkLst>
        </pc:spChg>
        <pc:picChg chg="mod">
          <ac:chgData name="Giacomo Facchin" userId="0962a869-8f80-4581-b4ab-1dd46a6052a9" providerId="ADAL" clId="{BD7B875E-8B99-0446-A319-7282BF84DDBE}" dt="2022-08-26T08:32:40.941" v="54" actId="14826"/>
          <ac:picMkLst>
            <pc:docMk/>
            <pc:sldMk cId="937019017" sldId="267"/>
            <ac:picMk id="4" creationId="{4444157A-12E9-441F-86E1-5134B309FA25}"/>
          </ac:picMkLst>
        </pc:picChg>
      </pc:sldChg>
      <pc:sldChg chg="modSp mod">
        <pc:chgData name="Giacomo Facchin" userId="0962a869-8f80-4581-b4ab-1dd46a6052a9" providerId="ADAL" clId="{BD7B875E-8B99-0446-A319-7282BF84DDBE}" dt="2022-08-26T08:48:10.276" v="88" actId="13926"/>
        <pc:sldMkLst>
          <pc:docMk/>
          <pc:sldMk cId="1393109582" sldId="276"/>
        </pc:sldMkLst>
        <pc:spChg chg="mod">
          <ac:chgData name="Giacomo Facchin" userId="0962a869-8f80-4581-b4ab-1dd46a6052a9" providerId="ADAL" clId="{BD7B875E-8B99-0446-A319-7282BF84DDBE}" dt="2022-08-26T08:48:10.276" v="88" actId="13926"/>
          <ac:spMkLst>
            <pc:docMk/>
            <pc:sldMk cId="1393109582" sldId="276"/>
            <ac:spMk id="3" creationId="{46B1FEDA-143A-4056-8586-6BEC18D7A754}"/>
          </ac:spMkLst>
        </pc:spChg>
      </pc:sldChg>
      <pc:sldChg chg="modSp mod">
        <pc:chgData name="Giacomo Facchin" userId="0962a869-8f80-4581-b4ab-1dd46a6052a9" providerId="ADAL" clId="{BD7B875E-8B99-0446-A319-7282BF84DDBE}" dt="2022-08-25T12:45:09.523" v="45" actId="20577"/>
        <pc:sldMkLst>
          <pc:docMk/>
          <pc:sldMk cId="596980194" sldId="278"/>
        </pc:sldMkLst>
        <pc:spChg chg="mod">
          <ac:chgData name="Giacomo Facchin" userId="0962a869-8f80-4581-b4ab-1dd46a6052a9" providerId="ADAL" clId="{BD7B875E-8B99-0446-A319-7282BF84DDBE}" dt="2022-08-25T12:45:09.523" v="45" actId="20577"/>
          <ac:spMkLst>
            <pc:docMk/>
            <pc:sldMk cId="596980194" sldId="278"/>
            <ac:spMk id="16" creationId="{9AAAB8FB-18B2-4010-8B19-390F6A5A5F0A}"/>
          </ac:spMkLst>
        </pc:spChg>
      </pc:sldChg>
      <pc:sldChg chg="modSp mod">
        <pc:chgData name="Giacomo Facchin" userId="0962a869-8f80-4581-b4ab-1dd46a6052a9" providerId="ADAL" clId="{BD7B875E-8B99-0446-A319-7282BF84DDBE}" dt="2022-08-26T08:37:15.385" v="68" actId="13926"/>
        <pc:sldMkLst>
          <pc:docMk/>
          <pc:sldMk cId="2366445357" sldId="1308"/>
        </pc:sldMkLst>
        <pc:spChg chg="mod">
          <ac:chgData name="Giacomo Facchin" userId="0962a869-8f80-4581-b4ab-1dd46a6052a9" providerId="ADAL" clId="{BD7B875E-8B99-0446-A319-7282BF84DDBE}" dt="2022-08-26T08:37:15.385" v="68" actId="13926"/>
          <ac:spMkLst>
            <pc:docMk/>
            <pc:sldMk cId="2366445357" sldId="1308"/>
            <ac:spMk id="5" creationId="{DF970081-94DA-4076-80A9-CF7BC0ABB794}"/>
          </ac:spMkLst>
        </pc:spChg>
        <pc:graphicFrameChg chg="mod modGraphic">
          <ac:chgData name="Giacomo Facchin" userId="0962a869-8f80-4581-b4ab-1dd46a6052a9" providerId="ADAL" clId="{BD7B875E-8B99-0446-A319-7282BF84DDBE}" dt="2022-08-26T08:36:48.291" v="67" actId="108"/>
          <ac:graphicFrameMkLst>
            <pc:docMk/>
            <pc:sldMk cId="2366445357" sldId="1308"/>
            <ac:graphicFrameMk id="8" creationId="{E95F98A3-5C61-F934-D9AB-63B169D1530C}"/>
          </ac:graphicFrameMkLst>
        </pc:graphicFrameChg>
      </pc:sldChg>
      <pc:sldChg chg="modSp mod">
        <pc:chgData name="Giacomo Facchin" userId="0962a869-8f80-4581-b4ab-1dd46a6052a9" providerId="ADAL" clId="{BD7B875E-8B99-0446-A319-7282BF84DDBE}" dt="2022-08-26T08:38:59.287" v="70" actId="13926"/>
        <pc:sldMkLst>
          <pc:docMk/>
          <pc:sldMk cId="2705140051" sldId="1461"/>
        </pc:sldMkLst>
        <pc:spChg chg="mod">
          <ac:chgData name="Giacomo Facchin" userId="0962a869-8f80-4581-b4ab-1dd46a6052a9" providerId="ADAL" clId="{BD7B875E-8B99-0446-A319-7282BF84DDBE}" dt="2022-08-26T08:38:43.814" v="69" actId="20577"/>
          <ac:spMkLst>
            <pc:docMk/>
            <pc:sldMk cId="2705140051" sldId="1461"/>
            <ac:spMk id="2" creationId="{97E7B292-9F5A-9049-8903-1BFA5568045D}"/>
          </ac:spMkLst>
        </pc:spChg>
        <pc:spChg chg="mod">
          <ac:chgData name="Giacomo Facchin" userId="0962a869-8f80-4581-b4ab-1dd46a6052a9" providerId="ADAL" clId="{BD7B875E-8B99-0446-A319-7282BF84DDBE}" dt="2022-08-26T08:38:59.287" v="70" actId="13926"/>
          <ac:spMkLst>
            <pc:docMk/>
            <pc:sldMk cId="2705140051" sldId="1461"/>
            <ac:spMk id="3" creationId="{9AE7991F-227C-4D1D-963F-5DF7512E9B72}"/>
          </ac:spMkLst>
        </pc:spChg>
      </pc:sldChg>
      <pc:sldChg chg="modSp mod">
        <pc:chgData name="Giacomo Facchin" userId="0962a869-8f80-4581-b4ab-1dd46a6052a9" providerId="ADAL" clId="{BD7B875E-8B99-0446-A319-7282BF84DDBE}" dt="2022-08-26T08:41:26.706" v="86" actId="20577"/>
        <pc:sldMkLst>
          <pc:docMk/>
          <pc:sldMk cId="2534449462" sldId="1464"/>
        </pc:sldMkLst>
        <pc:spChg chg="mod">
          <ac:chgData name="Giacomo Facchin" userId="0962a869-8f80-4581-b4ab-1dd46a6052a9" providerId="ADAL" clId="{BD7B875E-8B99-0446-A319-7282BF84DDBE}" dt="2022-08-26T08:41:26.706" v="86" actId="20577"/>
          <ac:spMkLst>
            <pc:docMk/>
            <pc:sldMk cId="2534449462" sldId="1464"/>
            <ac:spMk id="7" creationId="{DE0F5A75-5FBE-DB58-5B7C-C4655E6B239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A7E45F-677A-4CFA-A218-7B80E3C7AFFF}" type="datetimeFigureOut">
              <a:rPr lang="it-IT" smtClean="0"/>
              <a:t>09/09/2022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06D94-901B-4EEA-9FFD-CE4181E9FA23}" type="slidenum">
              <a:rPr lang="it-IT" smtClean="0"/>
              <a:t>‹N›</a:t>
            </a:fld>
            <a:endParaRPr lang="it-IT"/>
          </a:p>
        </p:txBody>
      </p:sp>
    </p:spTree>
    <p:extLst>
      <p:ext uri="{BB962C8B-B14F-4D97-AF65-F5344CB8AC3E}">
        <p14:creationId xmlns:p14="http://schemas.microsoft.com/office/powerpoint/2010/main" val="1641755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F406D94-901B-4EEA-9FFD-CE4181E9FA23}" type="slidenum">
              <a:rPr lang="it-IT" smtClean="0"/>
              <a:t>3</a:t>
            </a:fld>
            <a:endParaRPr lang="it-IT"/>
          </a:p>
        </p:txBody>
      </p:sp>
    </p:spTree>
    <p:extLst>
      <p:ext uri="{BB962C8B-B14F-4D97-AF65-F5344CB8AC3E}">
        <p14:creationId xmlns:p14="http://schemas.microsoft.com/office/powerpoint/2010/main" val="2646959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F406D94-901B-4EEA-9FFD-CE4181E9FA23}" type="slidenum">
              <a:rPr lang="it-IT" smtClean="0"/>
              <a:t>4</a:t>
            </a:fld>
            <a:endParaRPr lang="it-IT"/>
          </a:p>
        </p:txBody>
      </p:sp>
    </p:spTree>
    <p:extLst>
      <p:ext uri="{BB962C8B-B14F-4D97-AF65-F5344CB8AC3E}">
        <p14:creationId xmlns:p14="http://schemas.microsoft.com/office/powerpoint/2010/main" val="1404828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F406D94-901B-4EEA-9FFD-CE4181E9FA23}" type="slidenum">
              <a:rPr lang="it-IT" smtClean="0"/>
              <a:t>10</a:t>
            </a:fld>
            <a:endParaRPr lang="it-IT"/>
          </a:p>
        </p:txBody>
      </p:sp>
    </p:spTree>
    <p:extLst>
      <p:ext uri="{BB962C8B-B14F-4D97-AF65-F5344CB8AC3E}">
        <p14:creationId xmlns:p14="http://schemas.microsoft.com/office/powerpoint/2010/main" val="2651922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AF406D94-901B-4EEA-9FFD-CE4181E9FA23}" type="slidenum">
              <a:rPr lang="it-IT" smtClean="0"/>
              <a:t>14</a:t>
            </a:fld>
            <a:endParaRPr lang="it-IT"/>
          </a:p>
        </p:txBody>
      </p:sp>
    </p:spTree>
    <p:extLst>
      <p:ext uri="{BB962C8B-B14F-4D97-AF65-F5344CB8AC3E}">
        <p14:creationId xmlns:p14="http://schemas.microsoft.com/office/powerpoint/2010/main" val="3478958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AD8A56-AA01-4C8A-8637-C672DAE39F2E}"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5467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solidFill>
                  <a:srgbClr val="0064B7"/>
                </a:solidFill>
                <a:latin typeface="Titillium Web" panose="00000500000000000000"/>
              </a:defRPr>
            </a:lvl1pPr>
          </a:lstStyle>
          <a:p>
            <a:r>
              <a:rPr lang="it-IT"/>
              <a:t>Fare clic per modificare lo stile del titolo dello schema</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solidFill>
                  <a:srgbClr val="0064B7"/>
                </a:solidFill>
                <a:latin typeface="Titillium Web" panose="0000050000000000000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a:xfrm>
            <a:off x="792480" y="6492875"/>
            <a:ext cx="2743200" cy="365125"/>
          </a:xfrm>
        </p:spPr>
        <p:txBody>
          <a:bodyPr/>
          <a:lstStyle/>
          <a:p>
            <a:fld id="{4D173B44-B3C8-4047-8844-C47D3CFD0A56}" type="datetimeFigureOut">
              <a:rPr lang="it-IT" smtClean="0"/>
              <a:t>09/09/2022</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4145583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Layout personalizzato">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B3E96E5B-CF38-418E-BB54-7DD2E362D1E4}"/>
              </a:ext>
            </a:extLst>
          </p:cNvPr>
          <p:cNvSpPr/>
          <p:nvPr/>
        </p:nvSpPr>
        <p:spPr>
          <a:xfrm>
            <a:off x="6096000" y="676932"/>
            <a:ext cx="5715472" cy="4521141"/>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96DEF214-E0BE-4DF8-9103-30A836A3D6CB}"/>
              </a:ext>
            </a:extLst>
          </p:cNvPr>
          <p:cNvSpPr>
            <a:spLocks noGrp="1"/>
          </p:cNvSpPr>
          <p:nvPr>
            <p:ph type="title"/>
          </p:nvPr>
        </p:nvSpPr>
        <p:spPr>
          <a:xfrm>
            <a:off x="458638" y="2121894"/>
            <a:ext cx="5364192" cy="2277578"/>
          </a:xfrm>
        </p:spPr>
        <p:txBody>
          <a:bodyPr/>
          <a:lstStyle>
            <a:lvl1pPr>
              <a:defRPr>
                <a:solidFill>
                  <a:srgbClr val="0064B7"/>
                </a:solidFill>
              </a:defRPr>
            </a:lvl1pPr>
          </a:lstStyle>
          <a:p>
            <a:r>
              <a:rPr lang="it-IT"/>
              <a:t>Fare clic per modificare lo stile del titolo dello schema</a:t>
            </a:r>
          </a:p>
        </p:txBody>
      </p:sp>
      <p:pic>
        <p:nvPicPr>
          <p:cNvPr id="11" name="Immagine 10">
            <a:extLst>
              <a:ext uri="{FF2B5EF4-FFF2-40B4-BE49-F238E27FC236}">
                <a16:creationId xmlns:a16="http://schemas.microsoft.com/office/drawing/2014/main" id="{2F3FF30B-8C93-4AD6-99D2-CE475F460B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0104" y="1601881"/>
            <a:ext cx="1204240" cy="1040026"/>
          </a:xfrm>
          <a:prstGeom prst="rect">
            <a:avLst/>
          </a:prstGeom>
          <a:effectLst/>
        </p:spPr>
      </p:pic>
      <p:sp>
        <p:nvSpPr>
          <p:cNvPr id="13" name="Segnaposto testo 12">
            <a:extLst>
              <a:ext uri="{FF2B5EF4-FFF2-40B4-BE49-F238E27FC236}">
                <a16:creationId xmlns:a16="http://schemas.microsoft.com/office/drawing/2014/main" id="{D7E6EDC0-DCD4-4576-A46E-E04F4ABDFFF5}"/>
              </a:ext>
            </a:extLst>
          </p:cNvPr>
          <p:cNvSpPr>
            <a:spLocks noGrp="1"/>
          </p:cNvSpPr>
          <p:nvPr>
            <p:ph type="body" sz="quarter" idx="10"/>
          </p:nvPr>
        </p:nvSpPr>
        <p:spPr>
          <a:xfrm>
            <a:off x="6515100" y="2122488"/>
            <a:ext cx="5057775" cy="227647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104124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A926AA-0BA2-4BA0-828A-68FD4D3BFBEC}"/>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A9BE1FA0-A474-4C58-98D5-337CB5F88834}"/>
              </a:ext>
            </a:extLst>
          </p:cNvPr>
          <p:cNvSpPr>
            <a:spLocks noGrp="1"/>
          </p:cNvSpPr>
          <p:nvPr>
            <p:ph type="dt" sz="half" idx="10"/>
          </p:nvPr>
        </p:nvSpPr>
        <p:spPr/>
        <p:txBody>
          <a:bodyPr/>
          <a:lstStyle/>
          <a:p>
            <a:fld id="{4D173B44-B3C8-4047-8844-C47D3CFD0A56}" type="datetimeFigureOut">
              <a:rPr lang="it-IT" smtClean="0"/>
              <a:t>09/09/2022</a:t>
            </a:fld>
            <a:endParaRPr lang="it-IT"/>
          </a:p>
        </p:txBody>
      </p:sp>
      <p:sp>
        <p:nvSpPr>
          <p:cNvPr id="4" name="Segnaposto piè di pagina 3">
            <a:extLst>
              <a:ext uri="{FF2B5EF4-FFF2-40B4-BE49-F238E27FC236}">
                <a16:creationId xmlns:a16="http://schemas.microsoft.com/office/drawing/2014/main" id="{C37FBFE8-0AD6-4BB1-8785-4315249CCD0D}"/>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C3EF4319-7339-420E-A9B2-189C245CF75C}"/>
              </a:ext>
            </a:extLst>
          </p:cNvPr>
          <p:cNvSpPr>
            <a:spLocks noGrp="1"/>
          </p:cNvSpPr>
          <p:nvPr>
            <p:ph type="sldNum" sz="quarter" idx="12"/>
          </p:nvPr>
        </p:nvSpPr>
        <p:spPr/>
        <p:txBody>
          <a:bodyPr/>
          <a:lstStyle/>
          <a:p>
            <a:fld id="{45854D30-785F-4995-9BC1-C7BF7CC0876F}" type="slidenum">
              <a:rPr lang="it-IT" smtClean="0"/>
              <a:t>‹N›</a:t>
            </a:fld>
            <a:endParaRPr lang="it-IT"/>
          </a:p>
        </p:txBody>
      </p:sp>
      <p:pic>
        <p:nvPicPr>
          <p:cNvPr id="7" name="Immagine 6">
            <a:extLst>
              <a:ext uri="{FF2B5EF4-FFF2-40B4-BE49-F238E27FC236}">
                <a16:creationId xmlns:a16="http://schemas.microsoft.com/office/drawing/2014/main" id="{A12E29AE-52A7-49F9-ADFE-3D2798DBC5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1415" y="2341419"/>
            <a:ext cx="7749171" cy="1892453"/>
          </a:xfrm>
          <a:prstGeom prst="rect">
            <a:avLst/>
          </a:prstGeom>
        </p:spPr>
      </p:pic>
    </p:spTree>
    <p:extLst>
      <p:ext uri="{BB962C8B-B14F-4D97-AF65-F5344CB8AC3E}">
        <p14:creationId xmlns:p14="http://schemas.microsoft.com/office/powerpoint/2010/main" val="3460531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D4FC1B-FB8B-430C-BE68-15F61D681526}"/>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E54BABCE-9D20-4768-9370-24CAFFC6DCC2}"/>
              </a:ext>
            </a:extLst>
          </p:cNvPr>
          <p:cNvSpPr>
            <a:spLocks noGrp="1"/>
          </p:cNvSpPr>
          <p:nvPr>
            <p:ph type="dt" sz="half" idx="10"/>
          </p:nvPr>
        </p:nvSpPr>
        <p:spPr/>
        <p:txBody>
          <a:bodyPr/>
          <a:lstStyle/>
          <a:p>
            <a:fld id="{4D173B44-B3C8-4047-8844-C47D3CFD0A56}" type="datetimeFigureOut">
              <a:rPr lang="it-IT" smtClean="0"/>
              <a:t>09/09/2022</a:t>
            </a:fld>
            <a:endParaRPr lang="it-IT"/>
          </a:p>
        </p:txBody>
      </p:sp>
      <p:sp>
        <p:nvSpPr>
          <p:cNvPr id="4" name="Segnaposto piè di pagina 3">
            <a:extLst>
              <a:ext uri="{FF2B5EF4-FFF2-40B4-BE49-F238E27FC236}">
                <a16:creationId xmlns:a16="http://schemas.microsoft.com/office/drawing/2014/main" id="{4550C4E8-CFB0-485F-84FE-695BB4FCE23B}"/>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B2D36051-3DD3-41B6-8A2C-0EC700250B02}"/>
              </a:ext>
            </a:extLst>
          </p:cNvPr>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887357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solidFill>
                  <a:srgbClr val="0064B7"/>
                </a:solidFill>
              </a:defRPr>
            </a:lvl1pPr>
          </a:lstStyle>
          <a:p>
            <a:r>
              <a:rPr lang="it-IT"/>
              <a:t>Fare clic per modificare lo stile del titolo dello schema</a:t>
            </a:r>
          </a:p>
        </p:txBody>
      </p:sp>
      <p:sp>
        <p:nvSpPr>
          <p:cNvPr id="3" name="Segnaposto contenuto 2"/>
          <p:cNvSpPr>
            <a:spLocks noGrp="1"/>
          </p:cNvSpPr>
          <p:nvPr>
            <p:ph idx="1" hasCustomPrompt="1"/>
          </p:nvPr>
        </p:nvSpPr>
        <p:spPr>
          <a:xfrm>
            <a:off x="5183188" y="987425"/>
            <a:ext cx="6172200" cy="4873625"/>
          </a:xfrm>
        </p:spPr>
        <p:txBody>
          <a:bodyPr anchor="ctr"/>
          <a:lstStyle>
            <a:lvl1pPr>
              <a:defRPr sz="3200">
                <a:solidFill>
                  <a:srgbClr val="0064B7"/>
                </a:solidFill>
              </a:defRPr>
            </a:lvl1pPr>
            <a:lvl2pPr>
              <a:defRPr sz="2800">
                <a:solidFill>
                  <a:srgbClr val="0064B7"/>
                </a:solidFill>
              </a:defRPr>
            </a:lvl2pPr>
            <a:lvl3pPr>
              <a:defRPr sz="2400">
                <a:solidFill>
                  <a:srgbClr val="0064B7"/>
                </a:solidFill>
              </a:defRPr>
            </a:lvl3pPr>
            <a:lvl4pPr>
              <a:defRPr sz="2000">
                <a:solidFill>
                  <a:srgbClr val="0064B7"/>
                </a:solidFill>
              </a:defRPr>
            </a:lvl4pPr>
            <a:lvl5pPr>
              <a:defRPr sz="2000">
                <a:solidFill>
                  <a:srgbClr val="0064B7"/>
                </a:solidFill>
              </a:defRPr>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solidFill>
                  <a:srgbClr val="0064B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4D173B44-B3C8-4047-8844-C47D3CFD0A56}" type="datetimeFigureOut">
              <a:rPr lang="it-IT" smtClean="0"/>
              <a:t>09/09/2022</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126140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solidFill>
                  <a:srgbClr val="0064B7"/>
                </a:solidFill>
              </a:defRPr>
            </a:lvl1pPr>
          </a:lstStyle>
          <a:p>
            <a:r>
              <a:rPr lang="it-IT"/>
              <a:t>Fare clic per modificare lo stile del titolo dello schema</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solidFill>
                  <a:srgbClr val="0064B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solidFill>
                  <a:srgbClr val="0064B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4D173B44-B3C8-4047-8844-C47D3CFD0A56}" type="datetimeFigureOut">
              <a:rPr lang="it-IT" smtClean="0"/>
              <a:t>09/09/2022</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415994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testo verticale 2"/>
          <p:cNvSpPr>
            <a:spLocks noGrp="1"/>
          </p:cNvSpPr>
          <p:nvPr>
            <p:ph type="body" orient="vert" idx="1"/>
          </p:nvPr>
        </p:nvSpPr>
        <p:spPr>
          <a:xfrm>
            <a:off x="838200" y="1825625"/>
            <a:ext cx="10515600" cy="4126601"/>
          </a:xfrm>
        </p:spPr>
        <p:txBody>
          <a:bodyPr vert="eaVert"/>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09/09/2022</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04957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595728"/>
          </a:xfrm>
        </p:spPr>
        <p:txBody>
          <a:bodyPr vert="eaVert"/>
          <a:lstStyle>
            <a:lvl1pPr>
              <a:defRPr>
                <a:solidFill>
                  <a:srgbClr val="0064B7"/>
                </a:solidFill>
              </a:defRPr>
            </a:lvl1pPr>
          </a:lstStyle>
          <a:p>
            <a:r>
              <a:rPr lang="it-IT"/>
              <a:t>Fare clic per modificare lo stile del titolo dello schema</a:t>
            </a:r>
          </a:p>
        </p:txBody>
      </p:sp>
      <p:sp>
        <p:nvSpPr>
          <p:cNvPr id="3" name="Segnaposto testo verticale 2"/>
          <p:cNvSpPr>
            <a:spLocks noGrp="1"/>
          </p:cNvSpPr>
          <p:nvPr>
            <p:ph type="body" orient="vert" idx="1"/>
          </p:nvPr>
        </p:nvSpPr>
        <p:spPr>
          <a:xfrm>
            <a:off x="838200" y="365125"/>
            <a:ext cx="7734300" cy="5595728"/>
          </a:xfrm>
        </p:spPr>
        <p:txBody>
          <a:bodyPr vert="eaVert"/>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09/09/2022</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589177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094940A-E648-0744-AA3B-B3119C2D86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07487"/>
            <a:ext cx="9144000" cy="849180"/>
          </a:xfrm>
          <a:prstGeom prst="rect">
            <a:avLst/>
          </a:prstGeom>
        </p:spPr>
      </p:pic>
      <p:pic>
        <p:nvPicPr>
          <p:cNvPr id="4" name="Immagine" descr="Immagine">
            <a:extLst>
              <a:ext uri="{FF2B5EF4-FFF2-40B4-BE49-F238E27FC236}">
                <a16:creationId xmlns:a16="http://schemas.microsoft.com/office/drawing/2014/main" id="{C0F31F71-86D5-164C-B4CF-E61C1AE2E171}"/>
              </a:ext>
            </a:extLst>
          </p:cNvPr>
          <p:cNvPicPr>
            <a:picLocks noChangeAspect="1"/>
          </p:cNvPicPr>
          <p:nvPr userDrawn="1"/>
        </p:nvPicPr>
        <p:blipFill>
          <a:blip r:embed="rId3"/>
          <a:stretch>
            <a:fillRect/>
          </a:stretch>
        </p:blipFill>
        <p:spPr>
          <a:xfrm>
            <a:off x="10622421" y="5968991"/>
            <a:ext cx="821865" cy="774199"/>
          </a:xfrm>
          <a:prstGeom prst="rect">
            <a:avLst/>
          </a:prstGeom>
          <a:ln w="12700">
            <a:miter lim="400000"/>
          </a:ln>
        </p:spPr>
      </p:pic>
    </p:spTree>
    <p:extLst>
      <p:ext uri="{BB962C8B-B14F-4D97-AF65-F5344CB8AC3E}">
        <p14:creationId xmlns:p14="http://schemas.microsoft.com/office/powerpoint/2010/main" val="110853489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nfographics_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48737-D49C-4148-8ECF-403717F82795}"/>
              </a:ext>
            </a:extLst>
          </p:cNvPr>
          <p:cNvSpPr>
            <a:spLocks noGrp="1"/>
          </p:cNvSpPr>
          <p:nvPr>
            <p:ph type="title"/>
          </p:nvPr>
        </p:nvSpPr>
        <p:spPr>
          <a:xfrm>
            <a:off x="452730" y="503097"/>
            <a:ext cx="11292073" cy="837432"/>
          </a:xfrm>
        </p:spPr>
        <p:style>
          <a:lnRef idx="3">
            <a:schemeClr val="lt1"/>
          </a:lnRef>
          <a:fillRef idx="1">
            <a:schemeClr val="accent1"/>
          </a:fillRef>
          <a:effectRef idx="1">
            <a:schemeClr val="accent1"/>
          </a:effectRef>
          <a:fontRef idx="minor">
            <a:schemeClr val="lt1"/>
          </a:fontRef>
        </p:style>
        <p:txBody>
          <a:bodyPr/>
          <a:lstStyle/>
          <a:p>
            <a:r>
              <a:rPr lang="en-US"/>
              <a:t>Click to edit Master title style</a:t>
            </a:r>
          </a:p>
        </p:txBody>
      </p:sp>
      <p:sp>
        <p:nvSpPr>
          <p:cNvPr id="3" name="Date Placeholder 2">
            <a:extLst>
              <a:ext uri="{FF2B5EF4-FFF2-40B4-BE49-F238E27FC236}">
                <a16:creationId xmlns:a16="http://schemas.microsoft.com/office/drawing/2014/main" id="{1BCE6036-BFCF-4DEC-9848-0BA80662A5A1}"/>
              </a:ext>
            </a:extLst>
          </p:cNvPr>
          <p:cNvSpPr>
            <a:spLocks noGrp="1"/>
          </p:cNvSpPr>
          <p:nvPr>
            <p:ph type="dt" sz="half" idx="10"/>
          </p:nvPr>
        </p:nvSpPr>
        <p:spPr/>
        <p:txBody>
          <a:bodyPr/>
          <a:lstStyle/>
          <a:p>
            <a:fld id="{E2AB35E2-F186-4C4C-A33C-9F40F1D9DFA5}" type="datetimeFigureOut">
              <a:rPr lang="en-US" smtClean="0"/>
              <a:t>9/9/2022</a:t>
            </a:fld>
            <a:endParaRPr lang="en-US"/>
          </a:p>
        </p:txBody>
      </p:sp>
      <p:sp>
        <p:nvSpPr>
          <p:cNvPr id="4" name="Footer Placeholder 3">
            <a:extLst>
              <a:ext uri="{FF2B5EF4-FFF2-40B4-BE49-F238E27FC236}">
                <a16:creationId xmlns:a16="http://schemas.microsoft.com/office/drawing/2014/main" id="{51856A01-CD0E-4B46-B2FD-C76B589E41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F1C75F-E24F-46F5-A5CA-B8DB687752DD}"/>
              </a:ext>
            </a:extLst>
          </p:cNvPr>
          <p:cNvSpPr>
            <a:spLocks noGrp="1"/>
          </p:cNvSpPr>
          <p:nvPr>
            <p:ph type="sldNum" sz="quarter" idx="12"/>
          </p:nvPr>
        </p:nvSpPr>
        <p:spPr/>
        <p:txBody>
          <a:bodyPr/>
          <a:lstStyle/>
          <a:p>
            <a:fld id="{87B513E7-4515-4082-A960-D4704025B30C}" type="slidenum">
              <a:rPr lang="en-US" smtClean="0"/>
              <a:t>‹N›</a:t>
            </a:fld>
            <a:endParaRPr lang="en-US"/>
          </a:p>
        </p:txBody>
      </p:sp>
      <p:sp>
        <p:nvSpPr>
          <p:cNvPr id="8" name="Chart Placeholder 6">
            <a:extLst>
              <a:ext uri="{FF2B5EF4-FFF2-40B4-BE49-F238E27FC236}">
                <a16:creationId xmlns:a16="http://schemas.microsoft.com/office/drawing/2014/main" id="{91AE1877-C3FE-4C35-A87E-D739D87E54EA}"/>
              </a:ext>
            </a:extLst>
          </p:cNvPr>
          <p:cNvSpPr>
            <a:spLocks noGrp="1"/>
          </p:cNvSpPr>
          <p:nvPr>
            <p:ph type="chart" sz="quarter" idx="14"/>
          </p:nvPr>
        </p:nvSpPr>
        <p:spPr>
          <a:xfrm>
            <a:off x="452730" y="1632858"/>
            <a:ext cx="11292073" cy="4201297"/>
          </a:xfrm>
        </p:spPr>
        <p:txBody>
          <a:bodyPr/>
          <a:lstStyle/>
          <a:p>
            <a:endParaRPr lang="en-US"/>
          </a:p>
        </p:txBody>
      </p:sp>
    </p:spTree>
    <p:extLst>
      <p:ext uri="{BB962C8B-B14F-4D97-AF65-F5344CB8AC3E}">
        <p14:creationId xmlns:p14="http://schemas.microsoft.com/office/powerpoint/2010/main" val="325266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1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86E8161-8C76-4B39-AD5C-B7F791CD38D7}" type="datetimeFigureOut">
              <a:rPr lang="it-IT" smtClean="0"/>
              <a:t>09/09/2022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622656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838200" y="467269"/>
            <a:ext cx="10515600" cy="590931"/>
          </a:xfrm>
          <a:noFill/>
        </p:spPr>
        <p:txBody>
          <a:bodyPr wrap="square" rtlCol="0">
            <a:spAutoFit/>
          </a:bodyPr>
          <a:lstStyle>
            <a:lvl1pPr>
              <a:defRPr lang="it-IT" sz="3600" b="1">
                <a:solidFill>
                  <a:srgbClr val="0064B7"/>
                </a:solidFill>
                <a:latin typeface="Titillium Web" panose="00000500000000000000" pitchFamily="2" charset="0"/>
                <a:ea typeface="+mn-ea"/>
                <a:cs typeface="+mn-cs"/>
              </a:defRPr>
            </a:lvl1pPr>
          </a:lstStyle>
          <a:p>
            <a:pPr marL="0" lvl="0"/>
            <a:r>
              <a:rPr lang="it-IT"/>
              <a:t>Fare clic per modificare lo stile del titolo dello schema</a:t>
            </a:r>
          </a:p>
        </p:txBody>
      </p:sp>
      <p:sp>
        <p:nvSpPr>
          <p:cNvPr id="3" name="Segnaposto contenuto 2"/>
          <p:cNvSpPr>
            <a:spLocks noGrp="1"/>
          </p:cNvSpPr>
          <p:nvPr>
            <p:ph idx="1" hasCustomPrompt="1"/>
          </p:nvPr>
        </p:nvSpPr>
        <p:spPr>
          <a:xfrm>
            <a:off x="838200" y="1577806"/>
            <a:ext cx="10515600" cy="4351338"/>
          </a:xfrm>
        </p:spPr>
        <p:txBody>
          <a:bodyPr anchor="ctr"/>
          <a:lstStyle>
            <a:lvl1pPr>
              <a:defRPr>
                <a:solidFill>
                  <a:srgbClr val="0064B7"/>
                </a:solidFill>
                <a:latin typeface="Titillium Web" panose="00000500000000000000"/>
              </a:defRPr>
            </a:lvl1pPr>
            <a:lvl2pPr>
              <a:defRPr>
                <a:solidFill>
                  <a:srgbClr val="0064B7"/>
                </a:solidFill>
                <a:latin typeface="Titillium Web" panose="00000500000000000000"/>
              </a:defRPr>
            </a:lvl2pPr>
            <a:lvl3pPr>
              <a:defRPr>
                <a:solidFill>
                  <a:srgbClr val="0064B7"/>
                </a:solidFill>
                <a:latin typeface="Titillium Web" panose="00000500000000000000"/>
              </a:defRPr>
            </a:lvl3pPr>
            <a:lvl4pPr>
              <a:defRPr>
                <a:solidFill>
                  <a:srgbClr val="0064B7"/>
                </a:solidFill>
                <a:latin typeface="Titillium Web" panose="00000500000000000000"/>
              </a:defRPr>
            </a:lvl4pPr>
            <a:lvl5pPr>
              <a:defRPr>
                <a:solidFill>
                  <a:srgbClr val="0064B7"/>
                </a:solidFill>
                <a:latin typeface="Titillium Web" panose="00000500000000000000"/>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09/09/2022</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551990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solidFill>
                  <a:srgbClr val="0064B7"/>
                </a:solidFill>
                <a:latin typeface="Titillium Web" panose="00000500000000000000"/>
              </a:defRPr>
            </a:lvl1pPr>
          </a:lstStyle>
          <a:p>
            <a:r>
              <a:rPr lang="it-IT"/>
              <a:t>Fare clic per modificare lo stile del titolo dello schema</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rgbClr val="0064B7"/>
                </a:solidFill>
                <a:latin typeface="Titillium Web" panose="0000050000000000000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4D173B44-B3C8-4047-8844-C47D3CFD0A56}" type="datetimeFigureOut">
              <a:rPr lang="it-IT" smtClean="0"/>
              <a:t>09/09/2022</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084033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contenuto 2"/>
          <p:cNvSpPr>
            <a:spLocks noGrp="1"/>
          </p:cNvSpPr>
          <p:nvPr>
            <p:ph sz="half" idx="1"/>
          </p:nvPr>
        </p:nvSpPr>
        <p:spPr>
          <a:xfrm>
            <a:off x="838200" y="1825625"/>
            <a:ext cx="5181600" cy="419561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19561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D173B44-B3C8-4047-8844-C47D3CFD0A56}" type="datetimeFigureOut">
              <a:rPr lang="it-IT" smtClean="0"/>
              <a:t>09/09/2022</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862525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lvl1pPr>
              <a:defRPr>
                <a:solidFill>
                  <a:srgbClr val="0064B7"/>
                </a:solidFill>
              </a:defRPr>
            </a:lvl1pPr>
          </a:lstStyle>
          <a:p>
            <a:r>
              <a:rPr lang="it-IT"/>
              <a:t>Fare clic per modificare lo stile del titolo dello schema</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solidFill>
                  <a:srgbClr val="0064B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839788" y="2505075"/>
            <a:ext cx="5157787" cy="349028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solidFill>
                  <a:srgbClr val="0064B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72200" y="2505075"/>
            <a:ext cx="5183188" cy="349028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D173B44-B3C8-4047-8844-C47D3CFD0A56}" type="datetimeFigureOut">
              <a:rPr lang="it-IT" smtClean="0"/>
              <a:t>09/09/2022</a:t>
            </a:fld>
            <a:endParaRPr lang="it-IT"/>
          </a:p>
        </p:txBody>
      </p:sp>
      <p:sp>
        <p:nvSpPr>
          <p:cNvPr id="8" name="Segnaposto piè di pagina 7"/>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181247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p:cNvSpPr>
            <a:spLocks noGrp="1"/>
          </p:cNvSpPr>
          <p:nvPr>
            <p:ph type="dt" sz="half" idx="10"/>
          </p:nvPr>
        </p:nvSpPr>
        <p:spPr/>
        <p:txBody>
          <a:bodyPr/>
          <a:lstStyle/>
          <a:p>
            <a:fld id="{4D173B44-B3C8-4047-8844-C47D3CFD0A56}" type="datetimeFigureOut">
              <a:rPr lang="it-IT" smtClean="0"/>
              <a:t>09/09/2022</a:t>
            </a:fld>
            <a:endParaRPr lang="it-IT"/>
          </a:p>
        </p:txBody>
      </p:sp>
      <p:sp>
        <p:nvSpPr>
          <p:cNvPr id="4" name="Segnaposto piè di pagina 3"/>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333424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4D173B44-B3C8-4047-8844-C47D3CFD0A56}" type="datetimeFigureOut">
              <a:rPr lang="it-IT" smtClean="0"/>
              <a:t>09/09/2022</a:t>
            </a:fld>
            <a:endParaRPr lang="it-IT"/>
          </a:p>
        </p:txBody>
      </p:sp>
      <p:sp>
        <p:nvSpPr>
          <p:cNvPr id="4" name="Segnaposto piè di pagina 3"/>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46644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3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A57196-BBC0-43C5-A8A6-0FF3A87C72BF}"/>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E9609631-D1E9-4B9A-9B7A-79A765E05845}"/>
              </a:ext>
            </a:extLst>
          </p:cNvPr>
          <p:cNvSpPr>
            <a:spLocks noGrp="1"/>
          </p:cNvSpPr>
          <p:nvPr>
            <p:ph type="dt" sz="half" idx="10"/>
          </p:nvPr>
        </p:nvSpPr>
        <p:spPr/>
        <p:txBody>
          <a:bodyPr/>
          <a:lstStyle/>
          <a:p>
            <a:fld id="{4D173B44-B3C8-4047-8844-C47D3CFD0A56}" type="datetimeFigureOut">
              <a:rPr lang="it-IT" smtClean="0"/>
              <a:t>09/09/2022</a:t>
            </a:fld>
            <a:endParaRPr lang="it-IT"/>
          </a:p>
        </p:txBody>
      </p:sp>
      <p:sp>
        <p:nvSpPr>
          <p:cNvPr id="4" name="Segnaposto piè di pagina 3">
            <a:extLst>
              <a:ext uri="{FF2B5EF4-FFF2-40B4-BE49-F238E27FC236}">
                <a16:creationId xmlns:a16="http://schemas.microsoft.com/office/drawing/2014/main" id="{2E0CBD1B-BFD1-4376-8B79-31137024FC0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A53A0D04-0F15-466A-B181-738CF14A59D7}"/>
              </a:ext>
            </a:extLst>
          </p:cNvPr>
          <p:cNvSpPr>
            <a:spLocks noGrp="1"/>
          </p:cNvSpPr>
          <p:nvPr>
            <p:ph type="sldNum" sz="quarter" idx="12"/>
          </p:nvPr>
        </p:nvSpPr>
        <p:spPr/>
        <p:txBody>
          <a:bodyPr/>
          <a:lstStyle/>
          <a:p>
            <a:fld id="{45854D30-785F-4995-9BC1-C7BF7CC0876F}" type="slidenum">
              <a:rPr lang="it-IT" smtClean="0"/>
              <a:t>‹N›</a:t>
            </a:fld>
            <a:endParaRPr lang="it-IT"/>
          </a:p>
        </p:txBody>
      </p:sp>
      <p:pic>
        <p:nvPicPr>
          <p:cNvPr id="6" name="Immagine 5">
            <a:extLst>
              <a:ext uri="{FF2B5EF4-FFF2-40B4-BE49-F238E27FC236}">
                <a16:creationId xmlns:a16="http://schemas.microsoft.com/office/drawing/2014/main" id="{12B9F147-ED2B-4031-96DE-F19F671B0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8132" y="5890292"/>
            <a:ext cx="1035733" cy="154364"/>
          </a:xfrm>
          <a:prstGeom prst="rect">
            <a:avLst/>
          </a:prstGeom>
        </p:spPr>
      </p:pic>
      <p:pic>
        <p:nvPicPr>
          <p:cNvPr id="9" name="Immagine 8">
            <a:extLst>
              <a:ext uri="{FF2B5EF4-FFF2-40B4-BE49-F238E27FC236}">
                <a16:creationId xmlns:a16="http://schemas.microsoft.com/office/drawing/2014/main" id="{973EDB3A-0DDF-4AAA-A25F-BFCA794F2B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1415" y="2341419"/>
            <a:ext cx="7749171" cy="1892453"/>
          </a:xfrm>
          <a:prstGeom prst="rect">
            <a:avLst/>
          </a:prstGeom>
        </p:spPr>
      </p:pic>
      <p:sp>
        <p:nvSpPr>
          <p:cNvPr id="10" name="CasellaDiTesto 9">
            <a:extLst>
              <a:ext uri="{FF2B5EF4-FFF2-40B4-BE49-F238E27FC236}">
                <a16:creationId xmlns:a16="http://schemas.microsoft.com/office/drawing/2014/main" id="{83A6B85E-2EC3-412D-BB39-5DFA353327B1}"/>
              </a:ext>
            </a:extLst>
          </p:cNvPr>
          <p:cNvSpPr txBox="1"/>
          <p:nvPr/>
        </p:nvSpPr>
        <p:spPr>
          <a:xfrm>
            <a:off x="4992971" y="5176897"/>
            <a:ext cx="2206053" cy="338554"/>
          </a:xfrm>
          <a:prstGeom prst="rect">
            <a:avLst/>
          </a:prstGeom>
          <a:noFill/>
        </p:spPr>
        <p:txBody>
          <a:bodyPr wrap="none" rtlCol="0">
            <a:spAutoFit/>
          </a:bodyPr>
          <a:lstStyle/>
          <a:p>
            <a:r>
              <a:rPr lang="it-IT" sz="1600" b="1">
                <a:solidFill>
                  <a:schemeClr val="tx1">
                    <a:lumMod val="75000"/>
                    <a:lumOff val="25000"/>
                  </a:schemeClr>
                </a:solidFill>
                <a:latin typeface="Titillium Web" panose="00000500000000000000" pitchFamily="2" charset="0"/>
              </a:rPr>
              <a:t>www.iss.it/presidenza</a:t>
            </a:r>
          </a:p>
        </p:txBody>
      </p:sp>
    </p:spTree>
    <p:extLst>
      <p:ext uri="{BB962C8B-B14F-4D97-AF65-F5344CB8AC3E}">
        <p14:creationId xmlns:p14="http://schemas.microsoft.com/office/powerpoint/2010/main" val="3902594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uota">
    <p:spTree>
      <p:nvGrpSpPr>
        <p:cNvPr id="1" name=""/>
        <p:cNvGrpSpPr/>
        <p:nvPr/>
      </p:nvGrpSpPr>
      <p:grpSpPr>
        <a:xfrm>
          <a:off x="0" y="0"/>
          <a:ext cx="0" cy="0"/>
          <a:chOff x="0" y="0"/>
          <a:chExt cx="0" cy="0"/>
        </a:xfrm>
      </p:grpSpPr>
      <p:sp>
        <p:nvSpPr>
          <p:cNvPr id="25" name="Titolo 24">
            <a:extLst>
              <a:ext uri="{FF2B5EF4-FFF2-40B4-BE49-F238E27FC236}">
                <a16:creationId xmlns:a16="http://schemas.microsoft.com/office/drawing/2014/main" id="{B8185497-E866-402E-B374-1D2B58FA2CAF}"/>
              </a:ext>
            </a:extLst>
          </p:cNvPr>
          <p:cNvSpPr>
            <a:spLocks noGrp="1"/>
          </p:cNvSpPr>
          <p:nvPr>
            <p:ph type="title"/>
          </p:nvPr>
        </p:nvSpPr>
        <p:spPr>
          <a:xfrm>
            <a:off x="515580" y="984035"/>
            <a:ext cx="5334769" cy="1982158"/>
          </a:xfrm>
        </p:spPr>
        <p:txBody>
          <a:bodyPr/>
          <a:lstStyle>
            <a:lvl1pPr>
              <a:defRPr>
                <a:solidFill>
                  <a:srgbClr val="0064B7"/>
                </a:solidFill>
              </a:defRPr>
            </a:lvl1pPr>
          </a:lstStyle>
          <a:p>
            <a:r>
              <a:rPr lang="it-IT"/>
              <a:t>Fare clic per modificare lo stile del titolo dello schema</a:t>
            </a:r>
          </a:p>
        </p:txBody>
      </p:sp>
      <p:sp>
        <p:nvSpPr>
          <p:cNvPr id="27" name="Segnaposto testo 26">
            <a:extLst>
              <a:ext uri="{FF2B5EF4-FFF2-40B4-BE49-F238E27FC236}">
                <a16:creationId xmlns:a16="http://schemas.microsoft.com/office/drawing/2014/main" id="{E16CD90B-6D6A-49F1-AC78-C54A85E9811F}"/>
              </a:ext>
            </a:extLst>
          </p:cNvPr>
          <p:cNvSpPr>
            <a:spLocks noGrp="1"/>
          </p:cNvSpPr>
          <p:nvPr>
            <p:ph type="body" sz="quarter" idx="10"/>
          </p:nvPr>
        </p:nvSpPr>
        <p:spPr>
          <a:xfrm>
            <a:off x="6237288" y="984250"/>
            <a:ext cx="4986337" cy="1981200"/>
          </a:xfrm>
        </p:spPr>
        <p:txBody>
          <a:bodyPr anchor="ct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26" name="CasellaDiTesto 25">
            <a:extLst>
              <a:ext uri="{FF2B5EF4-FFF2-40B4-BE49-F238E27FC236}">
                <a16:creationId xmlns:a16="http://schemas.microsoft.com/office/drawing/2014/main" id="{D7912AA1-087C-4574-A4DD-942B62F12FEC}"/>
              </a:ext>
            </a:extLst>
          </p:cNvPr>
          <p:cNvSpPr txBox="1"/>
          <p:nvPr/>
        </p:nvSpPr>
        <p:spPr>
          <a:xfrm>
            <a:off x="1715002" y="3992661"/>
            <a:ext cx="2107199"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b="1" err="1">
                <a:latin typeface="Titillium Web" panose="00000500000000000000" pitchFamily="2" charset="0"/>
              </a:rPr>
              <a:t>ipsum</a:t>
            </a:r>
            <a:r>
              <a:rPr lang="it-IT" sz="1600" b="1">
                <a:latin typeface="Titillium Web" panose="00000500000000000000" pitchFamily="2" charset="0"/>
              </a:rPr>
              <a:t> </a:t>
            </a:r>
            <a:r>
              <a:rPr lang="it-IT" sz="1600" b="1" err="1">
                <a:latin typeface="Titillium Web" panose="00000500000000000000" pitchFamily="2" charset="0"/>
              </a:rPr>
              <a:t>dolor</a:t>
            </a:r>
            <a:r>
              <a:rPr lang="it-IT" sz="1600" b="1">
                <a:latin typeface="Titillium Web" panose="00000500000000000000" pitchFamily="2" charset="0"/>
              </a:rPr>
              <a:t> </a:t>
            </a:r>
            <a:r>
              <a:rPr lang="it-IT" sz="1600" b="1" err="1">
                <a:latin typeface="Titillium Web" panose="00000500000000000000" pitchFamily="2" charset="0"/>
              </a:rPr>
              <a:t>sit</a:t>
            </a:r>
            <a:r>
              <a:rPr lang="it-IT" sz="1600" b="1">
                <a:latin typeface="Titillium Web" panose="00000500000000000000" pitchFamily="2" charset="0"/>
              </a:rPr>
              <a:t> </a:t>
            </a:r>
            <a:r>
              <a:rPr lang="it-IT" sz="1600" err="1">
                <a:latin typeface="Titillium Web" panose="00000500000000000000" pitchFamily="2" charset="0"/>
              </a:rPr>
              <a:t>amet</a:t>
            </a:r>
            <a:r>
              <a:rPr lang="it-IT" sz="1600">
                <a:latin typeface="Titillium Web" panose="00000500000000000000" pitchFamily="2" charset="0"/>
              </a:rPr>
              <a:t>, </a:t>
            </a:r>
            <a:r>
              <a:rPr lang="it-IT" sz="1600" err="1">
                <a:latin typeface="Titillium Web" panose="00000500000000000000" pitchFamily="2" charset="0"/>
              </a:rPr>
              <a:t>consectetuer</a:t>
            </a:r>
            <a:r>
              <a:rPr lang="it-IT" sz="1600">
                <a:latin typeface="Titillium Web" panose="00000500000000000000" pitchFamily="2" charset="0"/>
              </a:rPr>
              <a:t> </a:t>
            </a:r>
            <a:r>
              <a:rPr lang="it-IT" sz="1600" err="1">
                <a:latin typeface="Titillium Web" panose="00000500000000000000" pitchFamily="2" charset="0"/>
              </a:rPr>
              <a:t>adipiscing</a:t>
            </a:r>
            <a:r>
              <a:rPr lang="it-IT" sz="1600">
                <a:latin typeface="Titillium Web" panose="00000500000000000000" pitchFamily="2" charset="0"/>
              </a:rPr>
              <a:t> elit. </a:t>
            </a:r>
          </a:p>
        </p:txBody>
      </p:sp>
      <p:sp>
        <p:nvSpPr>
          <p:cNvPr id="28" name="Rettangolo 27">
            <a:extLst>
              <a:ext uri="{FF2B5EF4-FFF2-40B4-BE49-F238E27FC236}">
                <a16:creationId xmlns:a16="http://schemas.microsoft.com/office/drawing/2014/main" id="{BD4DF02C-9F98-4E92-907B-389017C0D711}"/>
              </a:ext>
            </a:extLst>
          </p:cNvPr>
          <p:cNvSpPr/>
          <p:nvPr/>
        </p:nvSpPr>
        <p:spPr>
          <a:xfrm>
            <a:off x="384544" y="3992661"/>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8BE9A3E2-5695-4DE2-8855-314FB84C22FD}"/>
              </a:ext>
            </a:extLst>
          </p:cNvPr>
          <p:cNvSpPr/>
          <p:nvPr/>
        </p:nvSpPr>
        <p:spPr>
          <a:xfrm>
            <a:off x="384544" y="3992661"/>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CasellaDiTesto 29">
            <a:extLst>
              <a:ext uri="{FF2B5EF4-FFF2-40B4-BE49-F238E27FC236}">
                <a16:creationId xmlns:a16="http://schemas.microsoft.com/office/drawing/2014/main" id="{15C31F66-1E85-4A11-88EB-34FC2551AECA}"/>
              </a:ext>
            </a:extLst>
          </p:cNvPr>
          <p:cNvSpPr txBox="1"/>
          <p:nvPr/>
        </p:nvSpPr>
        <p:spPr>
          <a:xfrm>
            <a:off x="654325" y="4101184"/>
            <a:ext cx="765953"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35</a:t>
            </a:r>
          </a:p>
        </p:txBody>
      </p:sp>
      <p:sp>
        <p:nvSpPr>
          <p:cNvPr id="31" name="CasellaDiTesto 30">
            <a:extLst>
              <a:ext uri="{FF2B5EF4-FFF2-40B4-BE49-F238E27FC236}">
                <a16:creationId xmlns:a16="http://schemas.microsoft.com/office/drawing/2014/main" id="{7D4EE0A4-9A6C-420E-8B1F-0C74CE4D9482}"/>
              </a:ext>
            </a:extLst>
          </p:cNvPr>
          <p:cNvSpPr txBox="1"/>
          <p:nvPr/>
        </p:nvSpPr>
        <p:spPr>
          <a:xfrm>
            <a:off x="5523522" y="4010162"/>
            <a:ext cx="2049687"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err="1">
                <a:latin typeface="Titillium Web" panose="00000500000000000000" pitchFamily="2" charset="0"/>
              </a:rPr>
              <a:t>ipsum</a:t>
            </a:r>
            <a:r>
              <a:rPr lang="it-IT" sz="1600">
                <a:latin typeface="Titillium Web" panose="00000500000000000000" pitchFamily="2" charset="0"/>
              </a:rPr>
              <a:t> </a:t>
            </a:r>
            <a:r>
              <a:rPr lang="it-IT" sz="1600" err="1">
                <a:latin typeface="Titillium Web" panose="00000500000000000000" pitchFamily="2" charset="0"/>
              </a:rPr>
              <a:t>dolor</a:t>
            </a:r>
            <a:r>
              <a:rPr lang="it-IT" sz="1600">
                <a:latin typeface="Titillium Web" panose="00000500000000000000" pitchFamily="2" charset="0"/>
              </a:rPr>
              <a:t> </a:t>
            </a:r>
            <a:r>
              <a:rPr lang="it-IT" sz="1600" err="1">
                <a:latin typeface="Titillium Web" panose="00000500000000000000" pitchFamily="2" charset="0"/>
              </a:rPr>
              <a:t>sit</a:t>
            </a:r>
            <a:r>
              <a:rPr lang="it-IT" sz="1600">
                <a:latin typeface="Titillium Web" panose="00000500000000000000" pitchFamily="2" charset="0"/>
              </a:rPr>
              <a:t> </a:t>
            </a:r>
            <a:r>
              <a:rPr lang="it-IT" sz="1600" err="1">
                <a:latin typeface="Titillium Web" panose="00000500000000000000" pitchFamily="2" charset="0"/>
              </a:rPr>
              <a:t>amet</a:t>
            </a:r>
            <a:r>
              <a:rPr lang="it-IT" sz="1600">
                <a:latin typeface="Titillium Web" panose="00000500000000000000" pitchFamily="2" charset="0"/>
              </a:rPr>
              <a:t>, </a:t>
            </a:r>
            <a:r>
              <a:rPr lang="it-IT" sz="1600" b="1" err="1">
                <a:latin typeface="Titillium Web" panose="00000500000000000000" pitchFamily="2" charset="0"/>
              </a:rPr>
              <a:t>consectetuer</a:t>
            </a:r>
            <a:r>
              <a:rPr lang="it-IT" sz="1600" b="1">
                <a:latin typeface="Titillium Web" panose="00000500000000000000" pitchFamily="2" charset="0"/>
              </a:rPr>
              <a:t> </a:t>
            </a:r>
            <a:r>
              <a:rPr lang="it-IT" sz="1600" b="1" err="1">
                <a:latin typeface="Titillium Web" panose="00000500000000000000" pitchFamily="2" charset="0"/>
              </a:rPr>
              <a:t>adipiscing</a:t>
            </a:r>
            <a:r>
              <a:rPr lang="it-IT" sz="1600" b="1">
                <a:latin typeface="Titillium Web" panose="00000500000000000000" pitchFamily="2" charset="0"/>
              </a:rPr>
              <a:t> elit. </a:t>
            </a:r>
          </a:p>
        </p:txBody>
      </p:sp>
      <p:sp>
        <p:nvSpPr>
          <p:cNvPr id="32" name="Rettangolo 31">
            <a:extLst>
              <a:ext uri="{FF2B5EF4-FFF2-40B4-BE49-F238E27FC236}">
                <a16:creationId xmlns:a16="http://schemas.microsoft.com/office/drawing/2014/main" id="{E14AF680-D735-479B-BA02-668D7BA81EAA}"/>
              </a:ext>
            </a:extLst>
          </p:cNvPr>
          <p:cNvSpPr/>
          <p:nvPr/>
        </p:nvSpPr>
        <p:spPr>
          <a:xfrm>
            <a:off x="4193064" y="4010162"/>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7D38E78A-6AA6-4E48-B229-AF827C9B03A2}"/>
              </a:ext>
            </a:extLst>
          </p:cNvPr>
          <p:cNvSpPr/>
          <p:nvPr/>
        </p:nvSpPr>
        <p:spPr>
          <a:xfrm>
            <a:off x="4193064" y="4010162"/>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asellaDiTesto 33">
            <a:extLst>
              <a:ext uri="{FF2B5EF4-FFF2-40B4-BE49-F238E27FC236}">
                <a16:creationId xmlns:a16="http://schemas.microsoft.com/office/drawing/2014/main" id="{56142170-A8EC-42C2-828A-278587E34359}"/>
              </a:ext>
            </a:extLst>
          </p:cNvPr>
          <p:cNvSpPr txBox="1"/>
          <p:nvPr/>
        </p:nvSpPr>
        <p:spPr>
          <a:xfrm>
            <a:off x="4289848" y="4118685"/>
            <a:ext cx="1085391"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174</a:t>
            </a:r>
          </a:p>
        </p:txBody>
      </p:sp>
      <p:sp>
        <p:nvSpPr>
          <p:cNvPr id="35" name="CasellaDiTesto 34">
            <a:extLst>
              <a:ext uri="{FF2B5EF4-FFF2-40B4-BE49-F238E27FC236}">
                <a16:creationId xmlns:a16="http://schemas.microsoft.com/office/drawing/2014/main" id="{9CE8A269-66D5-48D6-B48B-A76CD40F83CA}"/>
              </a:ext>
            </a:extLst>
          </p:cNvPr>
          <p:cNvSpPr txBox="1"/>
          <p:nvPr/>
        </p:nvSpPr>
        <p:spPr>
          <a:xfrm>
            <a:off x="9333520" y="4010162"/>
            <a:ext cx="2141788"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err="1">
                <a:latin typeface="Titillium Web" panose="00000500000000000000" pitchFamily="2" charset="0"/>
              </a:rPr>
              <a:t>ipsum</a:t>
            </a:r>
            <a:r>
              <a:rPr lang="it-IT" sz="1600">
                <a:latin typeface="Titillium Web" panose="00000500000000000000" pitchFamily="2" charset="0"/>
              </a:rPr>
              <a:t> </a:t>
            </a:r>
            <a:r>
              <a:rPr lang="it-IT" sz="1600" err="1">
                <a:latin typeface="Titillium Web" panose="00000500000000000000" pitchFamily="2" charset="0"/>
              </a:rPr>
              <a:t>dolor</a:t>
            </a:r>
            <a:r>
              <a:rPr lang="it-IT" sz="1600">
                <a:latin typeface="Titillium Web" panose="00000500000000000000" pitchFamily="2" charset="0"/>
              </a:rPr>
              <a:t> </a:t>
            </a:r>
            <a:r>
              <a:rPr lang="it-IT" sz="1600" b="1" err="1">
                <a:latin typeface="Titillium Web" panose="00000500000000000000" pitchFamily="2" charset="0"/>
              </a:rPr>
              <a:t>sit</a:t>
            </a:r>
            <a:r>
              <a:rPr lang="it-IT" sz="1600" b="1">
                <a:latin typeface="Titillium Web" panose="00000500000000000000" pitchFamily="2" charset="0"/>
              </a:rPr>
              <a:t> </a:t>
            </a:r>
            <a:r>
              <a:rPr lang="it-IT" sz="1600" b="1" err="1">
                <a:latin typeface="Titillium Web" panose="00000500000000000000" pitchFamily="2" charset="0"/>
              </a:rPr>
              <a:t>amet</a:t>
            </a:r>
            <a:r>
              <a:rPr lang="it-IT" sz="1600">
                <a:latin typeface="Titillium Web" panose="00000500000000000000" pitchFamily="2" charset="0"/>
              </a:rPr>
              <a:t>, </a:t>
            </a:r>
            <a:r>
              <a:rPr lang="it-IT" sz="1600" err="1">
                <a:latin typeface="Titillium Web" panose="00000500000000000000" pitchFamily="2" charset="0"/>
              </a:rPr>
              <a:t>consectetuer</a:t>
            </a:r>
            <a:r>
              <a:rPr lang="it-IT" sz="1600">
                <a:latin typeface="Titillium Web" panose="00000500000000000000" pitchFamily="2" charset="0"/>
              </a:rPr>
              <a:t> </a:t>
            </a:r>
            <a:r>
              <a:rPr lang="it-IT" sz="1600" err="1">
                <a:latin typeface="Titillium Web" panose="00000500000000000000" pitchFamily="2" charset="0"/>
              </a:rPr>
              <a:t>adipiscing</a:t>
            </a:r>
            <a:r>
              <a:rPr lang="it-IT" sz="1600">
                <a:latin typeface="Titillium Web" panose="00000500000000000000" pitchFamily="2" charset="0"/>
              </a:rPr>
              <a:t> elit. </a:t>
            </a:r>
          </a:p>
        </p:txBody>
      </p:sp>
      <p:sp>
        <p:nvSpPr>
          <p:cNvPr id="36" name="Rettangolo 35">
            <a:extLst>
              <a:ext uri="{FF2B5EF4-FFF2-40B4-BE49-F238E27FC236}">
                <a16:creationId xmlns:a16="http://schemas.microsoft.com/office/drawing/2014/main" id="{BDA1E352-C409-4850-9349-BB1C62A0E037}"/>
              </a:ext>
            </a:extLst>
          </p:cNvPr>
          <p:cNvSpPr/>
          <p:nvPr/>
        </p:nvSpPr>
        <p:spPr>
          <a:xfrm>
            <a:off x="8003062" y="4010162"/>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77EE0E81-ED1D-4932-8B08-E4E52965E034}"/>
              </a:ext>
            </a:extLst>
          </p:cNvPr>
          <p:cNvSpPr/>
          <p:nvPr/>
        </p:nvSpPr>
        <p:spPr>
          <a:xfrm>
            <a:off x="8003062" y="4010162"/>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CasellaDiTesto 37">
            <a:extLst>
              <a:ext uri="{FF2B5EF4-FFF2-40B4-BE49-F238E27FC236}">
                <a16:creationId xmlns:a16="http://schemas.microsoft.com/office/drawing/2014/main" id="{A7B3104F-6049-424D-B92F-0E462B20A0AE}"/>
              </a:ext>
            </a:extLst>
          </p:cNvPr>
          <p:cNvSpPr txBox="1"/>
          <p:nvPr/>
        </p:nvSpPr>
        <p:spPr>
          <a:xfrm>
            <a:off x="8114684" y="4118685"/>
            <a:ext cx="1087029"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25%</a:t>
            </a:r>
          </a:p>
        </p:txBody>
      </p:sp>
    </p:spTree>
    <p:extLst>
      <p:ext uri="{BB962C8B-B14F-4D97-AF65-F5344CB8AC3E}">
        <p14:creationId xmlns:p14="http://schemas.microsoft.com/office/powerpoint/2010/main" val="740693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73B44-B3C8-4047-8844-C47D3CFD0A56}" type="datetimeFigureOut">
              <a:rPr lang="it-IT" smtClean="0"/>
              <a:t>09/09/2022</a:t>
            </a:fld>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54D30-785F-4995-9BC1-C7BF7CC0876F}" type="slidenum">
              <a:rPr lang="it-IT" smtClean="0"/>
              <a:t>‹N›</a:t>
            </a:fld>
            <a:endParaRPr lang="it-IT"/>
          </a:p>
        </p:txBody>
      </p:sp>
      <p:sp>
        <p:nvSpPr>
          <p:cNvPr id="11" name="Rettangolo 3">
            <a:extLst>
              <a:ext uri="{FF2B5EF4-FFF2-40B4-BE49-F238E27FC236}">
                <a16:creationId xmlns:a16="http://schemas.microsoft.com/office/drawing/2014/main" id="{22D29EE3-B82B-4F6C-A2FB-DAFFAC3AC6F2}"/>
              </a:ext>
            </a:extLst>
          </p:cNvPr>
          <p:cNvSpPr/>
          <p:nvPr/>
        </p:nvSpPr>
        <p:spPr>
          <a:xfrm flipH="1">
            <a:off x="0" y="5999584"/>
            <a:ext cx="12192000" cy="858416"/>
          </a:xfrm>
          <a:custGeom>
            <a:avLst/>
            <a:gdLst>
              <a:gd name="connsiteX0" fmla="*/ 0 w 12192000"/>
              <a:gd name="connsiteY0" fmla="*/ 0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0 h 858416"/>
              <a:gd name="connsiteX0" fmla="*/ 0 w 12192000"/>
              <a:gd name="connsiteY0" fmla="*/ 204716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204716 h 85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58416">
                <a:moveTo>
                  <a:pt x="0" y="204716"/>
                </a:moveTo>
                <a:lnTo>
                  <a:pt x="12192000" y="0"/>
                </a:lnTo>
                <a:lnTo>
                  <a:pt x="12192000" y="858416"/>
                </a:lnTo>
                <a:lnTo>
                  <a:pt x="0" y="858416"/>
                </a:lnTo>
                <a:lnTo>
                  <a:pt x="0" y="204716"/>
                </a:lnTo>
                <a:close/>
              </a:path>
            </a:pathLst>
          </a:cu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3">
            <a:extLst>
              <a:ext uri="{FF2B5EF4-FFF2-40B4-BE49-F238E27FC236}">
                <a16:creationId xmlns:a16="http://schemas.microsoft.com/office/drawing/2014/main" id="{D589462E-62ED-469A-9EE9-BB40EC5F11DA}"/>
              </a:ext>
            </a:extLst>
          </p:cNvPr>
          <p:cNvSpPr/>
          <p:nvPr/>
        </p:nvSpPr>
        <p:spPr>
          <a:xfrm>
            <a:off x="0" y="5999585"/>
            <a:ext cx="12192000" cy="858416"/>
          </a:xfrm>
          <a:custGeom>
            <a:avLst/>
            <a:gdLst>
              <a:gd name="connsiteX0" fmla="*/ 0 w 12192000"/>
              <a:gd name="connsiteY0" fmla="*/ 0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0 h 858416"/>
              <a:gd name="connsiteX0" fmla="*/ 0 w 12192000"/>
              <a:gd name="connsiteY0" fmla="*/ 204716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204716 h 85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58416">
                <a:moveTo>
                  <a:pt x="0" y="204716"/>
                </a:moveTo>
                <a:lnTo>
                  <a:pt x="12192000" y="0"/>
                </a:lnTo>
                <a:lnTo>
                  <a:pt x="12192000" y="858416"/>
                </a:lnTo>
                <a:lnTo>
                  <a:pt x="0" y="858416"/>
                </a:lnTo>
                <a:lnTo>
                  <a:pt x="0" y="204716"/>
                </a:lnTo>
                <a:close/>
              </a:path>
            </a:pathLst>
          </a:cu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a:extLst>
              <a:ext uri="{FF2B5EF4-FFF2-40B4-BE49-F238E27FC236}">
                <a16:creationId xmlns:a16="http://schemas.microsoft.com/office/drawing/2014/main" id="{D33E33D3-3556-4EEA-9B8B-317A4F57753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84545" y="6351611"/>
            <a:ext cx="1035733" cy="154364"/>
          </a:xfrm>
          <a:prstGeom prst="rect">
            <a:avLst/>
          </a:prstGeom>
        </p:spPr>
      </p:pic>
      <p:sp>
        <p:nvSpPr>
          <p:cNvPr id="18" name="CasellaDiTesto 17">
            <a:extLst>
              <a:ext uri="{FF2B5EF4-FFF2-40B4-BE49-F238E27FC236}">
                <a16:creationId xmlns:a16="http://schemas.microsoft.com/office/drawing/2014/main" id="{6F12AE9D-01B0-4E8F-A767-3A01A1EB8D14}"/>
              </a:ext>
            </a:extLst>
          </p:cNvPr>
          <p:cNvSpPr txBox="1"/>
          <p:nvPr/>
        </p:nvSpPr>
        <p:spPr>
          <a:xfrm>
            <a:off x="1616148" y="6259516"/>
            <a:ext cx="2206053" cy="338554"/>
          </a:xfrm>
          <a:prstGeom prst="rect">
            <a:avLst/>
          </a:prstGeom>
          <a:noFill/>
        </p:spPr>
        <p:txBody>
          <a:bodyPr wrap="none" rtlCol="0">
            <a:spAutoFit/>
          </a:bodyPr>
          <a:lstStyle/>
          <a:p>
            <a:r>
              <a:rPr lang="it-IT" sz="1600" b="1">
                <a:solidFill>
                  <a:schemeClr val="tx1">
                    <a:lumMod val="75000"/>
                    <a:lumOff val="25000"/>
                  </a:schemeClr>
                </a:solidFill>
                <a:latin typeface="Titillium Web" panose="00000500000000000000" pitchFamily="2" charset="0"/>
              </a:rPr>
              <a:t>www.iss.it/presidenza</a:t>
            </a:r>
          </a:p>
        </p:txBody>
      </p:sp>
      <p:pic>
        <p:nvPicPr>
          <p:cNvPr id="13" name="Immagine 12">
            <a:extLst>
              <a:ext uri="{FF2B5EF4-FFF2-40B4-BE49-F238E27FC236}">
                <a16:creationId xmlns:a16="http://schemas.microsoft.com/office/drawing/2014/main" id="{A4CE4033-A1BC-433B-BD0C-AAC0034C5ED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328855" y="6150002"/>
            <a:ext cx="1478152" cy="557579"/>
          </a:xfrm>
          <a:prstGeom prst="rect">
            <a:avLst/>
          </a:prstGeom>
        </p:spPr>
      </p:pic>
    </p:spTree>
    <p:extLst>
      <p:ext uri="{BB962C8B-B14F-4D97-AF65-F5344CB8AC3E}">
        <p14:creationId xmlns:p14="http://schemas.microsoft.com/office/powerpoint/2010/main" val="2135667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400" b="1" kern="1200">
          <a:solidFill>
            <a:srgbClr val="0064B7"/>
          </a:solidFill>
          <a:latin typeface="Titillium Web" panose="0000050000000000000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4B7"/>
          </a:solidFill>
          <a:latin typeface="Titillium Web" panose="0000050000000000000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4B7"/>
          </a:solidFill>
          <a:latin typeface="Titillium Web" panose="0000050000000000000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4B7"/>
          </a:solidFill>
          <a:latin typeface="Titillium Web" panose="0000050000000000000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4B7"/>
          </a:solidFill>
          <a:latin typeface="Titillium Web" panose="0000050000000000000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4B7"/>
          </a:solidFill>
          <a:latin typeface="Titillium Web" panose="0000050000000000000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1E2B89-6D01-4DB5-9B5E-6F5B47000977}"/>
              </a:ext>
            </a:extLst>
          </p:cNvPr>
          <p:cNvSpPr>
            <a:spLocks noGrp="1"/>
          </p:cNvSpPr>
          <p:nvPr>
            <p:ph type="ctrTitle"/>
          </p:nvPr>
        </p:nvSpPr>
        <p:spPr>
          <a:xfrm>
            <a:off x="1524000" y="1681163"/>
            <a:ext cx="9144000" cy="2387600"/>
          </a:xfrm>
        </p:spPr>
        <p:txBody>
          <a:bodyPr>
            <a:normAutofit fontScale="90000"/>
          </a:bodyPr>
          <a:lstStyle/>
          <a:p>
            <a:pPr>
              <a:lnSpc>
                <a:spcPct val="100000"/>
              </a:lnSpc>
              <a:spcBef>
                <a:spcPts val="0"/>
              </a:spcBef>
            </a:pPr>
            <a:r>
              <a:rPr lang="it-IT" b="0" dirty="0">
                <a:latin typeface="+mj-lt"/>
              </a:rPr>
              <a:t>Epidemia COVID-19</a:t>
            </a:r>
            <a:endParaRPr lang="en-US" b="0" dirty="0">
              <a:latin typeface="+mj-lt"/>
            </a:endParaRPr>
          </a:p>
          <a:p>
            <a:pPr>
              <a:lnSpc>
                <a:spcPct val="100000"/>
              </a:lnSpc>
              <a:spcBef>
                <a:spcPts val="0"/>
              </a:spcBef>
            </a:pPr>
            <a:endParaRPr lang="it-IT" b="0" dirty="0">
              <a:latin typeface="+mj-lt"/>
            </a:endParaRPr>
          </a:p>
          <a:p>
            <a:pPr>
              <a:lnSpc>
                <a:spcPct val="100000"/>
              </a:lnSpc>
              <a:spcBef>
                <a:spcPts val="0"/>
              </a:spcBef>
            </a:pPr>
            <a:r>
              <a:rPr lang="it-IT" dirty="0">
                <a:latin typeface="+mj-lt"/>
              </a:rPr>
              <a:t>Aggiornamento epidemiologico e monitoraggio del rischio </a:t>
            </a:r>
          </a:p>
        </p:txBody>
      </p:sp>
      <p:sp>
        <p:nvSpPr>
          <p:cNvPr id="5" name="CasellaDiTesto 4">
            <a:extLst>
              <a:ext uri="{FF2B5EF4-FFF2-40B4-BE49-F238E27FC236}">
                <a16:creationId xmlns:a16="http://schemas.microsoft.com/office/drawing/2014/main" id="{46CACB40-1D35-4B23-9DDA-FC2EA55726B7}"/>
              </a:ext>
            </a:extLst>
          </p:cNvPr>
          <p:cNvSpPr txBox="1"/>
          <p:nvPr/>
        </p:nvSpPr>
        <p:spPr>
          <a:xfrm>
            <a:off x="3731657" y="5312971"/>
            <a:ext cx="5205685" cy="564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914411">
              <a:defRPr/>
            </a:pPr>
            <a:r>
              <a:rPr lang="en-GB" sz="1600" i="1">
                <a:solidFill>
                  <a:srgbClr val="E7E6E6">
                    <a:lumMod val="50000"/>
                  </a:srgbClr>
                </a:solidFill>
                <a:latin typeface="Raleway" panose="020B0003030101060003" pitchFamily="34" charset="0"/>
              </a:rPr>
              <a:t>Silvio Brusaferro</a:t>
            </a:r>
          </a:p>
          <a:p>
            <a:pPr algn="ctr" defTabSz="914411">
              <a:defRPr/>
            </a:pPr>
            <a:r>
              <a:rPr lang="en-GB" sz="1600" i="1" err="1">
                <a:solidFill>
                  <a:srgbClr val="E7E6E6">
                    <a:lumMod val="50000"/>
                  </a:srgbClr>
                </a:solidFill>
                <a:latin typeface="Raleway" panose="020B0003030101060003" pitchFamily="34" charset="0"/>
              </a:rPr>
              <a:t>Istituto</a:t>
            </a:r>
            <a:r>
              <a:rPr lang="en-GB" sz="1600" i="1">
                <a:solidFill>
                  <a:srgbClr val="E7E6E6">
                    <a:lumMod val="50000"/>
                  </a:srgbClr>
                </a:solidFill>
                <a:latin typeface="Raleway" panose="020B0003030101060003" pitchFamily="34" charset="0"/>
              </a:rPr>
              <a:t> </a:t>
            </a:r>
            <a:r>
              <a:rPr lang="en-GB" sz="1600" i="1" err="1">
                <a:solidFill>
                  <a:srgbClr val="E7E6E6">
                    <a:lumMod val="50000"/>
                  </a:srgbClr>
                </a:solidFill>
                <a:latin typeface="Raleway" panose="020B0003030101060003" pitchFamily="34" charset="0"/>
              </a:rPr>
              <a:t>Superiore</a:t>
            </a:r>
            <a:r>
              <a:rPr lang="en-GB" sz="1600" i="1">
                <a:solidFill>
                  <a:srgbClr val="E7E6E6">
                    <a:lumMod val="50000"/>
                  </a:srgbClr>
                </a:solidFill>
                <a:latin typeface="Raleway" panose="020B0003030101060003" pitchFamily="34" charset="0"/>
              </a:rPr>
              <a:t> di </a:t>
            </a:r>
            <a:r>
              <a:rPr lang="en-GB" sz="1600" i="1" err="1">
                <a:solidFill>
                  <a:srgbClr val="E7E6E6">
                    <a:lumMod val="50000"/>
                  </a:srgbClr>
                </a:solidFill>
                <a:latin typeface="Raleway" panose="020B0003030101060003" pitchFamily="34" charset="0"/>
              </a:rPr>
              <a:t>Sanità</a:t>
            </a:r>
            <a:endParaRPr lang="en-GB" sz="1600" i="1">
              <a:solidFill>
                <a:srgbClr val="E7E6E6">
                  <a:lumMod val="50000"/>
                </a:srgbClr>
              </a:solidFill>
              <a:latin typeface="Raleway" panose="020B0003030101060003" pitchFamily="34" charset="0"/>
            </a:endParaRPr>
          </a:p>
        </p:txBody>
      </p:sp>
      <p:sp>
        <p:nvSpPr>
          <p:cNvPr id="9" name="Segnaposto testo 7">
            <a:extLst>
              <a:ext uri="{FF2B5EF4-FFF2-40B4-BE49-F238E27FC236}">
                <a16:creationId xmlns:a16="http://schemas.microsoft.com/office/drawing/2014/main" id="{02D42140-243D-4064-9F67-4AB0E0B3DB7E}"/>
              </a:ext>
            </a:extLst>
          </p:cNvPr>
          <p:cNvSpPr txBox="1">
            <a:spLocks/>
          </p:cNvSpPr>
          <p:nvPr/>
        </p:nvSpPr>
        <p:spPr>
          <a:xfrm>
            <a:off x="562313" y="242417"/>
            <a:ext cx="11067374" cy="1944216"/>
          </a:xfrm>
          <a:prstGeom prst="rect">
            <a:avLst/>
          </a:prstGeom>
        </p:spPr>
        <p:txBody>
          <a:bodyPr lIns="91440" tIns="45720" rIns="91440" bIns="45720" anchor="t"/>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400" dirty="0">
                <a:solidFill>
                  <a:srgbClr val="0064B7"/>
                </a:solidFill>
                <a:latin typeface="+mj-lt"/>
                <a:ea typeface="+mj-ea"/>
                <a:cs typeface="+mj-cs"/>
              </a:rPr>
              <a:t>9 settembre 2022</a:t>
            </a:r>
          </a:p>
        </p:txBody>
      </p:sp>
    </p:spTree>
    <p:extLst>
      <p:ext uri="{BB962C8B-B14F-4D97-AF65-F5344CB8AC3E}">
        <p14:creationId xmlns:p14="http://schemas.microsoft.com/office/powerpoint/2010/main" val="638701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AE7991F-227C-4D1D-963F-5DF7512E9B72}"/>
              </a:ext>
            </a:extLst>
          </p:cNvPr>
          <p:cNvSpPr txBox="1"/>
          <p:nvPr/>
        </p:nvSpPr>
        <p:spPr>
          <a:xfrm>
            <a:off x="118356" y="180030"/>
            <a:ext cx="12155096" cy="95410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0064B7"/>
                </a:solidFill>
                <a:effectLst/>
                <a:uLnTx/>
                <a:uFillTx/>
                <a:latin typeface="Arial Narrow"/>
              </a:rPr>
              <a:t>Occupazione dei posti letto (attivi e attivabili ai sensi del DL 105 del 23 luglio 2021) in </a:t>
            </a:r>
            <a:r>
              <a:rPr kumimoji="0" lang="it-IT" sz="2800" b="1" i="0" u="none" strike="noStrike" kern="1200" cap="none" spc="0" normalizeH="0" baseline="0" noProof="0" dirty="0">
                <a:ln>
                  <a:noFill/>
                </a:ln>
                <a:solidFill>
                  <a:srgbClr val="C00000"/>
                </a:solidFill>
                <a:effectLst/>
                <a:uLnTx/>
                <a:uFillTx/>
                <a:latin typeface="Arial Narrow"/>
              </a:rPr>
              <a:t>terapia intensiva e in area medica </a:t>
            </a:r>
            <a:r>
              <a:rPr kumimoji="0" lang="it-IT" sz="2800" b="1" i="0" u="none" strike="noStrike" kern="1200" cap="none" spc="0" normalizeH="0" baseline="0" noProof="0" dirty="0">
                <a:ln>
                  <a:noFill/>
                </a:ln>
                <a:solidFill>
                  <a:srgbClr val="0064B7"/>
                </a:solidFill>
                <a:effectLst/>
                <a:uLnTx/>
                <a:uFillTx/>
                <a:latin typeface="Arial Narrow"/>
              </a:rPr>
              <a:t>al 8</a:t>
            </a:r>
            <a:r>
              <a:rPr lang="it-IT" sz="2800" b="1" dirty="0">
                <a:solidFill>
                  <a:srgbClr val="0064B7"/>
                </a:solidFill>
                <a:latin typeface="Arial Narrow"/>
              </a:rPr>
              <a:t>/09/2022</a:t>
            </a:r>
            <a:endParaRPr kumimoji="0" lang="it-CH" sz="2800" b="1" i="0" u="none" strike="noStrike" kern="1200" cap="none" spc="0" normalizeH="0" baseline="0" noProof="0" dirty="0">
              <a:ln>
                <a:noFill/>
              </a:ln>
              <a:solidFill>
                <a:srgbClr val="0064B7"/>
              </a:solidFill>
              <a:effectLst/>
              <a:uLnTx/>
              <a:uFillTx/>
              <a:latin typeface="Arial Narrow" panose="020B0606020202030204" pitchFamily="34" charset="0"/>
            </a:endParaRPr>
          </a:p>
        </p:txBody>
      </p:sp>
      <p:sp>
        <p:nvSpPr>
          <p:cNvPr id="6" name="CasellaDiTesto 5">
            <a:extLst>
              <a:ext uri="{FF2B5EF4-FFF2-40B4-BE49-F238E27FC236}">
                <a16:creationId xmlns:a16="http://schemas.microsoft.com/office/drawing/2014/main" id="{C0E3834D-83F4-4161-9CFE-5070D55D5F1B}"/>
              </a:ext>
            </a:extLst>
          </p:cNvPr>
          <p:cNvSpPr txBox="1"/>
          <p:nvPr/>
        </p:nvSpPr>
        <p:spPr>
          <a:xfrm>
            <a:off x="355025" y="1134137"/>
            <a:ext cx="11836975" cy="2246769"/>
          </a:xfrm>
          <a:prstGeom prst="rect">
            <a:avLst/>
          </a:prstGeom>
          <a:noFill/>
        </p:spPr>
        <p:txBody>
          <a:bodyPr wrap="square" lIns="91440" tIns="45720" rIns="91440" bIns="45720" anchor="t">
            <a:spAutoFit/>
          </a:bodyPr>
          <a:lstStyle/>
          <a:p>
            <a:r>
              <a:rPr lang="it-IT" sz="2800" b="1" dirty="0">
                <a:solidFill>
                  <a:srgbClr val="C00000"/>
                </a:solidFill>
                <a:effectLst/>
                <a:latin typeface="Arial Narrow" panose="020B0606020202030204" pitchFamily="34" charset="0"/>
                <a:ea typeface="Tahoma" panose="020B0604030504040204" pitchFamily="34" charset="0"/>
              </a:rPr>
              <a:t>TERAPIA INTENSIVA</a:t>
            </a:r>
          </a:p>
          <a:p>
            <a:endParaRPr lang="it-IT" sz="2800" b="1" dirty="0">
              <a:solidFill>
                <a:srgbClr val="C00000"/>
              </a:solidFill>
              <a:latin typeface="Arial Narrow" panose="020B0606020202030204" pitchFamily="34" charset="0"/>
              <a:ea typeface="Tahoma" panose="020B0604030504040204" pitchFamily="34" charset="0"/>
            </a:endParaRPr>
          </a:p>
          <a:p>
            <a:r>
              <a:rPr lang="it-IT" sz="2800" dirty="0">
                <a:effectLst/>
                <a:latin typeface="Arial Narrow"/>
                <a:ea typeface="Tahoma"/>
              </a:rPr>
              <a:t>Il tasso di occupazione a livello nazionale </a:t>
            </a:r>
            <a:r>
              <a:rPr lang="it-IT" sz="2800" b="1" dirty="0">
                <a:solidFill>
                  <a:srgbClr val="FF0000"/>
                </a:solidFill>
                <a:latin typeface="Arial Narrow"/>
                <a:ea typeface="Tahoma"/>
              </a:rPr>
              <a:t>è in diminuzione </a:t>
            </a:r>
            <a:r>
              <a:rPr lang="it-IT" sz="2800" dirty="0">
                <a:latin typeface="Arial Narrow"/>
                <a:ea typeface="Tahoma"/>
              </a:rPr>
              <a:t>al</a:t>
            </a:r>
            <a:r>
              <a:rPr lang="it-IT" sz="2800" dirty="0">
                <a:effectLst/>
                <a:latin typeface="Arial Narrow"/>
                <a:ea typeface="Tahoma"/>
              </a:rPr>
              <a:t> </a:t>
            </a:r>
            <a:r>
              <a:rPr lang="en-US" sz="2800" dirty="0">
                <a:effectLst/>
                <a:latin typeface="Arial Narrow"/>
                <a:ea typeface="Tahoma"/>
              </a:rPr>
              <a:t>1,9</a:t>
            </a:r>
            <a:r>
              <a:rPr lang="it-IT" sz="2800" dirty="0">
                <a:effectLst/>
                <a:latin typeface="Arial Narrow"/>
                <a:ea typeface="Tahoma"/>
              </a:rPr>
              <a:t>% rispetto alla settimana precedente (</a:t>
            </a:r>
            <a:r>
              <a:rPr lang="en-US" sz="2800" dirty="0">
                <a:latin typeface="Arial Narrow"/>
                <a:ea typeface="Tahoma"/>
              </a:rPr>
              <a:t>2,1</a:t>
            </a:r>
            <a:r>
              <a:rPr lang="it-IT" sz="2800" dirty="0">
                <a:effectLst/>
                <a:latin typeface="Arial Narrow"/>
                <a:ea typeface="Tahoma"/>
              </a:rPr>
              <a:t>%). Il numero di persone ricoverate in queste aree </a:t>
            </a:r>
            <a:r>
              <a:rPr lang="it-IT" sz="2800" b="1" dirty="0">
                <a:solidFill>
                  <a:srgbClr val="FF0000"/>
                </a:solidFill>
                <a:effectLst/>
                <a:latin typeface="Arial Narrow"/>
                <a:ea typeface="Tahoma"/>
              </a:rPr>
              <a:t>è in d</a:t>
            </a:r>
            <a:r>
              <a:rPr lang="it-IT" sz="2800" b="1" dirty="0">
                <a:solidFill>
                  <a:srgbClr val="FF0000"/>
                </a:solidFill>
                <a:latin typeface="Arial Narrow"/>
                <a:ea typeface="Tahoma"/>
              </a:rPr>
              <a:t>iminuzione </a:t>
            </a:r>
            <a:r>
              <a:rPr lang="it-IT" sz="2800" dirty="0">
                <a:effectLst/>
                <a:latin typeface="Arial Narrow"/>
                <a:ea typeface="Tahoma"/>
              </a:rPr>
              <a:t>da </a:t>
            </a:r>
            <a:r>
              <a:rPr lang="it-IT" sz="2800" dirty="0">
                <a:latin typeface="Arial Narrow"/>
                <a:ea typeface="Tahoma"/>
              </a:rPr>
              <a:t>207 (01/09/2022) a 185 (08/09/2022).</a:t>
            </a:r>
            <a:endParaRPr lang="it-IT" sz="2800" dirty="0">
              <a:latin typeface="Arial Narrow" panose="020B0606020202030204" pitchFamily="34" charset="0"/>
              <a:ea typeface="Tahoma" panose="020B0604030504040204" pitchFamily="34" charset="0"/>
            </a:endParaRPr>
          </a:p>
        </p:txBody>
      </p:sp>
      <p:sp>
        <p:nvSpPr>
          <p:cNvPr id="2" name="Rettangolo 1">
            <a:extLst>
              <a:ext uri="{FF2B5EF4-FFF2-40B4-BE49-F238E27FC236}">
                <a16:creationId xmlns:a16="http://schemas.microsoft.com/office/drawing/2014/main" id="{97E7B292-9F5A-9049-8903-1BFA5568045D}"/>
              </a:ext>
            </a:extLst>
          </p:cNvPr>
          <p:cNvSpPr/>
          <p:nvPr/>
        </p:nvSpPr>
        <p:spPr>
          <a:xfrm>
            <a:off x="355025" y="3608173"/>
            <a:ext cx="11992192" cy="2246769"/>
          </a:xfrm>
          <a:prstGeom prst="rect">
            <a:avLst/>
          </a:prstGeom>
        </p:spPr>
        <p:txBody>
          <a:bodyPr wrap="square" lIns="91440" tIns="45720" rIns="91440" bIns="45720" anchor="t">
            <a:spAutoFit/>
          </a:bodyPr>
          <a:lstStyle/>
          <a:p>
            <a:r>
              <a:rPr lang="en-US" sz="2800" b="1" dirty="0">
                <a:solidFill>
                  <a:srgbClr val="C00000"/>
                </a:solidFill>
                <a:latin typeface="Arial Narrow" panose="020B0606020202030204" pitchFamily="34" charset="0"/>
                <a:ea typeface="Tahoma" panose="020B0604030504040204" pitchFamily="34" charset="0"/>
              </a:rPr>
              <a:t>AREA MEDICA</a:t>
            </a:r>
          </a:p>
          <a:p>
            <a:endParaRPr lang="en-US" sz="2800" b="1" dirty="0">
              <a:solidFill>
                <a:srgbClr val="C00000"/>
              </a:solidFill>
              <a:latin typeface="Arial Narrow" panose="020B0606020202030204" pitchFamily="34" charset="0"/>
              <a:ea typeface="Tahoma" panose="020B0604030504040204" pitchFamily="34" charset="0"/>
            </a:endParaRPr>
          </a:p>
          <a:p>
            <a:r>
              <a:rPr lang="en-US" sz="2800" dirty="0">
                <a:effectLst/>
                <a:latin typeface="Arial Narrow"/>
                <a:ea typeface="Tahoma"/>
              </a:rPr>
              <a:t>Il </a:t>
            </a:r>
            <a:r>
              <a:rPr lang="en-US" sz="2800" dirty="0" err="1">
                <a:effectLst/>
                <a:latin typeface="Arial Narrow"/>
                <a:ea typeface="Tahoma"/>
              </a:rPr>
              <a:t>tasso</a:t>
            </a:r>
            <a:r>
              <a:rPr lang="en-US" sz="2800" dirty="0">
                <a:effectLst/>
                <a:latin typeface="Arial Narrow"/>
                <a:ea typeface="Tahoma"/>
              </a:rPr>
              <a:t> di </a:t>
            </a:r>
            <a:r>
              <a:rPr lang="en-US" sz="2800" dirty="0" err="1">
                <a:effectLst/>
                <a:latin typeface="Arial Narrow"/>
                <a:ea typeface="Tahoma"/>
              </a:rPr>
              <a:t>occupazione</a:t>
            </a:r>
            <a:r>
              <a:rPr lang="en-US" sz="2800" dirty="0">
                <a:effectLst/>
                <a:latin typeface="Arial Narrow"/>
                <a:ea typeface="Tahoma"/>
              </a:rPr>
              <a:t> a </a:t>
            </a:r>
            <a:r>
              <a:rPr lang="en-US" sz="2800" dirty="0" err="1">
                <a:effectLst/>
                <a:latin typeface="Arial Narrow"/>
                <a:ea typeface="Tahoma"/>
              </a:rPr>
              <a:t>livello</a:t>
            </a:r>
            <a:r>
              <a:rPr lang="en-US" sz="2800" dirty="0">
                <a:effectLst/>
                <a:latin typeface="Arial Narrow"/>
                <a:ea typeface="Tahoma"/>
              </a:rPr>
              <a:t> </a:t>
            </a:r>
            <a:r>
              <a:rPr lang="en-US" sz="2800" dirty="0" err="1">
                <a:effectLst/>
                <a:latin typeface="Arial Narrow"/>
                <a:ea typeface="Tahoma"/>
              </a:rPr>
              <a:t>nazionale</a:t>
            </a:r>
            <a:r>
              <a:rPr lang="en-US" sz="2800" dirty="0">
                <a:effectLst/>
                <a:latin typeface="Arial Narrow"/>
                <a:ea typeface="Tahoma"/>
              </a:rPr>
              <a:t> </a:t>
            </a:r>
            <a:r>
              <a:rPr lang="en-US" sz="2800" b="1" dirty="0">
                <a:solidFill>
                  <a:srgbClr val="FF0000"/>
                </a:solidFill>
                <a:latin typeface="Arial Narrow"/>
                <a:ea typeface="Tahoma"/>
              </a:rPr>
              <a:t>è in </a:t>
            </a:r>
            <a:r>
              <a:rPr lang="en-US" sz="2800" b="1" dirty="0" err="1">
                <a:solidFill>
                  <a:srgbClr val="FF0000"/>
                </a:solidFill>
                <a:latin typeface="Arial Narrow"/>
                <a:ea typeface="Tahoma"/>
              </a:rPr>
              <a:t>diminuzione</a:t>
            </a:r>
            <a:r>
              <a:rPr lang="en-US" sz="2800" b="1" dirty="0">
                <a:solidFill>
                  <a:srgbClr val="FF0000"/>
                </a:solidFill>
                <a:latin typeface="Arial Narrow"/>
                <a:ea typeface="Tahoma"/>
              </a:rPr>
              <a:t> </a:t>
            </a:r>
            <a:r>
              <a:rPr lang="en-US" sz="2800" dirty="0">
                <a:latin typeface="Arial Narrow"/>
                <a:ea typeface="Tahoma"/>
              </a:rPr>
              <a:t>a</a:t>
            </a:r>
            <a:r>
              <a:rPr lang="en-US" sz="2800" dirty="0">
                <a:effectLst/>
                <a:latin typeface="Arial Narrow"/>
                <a:ea typeface="Tahoma"/>
              </a:rPr>
              <a:t>l 6,5% </a:t>
            </a:r>
            <a:r>
              <a:rPr lang="it-IT" sz="2800" dirty="0">
                <a:effectLst/>
                <a:latin typeface="Arial Narrow"/>
                <a:ea typeface="Tahoma"/>
              </a:rPr>
              <a:t>rispetto alla settimana precedente</a:t>
            </a:r>
            <a:r>
              <a:rPr lang="en-US" sz="2800" dirty="0">
                <a:effectLst/>
                <a:latin typeface="Arial Narrow"/>
                <a:ea typeface="Tahoma"/>
              </a:rPr>
              <a:t> (</a:t>
            </a:r>
            <a:r>
              <a:rPr lang="en-US" sz="2800" dirty="0">
                <a:latin typeface="Arial Narrow"/>
                <a:ea typeface="Tahoma"/>
              </a:rPr>
              <a:t>7,7</a:t>
            </a:r>
            <a:r>
              <a:rPr lang="en-US" sz="2800" dirty="0">
                <a:effectLst/>
                <a:latin typeface="Arial Narrow"/>
                <a:ea typeface="Tahoma"/>
              </a:rPr>
              <a:t>%). Il </a:t>
            </a:r>
            <a:r>
              <a:rPr lang="en-US" sz="2800" dirty="0" err="1">
                <a:effectLst/>
                <a:latin typeface="Arial Narrow"/>
                <a:ea typeface="Tahoma"/>
              </a:rPr>
              <a:t>numero</a:t>
            </a:r>
            <a:r>
              <a:rPr lang="en-US" sz="2800" dirty="0">
                <a:effectLst/>
                <a:latin typeface="Arial Narrow"/>
                <a:ea typeface="Tahoma"/>
              </a:rPr>
              <a:t> di </a:t>
            </a:r>
            <a:r>
              <a:rPr lang="en-US" sz="2800" dirty="0" err="1">
                <a:effectLst/>
                <a:latin typeface="Arial Narrow"/>
                <a:ea typeface="Tahoma"/>
              </a:rPr>
              <a:t>persone</a:t>
            </a:r>
            <a:r>
              <a:rPr lang="en-US" sz="2800" dirty="0">
                <a:effectLst/>
                <a:latin typeface="Arial Narrow"/>
                <a:ea typeface="Tahoma"/>
              </a:rPr>
              <a:t> </a:t>
            </a:r>
            <a:r>
              <a:rPr lang="en-US" sz="2800" dirty="0" err="1">
                <a:effectLst/>
                <a:latin typeface="Arial Narrow"/>
                <a:ea typeface="Tahoma"/>
              </a:rPr>
              <a:t>ricoverate</a:t>
            </a:r>
            <a:r>
              <a:rPr lang="en-US" sz="2800" dirty="0">
                <a:effectLst/>
                <a:latin typeface="Arial Narrow"/>
                <a:ea typeface="Tahoma"/>
              </a:rPr>
              <a:t> in </a:t>
            </a:r>
            <a:r>
              <a:rPr lang="en-US" sz="2800" dirty="0" err="1">
                <a:effectLst/>
                <a:latin typeface="Arial Narrow"/>
                <a:ea typeface="Tahoma"/>
              </a:rPr>
              <a:t>queste</a:t>
            </a:r>
            <a:r>
              <a:rPr lang="en-US" sz="2800" dirty="0">
                <a:effectLst/>
                <a:latin typeface="Arial Narrow"/>
                <a:ea typeface="Tahoma"/>
              </a:rPr>
              <a:t> </a:t>
            </a:r>
            <a:r>
              <a:rPr lang="en-US" sz="2800" dirty="0" err="1">
                <a:effectLst/>
                <a:latin typeface="Arial Narrow"/>
                <a:ea typeface="Tahoma"/>
              </a:rPr>
              <a:t>aree</a:t>
            </a:r>
            <a:r>
              <a:rPr lang="en-US" sz="2800" dirty="0">
                <a:effectLst/>
                <a:latin typeface="Arial Narrow"/>
                <a:ea typeface="Tahoma"/>
              </a:rPr>
              <a:t> </a:t>
            </a:r>
            <a:r>
              <a:rPr lang="en-US" sz="2800" b="1" dirty="0">
                <a:solidFill>
                  <a:srgbClr val="FF0000"/>
                </a:solidFill>
                <a:effectLst/>
                <a:latin typeface="Arial Narrow"/>
                <a:ea typeface="Tahoma"/>
              </a:rPr>
              <a:t>è in </a:t>
            </a:r>
            <a:r>
              <a:rPr lang="en-US" sz="2800" b="1" dirty="0" err="1">
                <a:solidFill>
                  <a:srgbClr val="FF0000"/>
                </a:solidFill>
                <a:effectLst/>
                <a:latin typeface="Arial Narrow"/>
                <a:ea typeface="Tahoma"/>
              </a:rPr>
              <a:t>diminuzione</a:t>
            </a:r>
            <a:r>
              <a:rPr lang="en-US" sz="2800" b="1" dirty="0">
                <a:solidFill>
                  <a:srgbClr val="FF0000"/>
                </a:solidFill>
                <a:effectLst/>
                <a:latin typeface="Arial Narrow"/>
                <a:ea typeface="Tahoma"/>
              </a:rPr>
              <a:t> </a:t>
            </a:r>
            <a:r>
              <a:rPr lang="en-US" sz="2800" dirty="0">
                <a:effectLst/>
                <a:latin typeface="Arial Narrow"/>
                <a:ea typeface="Tahoma"/>
              </a:rPr>
              <a:t>da </a:t>
            </a:r>
            <a:r>
              <a:rPr lang="en-US" sz="2800" dirty="0">
                <a:latin typeface="Arial Narrow"/>
                <a:ea typeface="Tahoma"/>
              </a:rPr>
              <a:t>4.962 (</a:t>
            </a:r>
            <a:r>
              <a:rPr lang="it-IT" sz="2800" dirty="0">
                <a:latin typeface="Arial Narrow"/>
                <a:ea typeface="Tahoma"/>
              </a:rPr>
              <a:t>01/09/2022</a:t>
            </a:r>
            <a:r>
              <a:rPr lang="en-US" sz="2800" dirty="0">
                <a:latin typeface="Arial Narrow"/>
                <a:ea typeface="Tahoma"/>
              </a:rPr>
              <a:t>) a 4.150 (</a:t>
            </a:r>
            <a:r>
              <a:rPr lang="it-IT" sz="2800" dirty="0">
                <a:latin typeface="Arial Narrow"/>
                <a:ea typeface="Tahoma"/>
              </a:rPr>
              <a:t>08/09/2022</a:t>
            </a:r>
            <a:r>
              <a:rPr lang="en-US" sz="2800">
                <a:latin typeface="Arial Narrow"/>
                <a:ea typeface="Tahoma"/>
              </a:rPr>
              <a:t>).</a:t>
            </a:r>
            <a:endParaRPr lang="en-US" sz="2800" dirty="0">
              <a:latin typeface="Arial Narrow" panose="020B0606020202030204" pitchFamily="34" charset="0"/>
              <a:ea typeface="Tahoma" panose="020B0604030504040204" pitchFamily="34" charset="0"/>
            </a:endParaRPr>
          </a:p>
        </p:txBody>
      </p:sp>
    </p:spTree>
    <p:extLst>
      <p:ext uri="{BB962C8B-B14F-4D97-AF65-F5344CB8AC3E}">
        <p14:creationId xmlns:p14="http://schemas.microsoft.com/office/powerpoint/2010/main" val="2705140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C436C9B4-0598-4BC7-8D20-3BCE1F1E349C}"/>
              </a:ext>
            </a:extLst>
          </p:cNvPr>
          <p:cNvSpPr/>
          <p:nvPr/>
        </p:nvSpPr>
        <p:spPr>
          <a:xfrm>
            <a:off x="7201837" y="6615658"/>
            <a:ext cx="3062057" cy="253916"/>
          </a:xfrm>
          <a:prstGeom prst="rect">
            <a:avLst/>
          </a:prstGeom>
        </p:spPr>
        <p:txBody>
          <a:bodyPr wrap="none">
            <a:spAutoFit/>
          </a:bodyPr>
          <a:lstStyle/>
          <a:p>
            <a:r>
              <a:rPr lang="it-IT" sz="1050" b="1" dirty="0">
                <a:solidFill>
                  <a:srgbClr val="333333"/>
                </a:solidFill>
                <a:latin typeface="Source Sans Pro"/>
              </a:rPr>
              <a:t>Data di ultimo aggiornamento: 7 settembre 2022</a:t>
            </a:r>
            <a:endParaRPr lang="it-IT" sz="1050" dirty="0"/>
          </a:p>
        </p:txBody>
      </p:sp>
      <p:pic>
        <p:nvPicPr>
          <p:cNvPr id="6" name="Immagine 5">
            <a:extLst>
              <a:ext uri="{FF2B5EF4-FFF2-40B4-BE49-F238E27FC236}">
                <a16:creationId xmlns:a16="http://schemas.microsoft.com/office/drawing/2014/main" id="{EA32B8C9-BC01-408D-BEBA-8BE1346DDC96}"/>
              </a:ext>
            </a:extLst>
          </p:cNvPr>
          <p:cNvPicPr>
            <a:picLocks noChangeAspect="1"/>
          </p:cNvPicPr>
          <p:nvPr/>
        </p:nvPicPr>
        <p:blipFill rotWithShape="1">
          <a:blip r:embed="rId2"/>
          <a:srcRect l="37348" t="43288" r="1943" b="47061"/>
          <a:stretch/>
        </p:blipFill>
        <p:spPr>
          <a:xfrm>
            <a:off x="42071" y="54931"/>
            <a:ext cx="12107857" cy="850369"/>
          </a:xfrm>
          <a:prstGeom prst="rect">
            <a:avLst/>
          </a:prstGeom>
        </p:spPr>
      </p:pic>
      <p:sp>
        <p:nvSpPr>
          <p:cNvPr id="3" name="CasellaDiTesto 2">
            <a:extLst>
              <a:ext uri="{FF2B5EF4-FFF2-40B4-BE49-F238E27FC236}">
                <a16:creationId xmlns:a16="http://schemas.microsoft.com/office/drawing/2014/main" id="{3CE4702D-0AB5-4E67-AD7C-079C3B347205}"/>
              </a:ext>
            </a:extLst>
          </p:cNvPr>
          <p:cNvSpPr txBox="1"/>
          <p:nvPr/>
        </p:nvSpPr>
        <p:spPr>
          <a:xfrm>
            <a:off x="0" y="79717"/>
            <a:ext cx="12107856" cy="707886"/>
          </a:xfrm>
          <a:prstGeom prst="rect">
            <a:avLst/>
          </a:prstGeom>
          <a:noFill/>
        </p:spPr>
        <p:txBody>
          <a:bodyPr wrap="square">
            <a:spAutoFit/>
          </a:bodyPr>
          <a:lstStyle/>
          <a:p>
            <a:r>
              <a:rPr lang="it-IT" sz="2000" b="1" dirty="0">
                <a:solidFill>
                  <a:schemeClr val="bg1"/>
                </a:solidFill>
              </a:rPr>
              <a:t>Distribuzione percentuale settimanale dei casi di REINFEZIONE da SARS-CoV-2 sul totale dei casi diagnosticati per data di prelievo/diagnosi a partire da gennaio 2022</a:t>
            </a:r>
          </a:p>
        </p:txBody>
      </p:sp>
      <p:pic>
        <p:nvPicPr>
          <p:cNvPr id="1026" name="Picture 2">
            <a:extLst>
              <a:ext uri="{FF2B5EF4-FFF2-40B4-BE49-F238E27FC236}">
                <a16:creationId xmlns:a16="http://schemas.microsoft.com/office/drawing/2014/main" id="{32B3213B-D8BE-432B-90FE-A047AFD3C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888710" y="900971"/>
            <a:ext cx="7775598" cy="4859749"/>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8BF82B57-AAD8-1EEF-574E-5BAF68B60329}"/>
              </a:ext>
            </a:extLst>
          </p:cNvPr>
          <p:cNvSpPr txBox="1"/>
          <p:nvPr/>
        </p:nvSpPr>
        <p:spPr>
          <a:xfrm>
            <a:off x="8847839" y="845740"/>
            <a:ext cx="785134" cy="369332"/>
          </a:xfrm>
          <a:prstGeom prst="rect">
            <a:avLst/>
          </a:prstGeom>
          <a:noFill/>
        </p:spPr>
        <p:txBody>
          <a:bodyPr wrap="square" rtlCol="0">
            <a:spAutoFit/>
          </a:bodyPr>
          <a:lstStyle/>
          <a:p>
            <a:r>
              <a:rPr lang="it-IT" dirty="0"/>
              <a:t>14,6%</a:t>
            </a:r>
          </a:p>
        </p:txBody>
      </p:sp>
    </p:spTree>
    <p:extLst>
      <p:ext uri="{BB962C8B-B14F-4D97-AF65-F5344CB8AC3E}">
        <p14:creationId xmlns:p14="http://schemas.microsoft.com/office/powerpoint/2010/main" val="1363598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E661DEED-FC1E-7A08-3EC4-2541953D5BEE}"/>
              </a:ext>
            </a:extLst>
          </p:cNvPr>
          <p:cNvSpPr>
            <a:spLocks noGrp="1"/>
          </p:cNvSpPr>
          <p:nvPr>
            <p:ph type="title"/>
          </p:nvPr>
        </p:nvSpPr>
        <p:spPr>
          <a:xfrm>
            <a:off x="-8709" y="34785"/>
            <a:ext cx="12200709" cy="1325563"/>
          </a:xfrm>
        </p:spPr>
        <p:txBody>
          <a:bodyPr>
            <a:noAutofit/>
          </a:bodyPr>
          <a:lstStyle/>
          <a:p>
            <a:pPr algn="ctr"/>
            <a:r>
              <a:rPr lang="it-IT" sz="2400" b="1" dirty="0">
                <a:solidFill>
                  <a:srgbClr val="0070C0"/>
                </a:solidFill>
                <a:latin typeface="Arial Narrow" panose="020B0606020202030204" pitchFamily="34" charset="0"/>
              </a:rPr>
              <a:t>Distribuzione percentuale dei </a:t>
            </a:r>
            <a:r>
              <a:rPr lang="it-IT" sz="2400" b="1" dirty="0">
                <a:solidFill>
                  <a:srgbClr val="FF0000"/>
                </a:solidFill>
                <a:latin typeface="Arial Narrow" panose="020B0606020202030204" pitchFamily="34" charset="0"/>
              </a:rPr>
              <a:t>lignaggi Omicron </a:t>
            </a:r>
            <a:r>
              <a:rPr lang="it-IT" sz="2400" b="1" dirty="0">
                <a:solidFill>
                  <a:srgbClr val="0070C0"/>
                </a:solidFill>
                <a:latin typeface="Arial Narrow" panose="020B0606020202030204" pitchFamily="34" charset="0"/>
              </a:rPr>
              <a:t>per settimana di campionamento, Italia</a:t>
            </a:r>
            <a:br>
              <a:rPr lang="it-IT" sz="2400" b="1" dirty="0">
                <a:solidFill>
                  <a:srgbClr val="0070C0"/>
                </a:solidFill>
                <a:latin typeface="Arial Narrow" panose="020B0606020202030204" pitchFamily="34" charset="0"/>
              </a:rPr>
            </a:br>
            <a:r>
              <a:rPr lang="it-IT" sz="2400" b="1" dirty="0">
                <a:solidFill>
                  <a:srgbClr val="0070C0"/>
                </a:solidFill>
                <a:latin typeface="Arial Narrow" panose="020B0606020202030204" pitchFamily="34" charset="0"/>
              </a:rPr>
              <a:t>(</a:t>
            </a:r>
            <a:r>
              <a:rPr lang="it-IT" sz="2400" b="1" dirty="0">
                <a:solidFill>
                  <a:srgbClr val="FF0000"/>
                </a:solidFill>
                <a:latin typeface="Arial Narrow" panose="020B0606020202030204" pitchFamily="34" charset="0"/>
              </a:rPr>
              <a:t>I-Co-</a:t>
            </a:r>
            <a:r>
              <a:rPr lang="it-IT" sz="2400" b="1" dirty="0" err="1">
                <a:solidFill>
                  <a:srgbClr val="FF0000"/>
                </a:solidFill>
                <a:latin typeface="Arial Narrow" panose="020B0606020202030204" pitchFamily="34" charset="0"/>
              </a:rPr>
              <a:t>Gen</a:t>
            </a:r>
            <a:r>
              <a:rPr lang="it-IT" sz="2400" b="1" dirty="0">
                <a:solidFill>
                  <a:srgbClr val="0070C0"/>
                </a:solidFill>
                <a:latin typeface="Arial Narrow" panose="020B0606020202030204" pitchFamily="34" charset="0"/>
              </a:rPr>
              <a:t>, dati aggiornati al 7 settembre 2022)</a:t>
            </a:r>
            <a:br>
              <a:rPr lang="it-IT" sz="2400" b="1" dirty="0">
                <a:solidFill>
                  <a:srgbClr val="0070C0"/>
                </a:solidFill>
                <a:latin typeface="Arial Narrow" panose="020B0606020202030204" pitchFamily="34" charset="0"/>
              </a:rPr>
            </a:br>
            <a:endParaRPr lang="en-GB" sz="2400" dirty="0"/>
          </a:p>
        </p:txBody>
      </p:sp>
      <p:sp>
        <p:nvSpPr>
          <p:cNvPr id="7" name="Rettangolo 6">
            <a:extLst>
              <a:ext uri="{FF2B5EF4-FFF2-40B4-BE49-F238E27FC236}">
                <a16:creationId xmlns:a16="http://schemas.microsoft.com/office/drawing/2014/main" id="{DE0F5A75-5FBE-DB58-5B7C-C4655E6B239F}"/>
              </a:ext>
            </a:extLst>
          </p:cNvPr>
          <p:cNvSpPr/>
          <p:nvPr/>
        </p:nvSpPr>
        <p:spPr>
          <a:xfrm>
            <a:off x="7883830" y="1556258"/>
            <a:ext cx="3908414" cy="3140732"/>
          </a:xfrm>
          <a:prstGeom prst="rect">
            <a:avLst/>
          </a:prstGeom>
        </p:spPr>
        <p:txBody>
          <a:bodyPr wrap="square">
            <a:spAutoFit/>
          </a:bodyPr>
          <a:lstStyle/>
          <a:p>
            <a:pPr algn="just"/>
            <a:r>
              <a:rPr lang="it-IT" sz="2000" dirty="0">
                <a:latin typeface="Arial Narrow" panose="020B0606020202030204" pitchFamily="34" charset="0"/>
              </a:rPr>
              <a:t>Nell’ultima settimana di campionamento disponibile (29/08/2022 – 04/09/2022), si evidenzia la  seguente distribuzione delle varianti circolanti:</a:t>
            </a:r>
          </a:p>
          <a:p>
            <a:pPr algn="just"/>
            <a:endParaRPr lang="it-IT" dirty="0">
              <a:latin typeface="Arial Narrow" panose="020B0606020202030204" pitchFamily="34" charset="0"/>
            </a:endParaRPr>
          </a:p>
          <a:p>
            <a:pPr marL="285750" indent="-285750" algn="just">
              <a:buFontTx/>
              <a:buChar char="-"/>
            </a:pPr>
            <a:r>
              <a:rPr lang="it-IT" sz="2000" b="1" dirty="0">
                <a:latin typeface="Arial Narrow" panose="020B0606020202030204" pitchFamily="34" charset="0"/>
              </a:rPr>
              <a:t>OMICRON 	100%</a:t>
            </a:r>
          </a:p>
          <a:p>
            <a:pPr marL="285750" indent="-285750" algn="just">
              <a:buFontTx/>
              <a:buChar char="-"/>
            </a:pPr>
            <a:endParaRPr lang="it-IT" sz="1000" b="1" dirty="0">
              <a:latin typeface="Arial Narrow" panose="020B0606020202030204" pitchFamily="34" charset="0"/>
            </a:endParaRPr>
          </a:p>
          <a:p>
            <a:pPr algn="just"/>
            <a:r>
              <a:rPr lang="it-IT" sz="2000" dirty="0">
                <a:latin typeface="Arial Narrow" panose="020B0606020202030204" pitchFamily="34" charset="0"/>
              </a:rPr>
              <a:t>          di cui:</a:t>
            </a:r>
          </a:p>
          <a:p>
            <a:pPr algn="just"/>
            <a:endParaRPr lang="it-IT" sz="500" dirty="0">
              <a:latin typeface="Arial Narrow" panose="020B0606020202030204" pitchFamily="34" charset="0"/>
            </a:endParaRPr>
          </a:p>
          <a:p>
            <a:pPr marL="742950" lvl="1" indent="-285750" algn="just">
              <a:buFontTx/>
              <a:buChar char="-"/>
            </a:pPr>
            <a:r>
              <a:rPr lang="it-IT" sz="2000" b="1" dirty="0">
                <a:latin typeface="Arial Narrow" panose="020B0606020202030204" pitchFamily="34" charset="0"/>
              </a:rPr>
              <a:t>BA.5 		95,3%</a:t>
            </a:r>
          </a:p>
          <a:p>
            <a:pPr marL="742950" lvl="1" indent="-285750" algn="just">
              <a:buFontTx/>
              <a:buChar char="-"/>
            </a:pPr>
            <a:r>
              <a:rPr lang="it-IT" sz="2000" b="1" dirty="0">
                <a:latin typeface="Arial Narrow" panose="020B0606020202030204" pitchFamily="34" charset="0"/>
              </a:rPr>
              <a:t>BA.4         	  3,8%</a:t>
            </a:r>
          </a:p>
          <a:p>
            <a:pPr marL="742950" lvl="1" indent="-285750" algn="just">
              <a:buFontTx/>
              <a:buChar char="-"/>
            </a:pPr>
            <a:r>
              <a:rPr lang="it-IT" sz="2000" b="1" dirty="0">
                <a:latin typeface="Arial Narrow" panose="020B0606020202030204" pitchFamily="34" charset="0"/>
              </a:rPr>
              <a:t>BA.2        	  0,9%</a:t>
            </a:r>
          </a:p>
        </p:txBody>
      </p:sp>
      <p:grpSp>
        <p:nvGrpSpPr>
          <p:cNvPr id="14" name="Gruppo 13">
            <a:extLst>
              <a:ext uri="{FF2B5EF4-FFF2-40B4-BE49-F238E27FC236}">
                <a16:creationId xmlns:a16="http://schemas.microsoft.com/office/drawing/2014/main" id="{66FAB5C5-EA16-00F1-C56C-EC0C05C77503}"/>
              </a:ext>
            </a:extLst>
          </p:cNvPr>
          <p:cNvGrpSpPr/>
          <p:nvPr/>
        </p:nvGrpSpPr>
        <p:grpSpPr>
          <a:xfrm>
            <a:off x="695400" y="1360348"/>
            <a:ext cx="6788675" cy="4394568"/>
            <a:chOff x="551381" y="1194672"/>
            <a:chExt cx="6788675" cy="4394568"/>
          </a:xfrm>
        </p:grpSpPr>
        <p:sp>
          <p:nvSpPr>
            <p:cNvPr id="4" name="Rettangolo 3">
              <a:extLst>
                <a:ext uri="{FF2B5EF4-FFF2-40B4-BE49-F238E27FC236}">
                  <a16:creationId xmlns:a16="http://schemas.microsoft.com/office/drawing/2014/main" id="{E9952D40-FF21-677D-53B9-FB718C7BE9C7}"/>
                </a:ext>
              </a:extLst>
            </p:cNvPr>
            <p:cNvSpPr/>
            <p:nvPr/>
          </p:nvSpPr>
          <p:spPr>
            <a:xfrm>
              <a:off x="917441" y="5238066"/>
              <a:ext cx="6422615" cy="351174"/>
            </a:xfrm>
            <a:prstGeom prst="rect">
              <a:avLst/>
            </a:prstGeom>
          </p:spPr>
          <p:txBody>
            <a:bodyPr>
              <a:spAutoFit/>
            </a:bodyPr>
            <a:lstStyle/>
            <a:p>
              <a:pPr algn="r"/>
              <a:r>
                <a:rPr lang="it-IT" sz="800" dirty="0">
                  <a:solidFill>
                    <a:schemeClr val="tx1">
                      <a:lumMod val="50000"/>
                      <a:lumOff val="50000"/>
                    </a:schemeClr>
                  </a:solidFill>
                  <a:latin typeface="Arial Narrow" panose="020B0606020202030204" pitchFamily="34" charset="0"/>
                  <a:cs typeface="Calibri" panose="020F0502020204030204" pitchFamily="34" charset="0"/>
                </a:rPr>
                <a:t>Il dato relativo alle ultime due settimane di campionamento disponibili (linea tratteggiata) è da considerarsi non ancora consolidato</a:t>
              </a:r>
            </a:p>
            <a:p>
              <a:pPr lvl="0" algn="r" defTabSz="449263" fontAlgn="base" hangingPunct="0">
                <a:lnSpc>
                  <a:spcPct val="93000"/>
                </a:lnSpc>
                <a:spcBef>
                  <a:spcPct val="0"/>
                </a:spcBef>
                <a:spcAft>
                  <a:spcPct val="0"/>
                </a:spcAft>
                <a:buClr>
                  <a:srgbClr val="000000"/>
                </a:buClr>
                <a:buSzPct val="100000"/>
                <a:defRPr/>
              </a:pPr>
              <a:r>
                <a:rPr lang="it-IT" sz="800" dirty="0">
                  <a:solidFill>
                    <a:srgbClr val="000000">
                      <a:lumMod val="50000"/>
                      <a:lumOff val="50000"/>
                    </a:srgbClr>
                  </a:solidFill>
                  <a:latin typeface="Arial Narrow" panose="020B0606020202030204" pitchFamily="34" charset="0"/>
                  <a:cs typeface="Calibri" panose="020F0502020204030204" pitchFamily="34" charset="0"/>
                </a:rPr>
                <a:t>I lignaggi </a:t>
              </a:r>
              <a:r>
                <a:rPr lang="it-IT" sz="800" dirty="0" err="1">
                  <a:solidFill>
                    <a:srgbClr val="000000">
                      <a:lumMod val="50000"/>
                      <a:lumOff val="50000"/>
                    </a:srgbClr>
                  </a:solidFill>
                  <a:latin typeface="Arial Narrow" panose="020B0606020202030204" pitchFamily="34" charset="0"/>
                  <a:cs typeface="Calibri" panose="020F0502020204030204" pitchFamily="34" charset="0"/>
                </a:rPr>
                <a:t>BA.</a:t>
              </a:r>
              <a:r>
                <a:rPr lang="it-IT" sz="800" i="1" dirty="0" err="1">
                  <a:solidFill>
                    <a:srgbClr val="000000">
                      <a:lumMod val="50000"/>
                      <a:lumOff val="50000"/>
                    </a:srgbClr>
                  </a:solidFill>
                  <a:latin typeface="Arial Narrow" panose="020B0606020202030204" pitchFamily="34" charset="0"/>
                  <a:cs typeface="Calibri" panose="020F0502020204030204" pitchFamily="34" charset="0"/>
                </a:rPr>
                <a:t>n</a:t>
              </a:r>
              <a:r>
                <a:rPr lang="it-IT" sz="800" dirty="0">
                  <a:solidFill>
                    <a:srgbClr val="000000">
                      <a:lumMod val="50000"/>
                      <a:lumOff val="50000"/>
                    </a:srgbClr>
                  </a:solidFill>
                  <a:latin typeface="Arial Narrow" panose="020B0606020202030204" pitchFamily="34" charset="0"/>
                  <a:cs typeface="Calibri" panose="020F0502020204030204" pitchFamily="34" charset="0"/>
                </a:rPr>
                <a:t> risultano inclusivi dei relativi sotto-lignaggi identificati</a:t>
              </a:r>
              <a:endParaRPr lang="it-IT" sz="800" i="1" dirty="0">
                <a:solidFill>
                  <a:srgbClr val="000000">
                    <a:lumMod val="50000"/>
                    <a:lumOff val="50000"/>
                  </a:srgbClr>
                </a:solidFill>
                <a:latin typeface="Arial Narrow" panose="020B0606020202030204" pitchFamily="34" charset="0"/>
                <a:cs typeface="Calibri" panose="020F0502020204030204" pitchFamily="34" charset="0"/>
              </a:endParaRPr>
            </a:p>
          </p:txBody>
        </p:sp>
        <p:pic>
          <p:nvPicPr>
            <p:cNvPr id="9" name="Immagine 8">
              <a:extLst>
                <a:ext uri="{FF2B5EF4-FFF2-40B4-BE49-F238E27FC236}">
                  <a16:creationId xmlns:a16="http://schemas.microsoft.com/office/drawing/2014/main" id="{9F65E387-B7F0-6C54-F9F6-3181B0D7F4DB}"/>
                </a:ext>
              </a:extLst>
            </p:cNvPr>
            <p:cNvPicPr>
              <a:picLocks noChangeAspect="1"/>
            </p:cNvPicPr>
            <p:nvPr/>
          </p:nvPicPr>
          <p:blipFill>
            <a:blip r:embed="rId2"/>
            <a:stretch>
              <a:fillRect/>
            </a:stretch>
          </p:blipFill>
          <p:spPr>
            <a:xfrm>
              <a:off x="551381" y="1194672"/>
              <a:ext cx="6788675" cy="4034527"/>
            </a:xfrm>
            <a:prstGeom prst="rect">
              <a:avLst/>
            </a:prstGeom>
          </p:spPr>
        </p:pic>
        <p:cxnSp>
          <p:nvCxnSpPr>
            <p:cNvPr id="11" name="Connettore diritto 10">
              <a:extLst>
                <a:ext uri="{FF2B5EF4-FFF2-40B4-BE49-F238E27FC236}">
                  <a16:creationId xmlns:a16="http://schemas.microsoft.com/office/drawing/2014/main" id="{3316B6A0-3AC1-87C2-ACC1-933A423E36FE}"/>
                </a:ext>
              </a:extLst>
            </p:cNvPr>
            <p:cNvCxnSpPr>
              <a:cxnSpLocks/>
            </p:cNvCxnSpPr>
            <p:nvPr/>
          </p:nvCxnSpPr>
          <p:spPr bwMode="auto">
            <a:xfrm>
              <a:off x="5231904" y="1268760"/>
              <a:ext cx="0" cy="3384376"/>
            </a:xfrm>
            <a:prstGeom prst="line">
              <a:avLst/>
            </a:prstGeom>
            <a:solidFill>
              <a:srgbClr val="00B8FF"/>
            </a:solidFill>
            <a:ln w="19050" cap="flat" cmpd="sng" algn="ctr">
              <a:solidFill>
                <a:schemeClr val="bg2"/>
              </a:solidFill>
              <a:prstDash val="dash"/>
              <a:round/>
              <a:headEnd type="none" w="med" len="med"/>
              <a:tailEnd type="none" w="med" len="med"/>
            </a:ln>
            <a:effectLst/>
          </p:spPr>
        </p:cxnSp>
      </p:grpSp>
    </p:spTree>
    <p:extLst>
      <p:ext uri="{BB962C8B-B14F-4D97-AF65-F5344CB8AC3E}">
        <p14:creationId xmlns:p14="http://schemas.microsoft.com/office/powerpoint/2010/main" val="2110831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1B7A1A9-40FC-4B1A-BC71-6C2C2DFC8700}"/>
              </a:ext>
            </a:extLst>
          </p:cNvPr>
          <p:cNvSpPr txBox="1"/>
          <p:nvPr/>
        </p:nvSpPr>
        <p:spPr>
          <a:xfrm>
            <a:off x="2590799" y="1701799"/>
            <a:ext cx="7010401" cy="1569660"/>
          </a:xfrm>
          <a:prstGeom prst="rect">
            <a:avLst/>
          </a:prstGeom>
          <a:noFill/>
        </p:spPr>
        <p:txBody>
          <a:bodyPr wrap="square" rtlCol="0">
            <a:spAutoFit/>
          </a:bodyPr>
          <a:lstStyle/>
          <a:p>
            <a:pPr algn="ctr"/>
            <a:r>
              <a:rPr lang="it-IT" sz="4800" dirty="0">
                <a:solidFill>
                  <a:srgbClr val="0064B7"/>
                </a:solidFill>
                <a:latin typeface="Arial Narrow" panose="020B0606020202030204" pitchFamily="34" charset="0"/>
              </a:rPr>
              <a:t>Vaccinazioni somministrate al 7/09/2022 e loro impatto</a:t>
            </a:r>
          </a:p>
        </p:txBody>
      </p:sp>
      <p:sp>
        <p:nvSpPr>
          <p:cNvPr id="4" name="CasellaDiTesto 3">
            <a:extLst>
              <a:ext uri="{FF2B5EF4-FFF2-40B4-BE49-F238E27FC236}">
                <a16:creationId xmlns:a16="http://schemas.microsoft.com/office/drawing/2014/main" id="{EB83E4BA-6C2E-456F-894A-63A27B475E4D}"/>
              </a:ext>
            </a:extLst>
          </p:cNvPr>
          <p:cNvSpPr txBox="1"/>
          <p:nvPr/>
        </p:nvSpPr>
        <p:spPr>
          <a:xfrm>
            <a:off x="7130824" y="5649397"/>
            <a:ext cx="6096000" cy="369332"/>
          </a:xfrm>
          <a:prstGeom prst="rect">
            <a:avLst/>
          </a:prstGeom>
          <a:noFill/>
        </p:spPr>
        <p:txBody>
          <a:bodyPr wrap="square">
            <a:spAutoFit/>
          </a:bodyPr>
          <a:lstStyle/>
          <a:p>
            <a:r>
              <a:rPr lang="it-IT"/>
              <a:t>https://github.com/italia/covid19-opendata-vaccini</a:t>
            </a:r>
          </a:p>
        </p:txBody>
      </p:sp>
    </p:spTree>
    <p:extLst>
      <p:ext uri="{BB962C8B-B14F-4D97-AF65-F5344CB8AC3E}">
        <p14:creationId xmlns:p14="http://schemas.microsoft.com/office/powerpoint/2010/main" val="3284697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DD13CE7-AD99-2E2C-9964-45B410CCA7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450"/>
          <a:stretch/>
        </p:blipFill>
        <p:spPr bwMode="auto">
          <a:xfrm>
            <a:off x="-3976" y="1159331"/>
            <a:ext cx="12192000" cy="4002401"/>
          </a:xfrm>
          <a:prstGeom prst="rect">
            <a:avLst/>
          </a:prstGeom>
          <a:noFill/>
          <a:extLst>
            <a:ext uri="{909E8E84-426E-40DD-AFC4-6F175D3DCCD1}">
              <a14:hiddenFill xmlns:a14="http://schemas.microsoft.com/office/drawing/2010/main">
                <a:solidFill>
                  <a:srgbClr val="FFFFFF"/>
                </a:solidFill>
              </a14:hiddenFill>
            </a:ext>
          </a:extLst>
        </p:spPr>
      </p:pic>
      <p:sp>
        <p:nvSpPr>
          <p:cNvPr id="30" name="Rettangolo 29">
            <a:extLst>
              <a:ext uri="{FF2B5EF4-FFF2-40B4-BE49-F238E27FC236}">
                <a16:creationId xmlns:a16="http://schemas.microsoft.com/office/drawing/2014/main" id="{6A6DD858-C8F9-442E-8861-E4E230EF042B}"/>
              </a:ext>
            </a:extLst>
          </p:cNvPr>
          <p:cNvSpPr/>
          <p:nvPr/>
        </p:nvSpPr>
        <p:spPr>
          <a:xfrm>
            <a:off x="31868" y="5181787"/>
            <a:ext cx="12120313" cy="576294"/>
          </a:xfrm>
          <a:prstGeom prst="rect">
            <a:avLst/>
          </a:prstGeom>
          <a:solidFill>
            <a:schemeClr val="bg2">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olo 1">
            <a:extLst>
              <a:ext uri="{FF2B5EF4-FFF2-40B4-BE49-F238E27FC236}">
                <a16:creationId xmlns:a16="http://schemas.microsoft.com/office/drawing/2014/main" id="{B178C63C-B970-4C15-BCC0-282233919EFC}"/>
              </a:ext>
            </a:extLst>
          </p:cNvPr>
          <p:cNvSpPr txBox="1">
            <a:spLocks/>
          </p:cNvSpPr>
          <p:nvPr/>
        </p:nvSpPr>
        <p:spPr>
          <a:xfrm>
            <a:off x="-23314" y="48105"/>
            <a:ext cx="11977687" cy="7071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it-IT" sz="2600" b="1" dirty="0">
                <a:solidFill>
                  <a:srgbClr val="0064B7"/>
                </a:solidFill>
                <a:latin typeface="Arial Narrow" panose="020B0606020202030204" pitchFamily="34" charset="0"/>
              </a:rPr>
              <a:t>Percentuale copertura vaccinale per classe d’età</a:t>
            </a:r>
            <a:endParaRPr lang="it-CH" sz="2600" b="1" dirty="0">
              <a:solidFill>
                <a:srgbClr val="0064B7"/>
              </a:solidFill>
              <a:latin typeface="Arial Narrow" panose="020B0606020202030204" pitchFamily="34" charset="0"/>
            </a:endParaRPr>
          </a:p>
        </p:txBody>
      </p:sp>
      <p:sp>
        <p:nvSpPr>
          <p:cNvPr id="6" name="Rettangolo 5">
            <a:extLst>
              <a:ext uri="{FF2B5EF4-FFF2-40B4-BE49-F238E27FC236}">
                <a16:creationId xmlns:a16="http://schemas.microsoft.com/office/drawing/2014/main" id="{23167014-F99B-4102-9FDF-70714DE9EB3C}"/>
              </a:ext>
            </a:extLst>
          </p:cNvPr>
          <p:cNvSpPr/>
          <p:nvPr/>
        </p:nvSpPr>
        <p:spPr>
          <a:xfrm>
            <a:off x="7426917" y="6604084"/>
            <a:ext cx="3062057"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aggiornamento: 7 settembre 2022</a:t>
            </a: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asellaDiTesto 11">
            <a:extLst>
              <a:ext uri="{FF2B5EF4-FFF2-40B4-BE49-F238E27FC236}">
                <a16:creationId xmlns:a16="http://schemas.microsoft.com/office/drawing/2014/main" id="{C38C7F7B-BB50-4EF1-B675-C18FAB25E91D}"/>
              </a:ext>
            </a:extLst>
          </p:cNvPr>
          <p:cNvSpPr txBox="1"/>
          <p:nvPr/>
        </p:nvSpPr>
        <p:spPr>
          <a:xfrm>
            <a:off x="2191945" y="5315046"/>
            <a:ext cx="112695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rPr>
              <a:t>619.509</a:t>
            </a:r>
            <a:endParaRPr kumimoji="0" lang="it-IT"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14" name="CasellaDiTesto 13">
            <a:extLst>
              <a:ext uri="{FF2B5EF4-FFF2-40B4-BE49-F238E27FC236}">
                <a16:creationId xmlns:a16="http://schemas.microsoft.com/office/drawing/2014/main" id="{FF00E296-1E0E-4583-8D03-84C3410D9996}"/>
              </a:ext>
            </a:extLst>
          </p:cNvPr>
          <p:cNvSpPr txBox="1"/>
          <p:nvPr/>
        </p:nvSpPr>
        <p:spPr>
          <a:xfrm>
            <a:off x="-23314" y="5149516"/>
            <a:ext cx="78782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FF0000"/>
                </a:solidFill>
                <a:effectLst/>
                <a:uLnTx/>
                <a:uFillTx/>
                <a:latin typeface="Calibri" panose="020F0502020204030204"/>
                <a:ea typeface="+mn-ea"/>
                <a:cs typeface="+mn-cs"/>
              </a:rPr>
              <a:t>Soggetti non vaccinati </a:t>
            </a:r>
            <a:endParaRPr kumimoji="0" lang="it-IT" sz="1200" b="1" i="0" u="none" strike="noStrike" kern="1200" cap="none" spc="0" normalizeH="0" baseline="0" noProof="0">
              <a:ln>
                <a:noFill/>
              </a:ln>
              <a:solidFill>
                <a:srgbClr val="FF0000"/>
              </a:solidFill>
              <a:effectLst/>
              <a:uLnTx/>
              <a:uFillTx/>
              <a:latin typeface="Calibri" panose="020F0502020204030204" pitchFamily="34" charset="0"/>
              <a:ea typeface="+mn-ea"/>
              <a:cs typeface="+mn-cs"/>
            </a:endParaRPr>
          </a:p>
        </p:txBody>
      </p:sp>
      <p:sp>
        <p:nvSpPr>
          <p:cNvPr id="22" name="Freccia a destra 21">
            <a:extLst>
              <a:ext uri="{FF2B5EF4-FFF2-40B4-BE49-F238E27FC236}">
                <a16:creationId xmlns:a16="http://schemas.microsoft.com/office/drawing/2014/main" id="{488C0507-5877-4939-8B89-4AC50A38377F}"/>
              </a:ext>
            </a:extLst>
          </p:cNvPr>
          <p:cNvSpPr/>
          <p:nvPr/>
        </p:nvSpPr>
        <p:spPr>
          <a:xfrm>
            <a:off x="663409" y="5334181"/>
            <a:ext cx="310147" cy="2769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CasellaDiTesto 22">
            <a:extLst>
              <a:ext uri="{FF2B5EF4-FFF2-40B4-BE49-F238E27FC236}">
                <a16:creationId xmlns:a16="http://schemas.microsoft.com/office/drawing/2014/main" id="{1916299F-6F0B-41A0-B266-329199B98D1D}"/>
              </a:ext>
            </a:extLst>
          </p:cNvPr>
          <p:cNvSpPr txBox="1"/>
          <p:nvPr/>
        </p:nvSpPr>
        <p:spPr>
          <a:xfrm>
            <a:off x="4678732" y="5328711"/>
            <a:ext cx="1126958" cy="307777"/>
          </a:xfrm>
          <a:prstGeom prst="rect">
            <a:avLst/>
          </a:prstGeom>
          <a:noFill/>
        </p:spPr>
        <p:txBody>
          <a:bodyPr wrap="square" rtlCol="0">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400" b="1" dirty="0">
                <a:solidFill>
                  <a:srgbClr val="FF0000"/>
                </a:solidFill>
                <a:latin typeface="Calibri" panose="020F0502020204030204"/>
              </a:rPr>
              <a:t>728.773ì4</a:t>
            </a:r>
            <a:endPar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4" name="CasellaDiTesto 23">
            <a:extLst>
              <a:ext uri="{FF2B5EF4-FFF2-40B4-BE49-F238E27FC236}">
                <a16:creationId xmlns:a16="http://schemas.microsoft.com/office/drawing/2014/main" id="{E74C75E4-D3C3-4199-B3B7-E5CE64741945}"/>
              </a:ext>
            </a:extLst>
          </p:cNvPr>
          <p:cNvSpPr txBox="1"/>
          <p:nvPr/>
        </p:nvSpPr>
        <p:spPr>
          <a:xfrm>
            <a:off x="3446585" y="5317261"/>
            <a:ext cx="1126958" cy="307777"/>
          </a:xfrm>
          <a:prstGeom prst="rect">
            <a:avLst/>
          </a:prstGeom>
          <a:noFill/>
        </p:spPr>
        <p:txBody>
          <a:bodyPr wrap="square" rtlCol="0">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400" b="1" dirty="0">
                <a:solidFill>
                  <a:srgbClr val="FF0000"/>
                </a:solidFill>
                <a:latin typeface="Calibri" panose="020F0502020204030204"/>
              </a:rPr>
              <a:t>403.201</a:t>
            </a:r>
            <a:endPar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5" name="CasellaDiTesto 24">
            <a:extLst>
              <a:ext uri="{FF2B5EF4-FFF2-40B4-BE49-F238E27FC236}">
                <a16:creationId xmlns:a16="http://schemas.microsoft.com/office/drawing/2014/main" id="{2A50A42D-7861-4F67-ABF7-B56D3E1416D8}"/>
              </a:ext>
            </a:extLst>
          </p:cNvPr>
          <p:cNvSpPr txBox="1"/>
          <p:nvPr/>
        </p:nvSpPr>
        <p:spPr>
          <a:xfrm>
            <a:off x="5922093" y="5328711"/>
            <a:ext cx="1126958" cy="307777"/>
          </a:xfrm>
          <a:prstGeom prst="rect">
            <a:avLst/>
          </a:prstGeom>
          <a:noFill/>
        </p:spPr>
        <p:txBody>
          <a:bodyPr wrap="square" rtlCol="0">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rPr>
              <a:t>1.112.226</a:t>
            </a:r>
          </a:p>
        </p:txBody>
      </p:sp>
      <p:sp>
        <p:nvSpPr>
          <p:cNvPr id="26" name="CasellaDiTesto 25">
            <a:extLst>
              <a:ext uri="{FF2B5EF4-FFF2-40B4-BE49-F238E27FC236}">
                <a16:creationId xmlns:a16="http://schemas.microsoft.com/office/drawing/2014/main" id="{17B8BD54-C49A-4DF1-BBE2-6315E6CC2BD6}"/>
              </a:ext>
            </a:extLst>
          </p:cNvPr>
          <p:cNvSpPr txBox="1"/>
          <p:nvPr/>
        </p:nvSpPr>
        <p:spPr>
          <a:xfrm>
            <a:off x="8366943" y="5328711"/>
            <a:ext cx="112695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latin typeface="Calibri" panose="020F0502020204030204"/>
              </a:rPr>
              <a:t>464</a:t>
            </a:r>
            <a:r>
              <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rPr>
              <a:t>.755</a:t>
            </a:r>
            <a:endParaRPr kumimoji="0" lang="it-IT"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27" name="CasellaDiTesto 26">
            <a:extLst>
              <a:ext uri="{FF2B5EF4-FFF2-40B4-BE49-F238E27FC236}">
                <a16:creationId xmlns:a16="http://schemas.microsoft.com/office/drawing/2014/main" id="{3D620C99-C7B9-49E6-9F1F-B55959BD649D}"/>
              </a:ext>
            </a:extLst>
          </p:cNvPr>
          <p:cNvSpPr txBox="1"/>
          <p:nvPr/>
        </p:nvSpPr>
        <p:spPr>
          <a:xfrm>
            <a:off x="7176144" y="5315047"/>
            <a:ext cx="112695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latin typeface="Calibri" panose="020F0502020204030204"/>
              </a:rPr>
              <a:t>810.540</a:t>
            </a:r>
            <a:endParaRPr kumimoji="0" lang="it-IT"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28" name="CasellaDiTesto 27">
            <a:extLst>
              <a:ext uri="{FF2B5EF4-FFF2-40B4-BE49-F238E27FC236}">
                <a16:creationId xmlns:a16="http://schemas.microsoft.com/office/drawing/2014/main" id="{E84D0256-A48B-432B-B8ED-89AB73710437}"/>
              </a:ext>
            </a:extLst>
          </p:cNvPr>
          <p:cNvSpPr txBox="1"/>
          <p:nvPr/>
        </p:nvSpPr>
        <p:spPr>
          <a:xfrm>
            <a:off x="10748664" y="5303403"/>
            <a:ext cx="112695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latin typeface="Calibri" panose="020F0502020204030204"/>
              </a:rPr>
              <a:t>141.165</a:t>
            </a:r>
            <a:endParaRPr kumimoji="0" lang="it-IT"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29" name="CasellaDiTesto 28">
            <a:extLst>
              <a:ext uri="{FF2B5EF4-FFF2-40B4-BE49-F238E27FC236}">
                <a16:creationId xmlns:a16="http://schemas.microsoft.com/office/drawing/2014/main" id="{6B0B2A4C-42BF-4626-B2DA-6BCBB944F7F9}"/>
              </a:ext>
            </a:extLst>
          </p:cNvPr>
          <p:cNvSpPr txBox="1"/>
          <p:nvPr/>
        </p:nvSpPr>
        <p:spPr>
          <a:xfrm>
            <a:off x="9557742" y="5328711"/>
            <a:ext cx="1126958" cy="307777"/>
          </a:xfrm>
          <a:prstGeom prst="rect">
            <a:avLst/>
          </a:prstGeom>
          <a:noFill/>
        </p:spPr>
        <p:txBody>
          <a:bodyPr wrap="square" rtlCol="0">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rPr>
              <a:t>286.016</a:t>
            </a:r>
          </a:p>
        </p:txBody>
      </p:sp>
      <p:sp>
        <p:nvSpPr>
          <p:cNvPr id="20" name="CasellaDiTesto 19">
            <a:extLst>
              <a:ext uri="{FF2B5EF4-FFF2-40B4-BE49-F238E27FC236}">
                <a16:creationId xmlns:a16="http://schemas.microsoft.com/office/drawing/2014/main" id="{16455BC2-3EEC-465F-BFC7-69E0D30CE390}"/>
              </a:ext>
            </a:extLst>
          </p:cNvPr>
          <p:cNvSpPr txBox="1"/>
          <p:nvPr/>
        </p:nvSpPr>
        <p:spPr>
          <a:xfrm>
            <a:off x="938850" y="5303403"/>
            <a:ext cx="112695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latin typeface="Calibri" panose="020F0502020204030204"/>
              </a:rPr>
              <a:t>2.251.795</a:t>
            </a:r>
            <a:endParaRPr kumimoji="0" lang="it-IT"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31" name="CasellaDiTesto 30">
            <a:extLst>
              <a:ext uri="{FF2B5EF4-FFF2-40B4-BE49-F238E27FC236}">
                <a16:creationId xmlns:a16="http://schemas.microsoft.com/office/drawing/2014/main" id="{D762ACF0-183B-4DD6-8172-6D1FB8AA3C35}"/>
              </a:ext>
            </a:extLst>
          </p:cNvPr>
          <p:cNvSpPr txBox="1"/>
          <p:nvPr/>
        </p:nvSpPr>
        <p:spPr>
          <a:xfrm>
            <a:off x="8496818" y="587006"/>
            <a:ext cx="3673608" cy="600164"/>
          </a:xfrm>
          <a:prstGeom prst="rect">
            <a:avLst/>
          </a:prstGeom>
          <a:noFill/>
        </p:spPr>
        <p:txBody>
          <a:bodyPr wrap="square">
            <a:spAutoFit/>
          </a:bodyPr>
          <a:lstStyle/>
          <a:p>
            <a:r>
              <a:rPr lang="it-IT" sz="1100" dirty="0">
                <a:latin typeface="Raleway" panose="020B0503030101060003" pitchFamily="34" charset="0"/>
              </a:rPr>
              <a:t>Si evidenzia che la popolazione su cui si basano queste analisi è in continua revisione e per questo questi dati possono subire alcune variazioni</a:t>
            </a:r>
          </a:p>
        </p:txBody>
      </p:sp>
      <p:pic>
        <p:nvPicPr>
          <p:cNvPr id="21" name="Picture 2">
            <a:extLst>
              <a:ext uri="{FF2B5EF4-FFF2-40B4-BE49-F238E27FC236}">
                <a16:creationId xmlns:a16="http://schemas.microsoft.com/office/drawing/2014/main" id="{FB1680EA-6411-5BD9-C2E5-0CC2BFEC1B4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1409" b="2766"/>
          <a:stretch/>
        </p:blipFill>
        <p:spPr bwMode="auto">
          <a:xfrm>
            <a:off x="2851258" y="5802563"/>
            <a:ext cx="9340742" cy="206397"/>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521C454B-F5E8-4456-B826-7D75278D9657}"/>
              </a:ext>
            </a:extLst>
          </p:cNvPr>
          <p:cNvSpPr txBox="1"/>
          <p:nvPr/>
        </p:nvSpPr>
        <p:spPr>
          <a:xfrm>
            <a:off x="226392" y="486018"/>
            <a:ext cx="5156156" cy="784830"/>
          </a:xfrm>
          <a:prstGeom prst="rect">
            <a:avLst/>
          </a:prstGeom>
          <a:noFill/>
        </p:spPr>
        <p:txBody>
          <a:bodyPr wrap="square" rtlCol="0">
            <a:spAutoFit/>
          </a:bodyPr>
          <a:lstStyle/>
          <a:p>
            <a:pPr>
              <a:defRPr/>
            </a:pPr>
            <a:r>
              <a:rPr lang="en-GB" sz="1500" b="1" dirty="0">
                <a:latin typeface="Raleway" panose="020B0503030101060003" pitchFamily="34" charset="0"/>
              </a:rPr>
              <a:t>5+ </a:t>
            </a:r>
            <a:r>
              <a:rPr lang="en-GB" sz="1500" b="1" dirty="0" err="1">
                <a:latin typeface="Raleway" panose="020B0503030101060003" pitchFamily="34" charset="0"/>
              </a:rPr>
              <a:t>vaccinati</a:t>
            </a:r>
            <a:r>
              <a:rPr lang="en-GB" sz="1500" b="1" dirty="0">
                <a:latin typeface="Raleway" panose="020B0503030101060003" pitchFamily="34" charset="0"/>
              </a:rPr>
              <a:t> con una dose</a:t>
            </a:r>
            <a:r>
              <a:rPr lang="en-GB" sz="1500" dirty="0">
                <a:latin typeface="Raleway" panose="020B0503030101060003" pitchFamily="34" charset="0"/>
              </a:rPr>
              <a:t>: 		1,5% 	</a:t>
            </a:r>
          </a:p>
          <a:p>
            <a:pPr>
              <a:defRPr/>
            </a:pPr>
            <a:r>
              <a:rPr lang="en-GB" sz="1500" b="1" dirty="0">
                <a:latin typeface="Raleway" panose="020B0503030101060003" pitchFamily="34" charset="0"/>
              </a:rPr>
              <a:t>5+ </a:t>
            </a:r>
            <a:r>
              <a:rPr lang="en-GB" sz="1500" b="1" dirty="0" err="1">
                <a:latin typeface="Raleway" panose="020B0503030101060003" pitchFamily="34" charset="0"/>
              </a:rPr>
              <a:t>vaccinati</a:t>
            </a:r>
            <a:r>
              <a:rPr lang="en-GB" sz="1500" b="1" dirty="0">
                <a:latin typeface="Raleway" panose="020B0503030101060003" pitchFamily="34" charset="0"/>
              </a:rPr>
              <a:t> con </a:t>
            </a:r>
            <a:r>
              <a:rPr lang="en-GB" sz="1500" b="1" dirty="0" err="1">
                <a:latin typeface="Raleway" panose="020B0503030101060003" pitchFamily="34" charset="0"/>
              </a:rPr>
              <a:t>ciclo</a:t>
            </a:r>
            <a:r>
              <a:rPr lang="en-GB" sz="1500" b="1" dirty="0">
                <a:latin typeface="Raleway" panose="020B0503030101060003" pitchFamily="34" charset="0"/>
              </a:rPr>
              <a:t> </a:t>
            </a:r>
            <a:r>
              <a:rPr lang="en-GB" sz="1500" b="1" dirty="0" err="1">
                <a:latin typeface="Raleway" panose="020B0503030101060003" pitchFamily="34" charset="0"/>
              </a:rPr>
              <a:t>completo</a:t>
            </a:r>
            <a:r>
              <a:rPr lang="en-GB" sz="1500" dirty="0">
                <a:latin typeface="Raleway" panose="020B0503030101060003" pitchFamily="34" charset="0"/>
              </a:rPr>
              <a:t>:     	86,7% 	</a:t>
            </a:r>
          </a:p>
          <a:p>
            <a:pPr>
              <a:defRPr/>
            </a:pPr>
            <a:r>
              <a:rPr lang="en-GB" sz="1500" b="1" dirty="0">
                <a:latin typeface="Raleway" panose="020B0503030101060003" pitchFamily="34" charset="0"/>
              </a:rPr>
              <a:t>5+ </a:t>
            </a:r>
            <a:r>
              <a:rPr lang="en-GB" sz="1500" b="1" dirty="0" err="1">
                <a:latin typeface="Raleway" panose="020B0503030101060003" pitchFamily="34" charset="0"/>
              </a:rPr>
              <a:t>vaccinati</a:t>
            </a:r>
            <a:r>
              <a:rPr lang="en-GB" sz="1500" b="1" dirty="0">
                <a:latin typeface="Raleway" panose="020B0503030101060003" pitchFamily="34" charset="0"/>
              </a:rPr>
              <a:t> con dose booster/</a:t>
            </a:r>
            <a:r>
              <a:rPr lang="en-GB" sz="1500" b="1" dirty="0" err="1">
                <a:latin typeface="Raleway" panose="020B0503030101060003" pitchFamily="34" charset="0"/>
              </a:rPr>
              <a:t>aggiuntiva</a:t>
            </a:r>
            <a:r>
              <a:rPr lang="en-GB" sz="1500" b="1" dirty="0">
                <a:latin typeface="Raleway" panose="020B0503030101060003" pitchFamily="34" charset="0"/>
              </a:rPr>
              <a:t>:  </a:t>
            </a:r>
            <a:r>
              <a:rPr lang="en-GB" sz="1500" dirty="0">
                <a:latin typeface="Raleway" panose="020B0503030101060003" pitchFamily="34" charset="0"/>
              </a:rPr>
              <a:t>70,8%</a:t>
            </a:r>
            <a:r>
              <a:rPr lang="en-GB" sz="1500" b="1" dirty="0">
                <a:latin typeface="Raleway" panose="020B0503030101060003" pitchFamily="34" charset="0"/>
              </a:rPr>
              <a:t> 	</a:t>
            </a:r>
            <a:endParaRPr lang="en-GB" sz="1400" dirty="0">
              <a:latin typeface="Raleway" panose="020B0503030101060003" pitchFamily="34" charset="0"/>
            </a:endParaRPr>
          </a:p>
        </p:txBody>
      </p:sp>
    </p:spTree>
    <p:extLst>
      <p:ext uri="{BB962C8B-B14F-4D97-AF65-F5344CB8AC3E}">
        <p14:creationId xmlns:p14="http://schemas.microsoft.com/office/powerpoint/2010/main" val="1503337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18B3654A-7DA2-42C6-9E9B-3690B637422E}"/>
              </a:ext>
            </a:extLst>
          </p:cNvPr>
          <p:cNvSpPr txBox="1"/>
          <p:nvPr/>
        </p:nvSpPr>
        <p:spPr>
          <a:xfrm>
            <a:off x="1942816" y="24586"/>
            <a:ext cx="7419263"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64B7"/>
                </a:solidFill>
                <a:effectLst/>
                <a:uLnTx/>
                <a:uFillTx/>
                <a:latin typeface="Arial Narrow" panose="020B0606020202030204" pitchFamily="34" charset="0"/>
              </a:rPr>
              <a:t>Analisi del rischio e scenario per Regione/PA</a:t>
            </a:r>
          </a:p>
        </p:txBody>
      </p:sp>
      <p:sp>
        <p:nvSpPr>
          <p:cNvPr id="3" name="CasellaDiTesto 2">
            <a:extLst>
              <a:ext uri="{FF2B5EF4-FFF2-40B4-BE49-F238E27FC236}">
                <a16:creationId xmlns:a16="http://schemas.microsoft.com/office/drawing/2014/main" id="{0AF22AC7-5F59-9A11-D3BA-C4BBF28333D0}"/>
              </a:ext>
            </a:extLst>
          </p:cNvPr>
          <p:cNvSpPr txBox="1"/>
          <p:nvPr/>
        </p:nvSpPr>
        <p:spPr>
          <a:xfrm>
            <a:off x="1371600" y="5613162"/>
            <a:ext cx="8343900" cy="400110"/>
          </a:xfrm>
          <a:prstGeom prst="rect">
            <a:avLst/>
          </a:prstGeom>
          <a:noFill/>
        </p:spPr>
        <p:txBody>
          <a:bodyPr wrap="square">
            <a:spAutoFit/>
          </a:bodyPr>
          <a:lstStyle/>
          <a:p>
            <a:pPr>
              <a:lnSpc>
                <a:spcPts val="800"/>
              </a:lnSpc>
            </a:pPr>
            <a:r>
              <a:rPr lang="it-IT" sz="900" i="1" dirty="0">
                <a:effectLst/>
                <a:latin typeface="Tahoma" panose="020B0604030504040204" pitchFamily="34" charset="0"/>
                <a:ea typeface="Tahoma" panose="020B0604030504040204" pitchFamily="34" charset="0"/>
                <a:cs typeface="Tahoma" panose="020B0604030504040204" pitchFamily="34" charset="0"/>
              </a:rPr>
              <a:t>PA: Provincia Autonoma; gg: giorni; </a:t>
            </a:r>
            <a:endParaRPr lang="it-IT" sz="900" dirty="0">
              <a:effectLst/>
              <a:latin typeface="Tahoma" panose="020B0604030504040204" pitchFamily="34" charset="0"/>
              <a:ea typeface="Tahoma" panose="020B0604030504040204" pitchFamily="34" charset="0"/>
              <a:cs typeface="Times New Roman" panose="02020603050405020304" pitchFamily="18" charset="0"/>
            </a:endParaRPr>
          </a:p>
          <a:p>
            <a:pPr>
              <a:lnSpc>
                <a:spcPts val="800"/>
              </a:lnSpc>
            </a:pPr>
            <a:r>
              <a:rPr lang="it-IT" sz="900" i="1" dirty="0">
                <a:effectLst/>
                <a:latin typeface="Tahoma" panose="020B0604030504040204" pitchFamily="34" charset="0"/>
                <a:ea typeface="Tahoma" panose="020B0604030504040204" pitchFamily="34" charset="0"/>
                <a:cs typeface="Tahoma" panose="020B0604030504040204" pitchFamily="34" charset="0"/>
              </a:rPr>
              <a:t>*ai sensi del documento “Prevenzione e risposta a COVID-19: evoluzione della strategia e pianificazione nella fase di transizione per il periodo autunno-invernale”; # presenza di molteplici allerte di resilienza;</a:t>
            </a:r>
            <a:endParaRPr lang="it-IT" sz="900" dirty="0">
              <a:effectLst/>
              <a:latin typeface="Tahoma" panose="020B0604030504040204" pitchFamily="34" charset="0"/>
              <a:ea typeface="Tahoma" panose="020B0604030504040204" pitchFamily="34" charset="0"/>
              <a:cs typeface="Times New Roman" panose="02020603050405020304" pitchFamily="18" charset="0"/>
            </a:endParaRPr>
          </a:p>
        </p:txBody>
      </p:sp>
      <p:pic>
        <p:nvPicPr>
          <p:cNvPr id="5" name="Immagine 4">
            <a:extLst>
              <a:ext uri="{FF2B5EF4-FFF2-40B4-BE49-F238E27FC236}">
                <a16:creationId xmlns:a16="http://schemas.microsoft.com/office/drawing/2014/main" id="{DFFE0B52-6846-6B07-7A48-277A312EA14F}"/>
              </a:ext>
            </a:extLst>
          </p:cNvPr>
          <p:cNvPicPr>
            <a:picLocks noChangeAspect="1"/>
          </p:cNvPicPr>
          <p:nvPr/>
        </p:nvPicPr>
        <p:blipFill>
          <a:blip r:embed="rId2"/>
          <a:stretch>
            <a:fillRect/>
          </a:stretch>
        </p:blipFill>
        <p:spPr>
          <a:xfrm>
            <a:off x="1504552" y="555993"/>
            <a:ext cx="9182896" cy="5018205"/>
          </a:xfrm>
          <a:prstGeom prst="rect">
            <a:avLst/>
          </a:prstGeom>
        </p:spPr>
      </p:pic>
    </p:spTree>
    <p:extLst>
      <p:ext uri="{BB962C8B-B14F-4D97-AF65-F5344CB8AC3E}">
        <p14:creationId xmlns:p14="http://schemas.microsoft.com/office/powerpoint/2010/main" val="1055586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6B1FEDA-143A-4056-8586-6BEC18D7A754}"/>
              </a:ext>
            </a:extLst>
          </p:cNvPr>
          <p:cNvSpPr txBox="1"/>
          <p:nvPr/>
        </p:nvSpPr>
        <p:spPr>
          <a:xfrm>
            <a:off x="735072" y="315902"/>
            <a:ext cx="10759420" cy="707886"/>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4000" b="1" dirty="0">
                <a:solidFill>
                  <a:srgbClr val="0064B7"/>
                </a:solidFill>
                <a:latin typeface="Calibri" panose="020F0502020204030204"/>
              </a:rPr>
              <a:t>Headline della Cabina di Regia (8 settembre 2022)</a:t>
            </a:r>
          </a:p>
        </p:txBody>
      </p:sp>
      <p:sp>
        <p:nvSpPr>
          <p:cNvPr id="5" name="CasellaDiTesto 4">
            <a:extLst>
              <a:ext uri="{FF2B5EF4-FFF2-40B4-BE49-F238E27FC236}">
                <a16:creationId xmlns:a16="http://schemas.microsoft.com/office/drawing/2014/main" id="{5F26179B-384E-4627-BB7A-4C2502F0CF78}"/>
              </a:ext>
            </a:extLst>
          </p:cNvPr>
          <p:cNvSpPr txBox="1"/>
          <p:nvPr/>
        </p:nvSpPr>
        <p:spPr>
          <a:xfrm>
            <a:off x="450755" y="1670995"/>
            <a:ext cx="11126565" cy="10018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6070600" algn="l"/>
              </a:tabLst>
              <a:defRPr/>
            </a:pPr>
            <a:endParaRPr kumimoji="0" lang="it-IT" sz="2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tab pos="6070600" algn="l"/>
              </a:tabLst>
              <a:defRPr/>
            </a:pPr>
            <a:endParaRPr kumimoji="0" lang="it-IT" sz="24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imes New Roman" panose="02020603050405020304" pitchFamily="18" charset="0"/>
            </a:endParaRPr>
          </a:p>
        </p:txBody>
      </p:sp>
      <p:sp>
        <p:nvSpPr>
          <p:cNvPr id="6" name="CasellaDiTesto 5">
            <a:extLst>
              <a:ext uri="{FF2B5EF4-FFF2-40B4-BE49-F238E27FC236}">
                <a16:creationId xmlns:a16="http://schemas.microsoft.com/office/drawing/2014/main" id="{AAE37481-9F71-4A84-85F9-605D50E8F62B}"/>
              </a:ext>
            </a:extLst>
          </p:cNvPr>
          <p:cNvSpPr txBox="1"/>
          <p:nvPr/>
        </p:nvSpPr>
        <p:spPr>
          <a:xfrm>
            <a:off x="674914" y="1473041"/>
            <a:ext cx="10842172" cy="3477875"/>
          </a:xfrm>
          <a:prstGeom prst="rect">
            <a:avLst/>
          </a:prstGeom>
          <a:noFill/>
        </p:spPr>
        <p:txBody>
          <a:bodyPr wrap="square" lIns="91440" tIns="45720" rIns="91440" bIns="45720" anchor="t">
            <a:spAutoFit/>
          </a:bodyPr>
          <a:lstStyle/>
          <a:p>
            <a:pPr algn="just">
              <a:tabLst>
                <a:tab pos="6070600" algn="l"/>
              </a:tabLst>
            </a:pPr>
            <a:r>
              <a:rPr lang="it-IT" sz="2000" i="1" dirty="0">
                <a:effectLst/>
                <a:latin typeface="Arial Narrow" panose="020B0606020202030204" pitchFamily="34" charset="0"/>
                <a:ea typeface="Tahoma" panose="020B0604030504040204" pitchFamily="34" charset="0"/>
                <a:cs typeface="Tahoma" panose="020B0604030504040204" pitchFamily="34" charset="0"/>
              </a:rPr>
              <a:t>Si osserva una diminuzione dell’incidenza che tuttavia presenta ancora valori elevati, nel contesto di una oscillazione della trasmissibilità che si mantiene sostanzialmente sotto la soglia epidemica. Si conferma un trend in diminuzione nei tassi di occupazione dei posti letto in area medica e terapia intensiva.</a:t>
            </a:r>
          </a:p>
          <a:p>
            <a:pPr algn="just">
              <a:tabLst>
                <a:tab pos="6070600" algn="l"/>
              </a:tabLst>
            </a:pPr>
            <a:endParaRPr lang="it-IT" sz="2000" i="1" dirty="0">
              <a:effectLst/>
              <a:latin typeface="Arial Narrow" panose="020B0606020202030204" pitchFamily="34" charset="0"/>
              <a:ea typeface="Tahoma" panose="020B0604030504040204" pitchFamily="34" charset="0"/>
              <a:cs typeface="Tahoma" panose="020B0604030504040204" pitchFamily="34" charset="0"/>
            </a:endParaRPr>
          </a:p>
          <a:p>
            <a:pPr algn="just">
              <a:tabLst>
                <a:tab pos="6070600" algn="l"/>
              </a:tabLst>
            </a:pPr>
            <a:r>
              <a:rPr lang="it-IT" sz="2000" i="1" dirty="0">
                <a:effectLst/>
                <a:latin typeface="Arial Narrow" panose="020B0606020202030204" pitchFamily="34" charset="0"/>
                <a:ea typeface="Tahoma" panose="020B0604030504040204" pitchFamily="34" charset="0"/>
                <a:cs typeface="Tahoma" panose="020B0604030504040204" pitchFamily="34" charset="0"/>
              </a:rPr>
              <a:t>Si ribadisce la necessità di continuare a rispettare le misure comportamentali individuali e collettive previste/raccomandate, l’uso della mascherina, aereazione dei locali, igiene delle mani e ponendo attenzione alle situazioni di assembramento.</a:t>
            </a:r>
          </a:p>
          <a:p>
            <a:pPr algn="just">
              <a:tabLst>
                <a:tab pos="6070600" algn="l"/>
              </a:tabLst>
            </a:pPr>
            <a:endParaRPr lang="it-IT" sz="2000" i="1" dirty="0">
              <a:effectLst/>
              <a:latin typeface="Arial Narrow" panose="020B0606020202030204" pitchFamily="34" charset="0"/>
              <a:ea typeface="Tahoma" panose="020B0604030504040204" pitchFamily="34" charset="0"/>
              <a:cs typeface="Tahoma" panose="020B0604030504040204" pitchFamily="34" charset="0"/>
            </a:endParaRPr>
          </a:p>
          <a:p>
            <a:pPr algn="just">
              <a:tabLst>
                <a:tab pos="6070600" algn="l"/>
              </a:tabLst>
            </a:pPr>
            <a:r>
              <a:rPr lang="it-IT" sz="2000" i="1" dirty="0">
                <a:effectLst/>
                <a:latin typeface="Arial Narrow" panose="020B0606020202030204" pitchFamily="34" charset="0"/>
                <a:ea typeface="Tahoma" panose="020B0604030504040204" pitchFamily="34" charset="0"/>
                <a:cs typeface="Tahoma" panose="020B0604030504040204" pitchFamily="34" charset="0"/>
              </a:rPr>
              <a:t>L’elevata copertura vaccinale, il completamento dei cicli di vaccinazione ed il mantenimento di una elevata risposta immunitaria </a:t>
            </a:r>
            <a:r>
              <a:rPr lang="it-IT" sz="2000" i="1">
                <a:effectLst/>
                <a:latin typeface="Arial Narrow" panose="020B0606020202030204" pitchFamily="34" charset="0"/>
                <a:ea typeface="Tahoma" panose="020B0604030504040204" pitchFamily="34" charset="0"/>
                <a:cs typeface="Tahoma" panose="020B0604030504040204" pitchFamily="34" charset="0"/>
              </a:rPr>
              <a:t>attraverso la </a:t>
            </a:r>
            <a:r>
              <a:rPr lang="it-IT" sz="2000" i="1" dirty="0">
                <a:effectLst/>
                <a:latin typeface="Arial Narrow" panose="020B0606020202030204" pitchFamily="34" charset="0"/>
                <a:ea typeface="Tahoma" panose="020B0604030504040204" pitchFamily="34" charset="0"/>
                <a:cs typeface="Tahoma" panose="020B0604030504040204" pitchFamily="34" charset="0"/>
              </a:rPr>
              <a:t>dose di richiamo, con particolare riguardo alle categorie indicate dalle disposizioni ministeriali, rappresentano strumenti necessari </a:t>
            </a:r>
            <a:r>
              <a:rPr lang="it-IT" sz="2000" i="1">
                <a:effectLst/>
                <a:latin typeface="Arial Narrow" panose="020B0606020202030204" pitchFamily="34" charset="0"/>
                <a:ea typeface="Tahoma" panose="020B0604030504040204" pitchFamily="34" charset="0"/>
                <a:cs typeface="Tahoma" panose="020B0604030504040204" pitchFamily="34" charset="0"/>
              </a:rPr>
              <a:t>a mitigare </a:t>
            </a:r>
            <a:r>
              <a:rPr lang="it-IT" sz="2000" i="1" dirty="0">
                <a:effectLst/>
                <a:latin typeface="Arial Narrow" panose="020B0606020202030204" pitchFamily="34" charset="0"/>
                <a:ea typeface="Tahoma" panose="020B0604030504040204" pitchFamily="34" charset="0"/>
                <a:cs typeface="Tahoma" panose="020B0604030504040204" pitchFamily="34" charset="0"/>
              </a:rPr>
              <a:t>l’impatto soprattutto clinico dell’epidemia.</a:t>
            </a:r>
            <a:endParaRPr lang="it-IT" sz="2000" dirty="0">
              <a:effectLst/>
              <a:latin typeface="Tahoma" panose="020B0604030504040204" pitchFamily="34"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93109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A2EEB3-4A7F-DFD3-5B93-8C31DBD439DA}"/>
              </a:ext>
            </a:extLst>
          </p:cNvPr>
          <p:cNvSpPr>
            <a:spLocks noGrp="1"/>
          </p:cNvSpPr>
          <p:nvPr>
            <p:ph type="ctrTitle"/>
          </p:nvPr>
        </p:nvSpPr>
        <p:spPr/>
        <p:txBody>
          <a:bodyPr/>
          <a:lstStyle/>
          <a:p>
            <a:r>
              <a:rPr lang="it-IT" dirty="0"/>
              <a:t>Grazie.</a:t>
            </a:r>
          </a:p>
        </p:txBody>
      </p:sp>
    </p:spTree>
    <p:extLst>
      <p:ext uri="{BB962C8B-B14F-4D97-AF65-F5344CB8AC3E}">
        <p14:creationId xmlns:p14="http://schemas.microsoft.com/office/powerpoint/2010/main" val="3089635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1B7A1A9-40FC-4B1A-BC71-6C2C2DFC8700}"/>
              </a:ext>
            </a:extLst>
          </p:cNvPr>
          <p:cNvSpPr txBox="1"/>
          <p:nvPr/>
        </p:nvSpPr>
        <p:spPr>
          <a:xfrm>
            <a:off x="1689826" y="2711994"/>
            <a:ext cx="8812348" cy="830997"/>
          </a:xfrm>
          <a:prstGeom prst="rect">
            <a:avLst/>
          </a:prstGeom>
          <a:noFill/>
        </p:spPr>
        <p:txBody>
          <a:bodyPr wrap="square" rtlCol="0">
            <a:spAutoFit/>
          </a:bodyPr>
          <a:lstStyle/>
          <a:p>
            <a:pPr algn="ctr"/>
            <a:r>
              <a:rPr lang="it-IT" sz="4800">
                <a:solidFill>
                  <a:srgbClr val="0064B7"/>
                </a:solidFill>
                <a:latin typeface="Arial Narrow" panose="020B0606020202030204" pitchFamily="34" charset="0"/>
              </a:rPr>
              <a:t>Situazione epidemiologica in Italia</a:t>
            </a:r>
          </a:p>
        </p:txBody>
      </p:sp>
    </p:spTree>
    <p:extLst>
      <p:ext uri="{BB962C8B-B14F-4D97-AF65-F5344CB8AC3E}">
        <p14:creationId xmlns:p14="http://schemas.microsoft.com/office/powerpoint/2010/main" val="4161791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AE71F7CA-D85A-F86C-B972-AF47FE5C26D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1043536"/>
            <a:ext cx="12192000" cy="4770926"/>
          </a:xfrm>
          <a:prstGeom prst="rect">
            <a:avLst/>
          </a:prstGeom>
        </p:spPr>
      </p:pic>
      <p:sp>
        <p:nvSpPr>
          <p:cNvPr id="2" name="Titolo 1">
            <a:extLst>
              <a:ext uri="{FF2B5EF4-FFF2-40B4-BE49-F238E27FC236}">
                <a16:creationId xmlns:a16="http://schemas.microsoft.com/office/drawing/2014/main" id="{911FAC7D-D035-4629-A122-3DDA6E630666}"/>
              </a:ext>
            </a:extLst>
          </p:cNvPr>
          <p:cNvSpPr>
            <a:spLocks noGrp="1"/>
          </p:cNvSpPr>
          <p:nvPr>
            <p:ph type="title" idx="4294967295"/>
          </p:nvPr>
        </p:nvSpPr>
        <p:spPr>
          <a:xfrm>
            <a:off x="0" y="52388"/>
            <a:ext cx="12192000" cy="846137"/>
          </a:xfrm>
        </p:spPr>
        <p:txBody>
          <a:bodyPr>
            <a:noAutofit/>
          </a:bodyPr>
          <a:lstStyle/>
          <a:p>
            <a:pPr algn="ctr"/>
            <a:r>
              <a:rPr lang="it-IT" sz="3300" dirty="0">
                <a:latin typeface="Arial Narrow" panose="020B0606020202030204" pitchFamily="34" charset="0"/>
                <a:ea typeface="+mn-ea"/>
                <a:cs typeface="+mn-cs"/>
              </a:rPr>
              <a:t>Casi notificati al sistema di Sorveglianza integrata COVID-19 in Italia</a:t>
            </a:r>
            <a:endParaRPr lang="it-CH" sz="3300" dirty="0">
              <a:latin typeface="Arial Narrow" panose="020B0606020202030204" pitchFamily="34" charset="0"/>
              <a:ea typeface="+mn-ea"/>
              <a:cs typeface="+mn-cs"/>
            </a:endParaRPr>
          </a:p>
        </p:txBody>
      </p:sp>
      <p:sp>
        <p:nvSpPr>
          <p:cNvPr id="4" name="Rettangolo 3"/>
          <p:cNvSpPr/>
          <p:nvPr/>
        </p:nvSpPr>
        <p:spPr>
          <a:xfrm>
            <a:off x="7201837" y="6613609"/>
            <a:ext cx="3062057"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aggiornamento: 7 settembre 2022</a:t>
            </a:r>
            <a:endParaRPr kumimoji="0" lang="it-IT" sz="1050" b="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85" name="tx518">
            <a:extLst>
              <a:ext uri="{FF2B5EF4-FFF2-40B4-BE49-F238E27FC236}">
                <a16:creationId xmlns:a16="http://schemas.microsoft.com/office/drawing/2014/main" id="{B374878D-D46B-4E60-810D-1DCD9E98C08C}"/>
              </a:ext>
            </a:extLst>
          </p:cNvPr>
          <p:cNvSpPr/>
          <p:nvPr/>
        </p:nvSpPr>
        <p:spPr>
          <a:xfrm>
            <a:off x="9041243" y="2334906"/>
            <a:ext cx="1567160" cy="92397"/>
          </a:xfrm>
          <a:prstGeom prst="rect">
            <a:avLst/>
          </a:prstGeom>
          <a:noFill/>
        </p:spPr>
        <p:txBody>
          <a:bodyPr wrap="none" lIns="0" tIns="0" rIns="0" bIns="0" anchor="ctr" anchorCtr="1"/>
          <a:lstStyle/>
          <a:p>
            <a:pPr marL="0" marR="0" lvl="0" indent="0" algn="l" defTabSz="914400" rtl="0" eaLnBrk="1" fontAlgn="auto" latinLnBrk="0" hangingPunct="1">
              <a:lnSpc>
                <a:spcPts val="1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alpha val="100000"/>
                </a:srgbClr>
              </a:solidFill>
              <a:effectLst/>
              <a:uLnTx/>
              <a:uFillTx/>
              <a:latin typeface="Arial"/>
              <a:ea typeface="+mn-ea"/>
              <a:cs typeface="Arial"/>
            </a:endParaRPr>
          </a:p>
        </p:txBody>
      </p:sp>
      <p:sp>
        <p:nvSpPr>
          <p:cNvPr id="8" name="CasellaDiTesto 7">
            <a:extLst>
              <a:ext uri="{FF2B5EF4-FFF2-40B4-BE49-F238E27FC236}">
                <a16:creationId xmlns:a16="http://schemas.microsoft.com/office/drawing/2014/main" id="{88ED138C-29C0-410A-8A6C-FC0EE87430DF}"/>
              </a:ext>
            </a:extLst>
          </p:cNvPr>
          <p:cNvSpPr txBox="1"/>
          <p:nvPr/>
        </p:nvSpPr>
        <p:spPr>
          <a:xfrm>
            <a:off x="1425903" y="3226492"/>
            <a:ext cx="3311912" cy="1469826"/>
          </a:xfrm>
          <a:prstGeom prst="rect">
            <a:avLst/>
          </a:prstGeom>
          <a:noFill/>
          <a:ln>
            <a:solidFill>
              <a:schemeClr val="accent1"/>
            </a:solidFill>
          </a:ln>
        </p:spPr>
        <p:txBody>
          <a:bodyPr wrap="square" rtlCol="0">
            <a:spAutoFit/>
          </a:bodyPr>
          <a:lstStyle/>
          <a:p>
            <a:pPr algn="ctr">
              <a:lnSpc>
                <a:spcPct val="107000"/>
              </a:lnSpc>
              <a:spcAft>
                <a:spcPts val="800"/>
              </a:spcAft>
            </a:pPr>
            <a:r>
              <a:rPr lang="it-IT" b="1"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197</a:t>
            </a:r>
          </a:p>
          <a:p>
            <a:pPr algn="ctr">
              <a:lnSpc>
                <a:spcPct val="107000"/>
              </a:lnSpc>
              <a:spcAft>
                <a:spcPts val="800"/>
              </a:spcAft>
            </a:pPr>
            <a:r>
              <a:rPr lang="it-IT" b="1"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Incidenza 7gg/100 000 pop- Periodo di riferimento </a:t>
            </a:r>
          </a:p>
          <a:p>
            <a:pPr algn="ctr">
              <a:lnSpc>
                <a:spcPct val="107000"/>
              </a:lnSpc>
              <a:spcAft>
                <a:spcPts val="800"/>
              </a:spcAft>
            </a:pPr>
            <a:r>
              <a:rPr lang="it-IT" b="1" dirty="0">
                <a:solidFill>
                  <a:srgbClr val="FF0000"/>
                </a:solidFill>
                <a:latin typeface="Calibri" panose="020F0502020204030204" pitchFamily="34" charset="0"/>
                <a:ea typeface="Calibri" panose="020F0502020204030204" pitchFamily="34" charset="0"/>
                <a:cs typeface="Calibri" panose="020F0502020204030204" pitchFamily="34" charset="0"/>
              </a:rPr>
              <a:t>  2 – 8 settembre</a:t>
            </a:r>
            <a:endParaRPr lang="it-IT"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magine 9">
            <a:extLst>
              <a:ext uri="{FF2B5EF4-FFF2-40B4-BE49-F238E27FC236}">
                <a16:creationId xmlns:a16="http://schemas.microsoft.com/office/drawing/2014/main" id="{C5BB7BEC-B517-08A8-187E-7C6169EEB90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auto">
          <a:xfrm>
            <a:off x="5756312" y="3135391"/>
            <a:ext cx="2731622" cy="1560926"/>
          </a:xfrm>
          <a:prstGeom prst="rect">
            <a:avLst/>
          </a:prstGeom>
          <a:noFill/>
          <a:ln w="3175">
            <a:solidFill>
              <a:schemeClr val="tx1"/>
            </a:solidFill>
          </a:ln>
        </p:spPr>
      </p:pic>
    </p:spTree>
    <p:extLst>
      <p:ext uri="{BB962C8B-B14F-4D97-AF65-F5344CB8AC3E}">
        <p14:creationId xmlns:p14="http://schemas.microsoft.com/office/powerpoint/2010/main" val="1175944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asellaDiTesto 169">
            <a:extLst>
              <a:ext uri="{FF2B5EF4-FFF2-40B4-BE49-F238E27FC236}">
                <a16:creationId xmlns:a16="http://schemas.microsoft.com/office/drawing/2014/main" id="{9F928B8A-3EB1-4DF1-BFCE-1A2F9A1160CD}"/>
              </a:ext>
            </a:extLst>
          </p:cNvPr>
          <p:cNvSpPr txBox="1"/>
          <p:nvPr/>
        </p:nvSpPr>
        <p:spPr>
          <a:xfrm>
            <a:off x="0" y="67811"/>
            <a:ext cx="12192000" cy="89255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600" b="1" dirty="0">
                <a:solidFill>
                  <a:srgbClr val="0064B7"/>
                </a:solidFill>
                <a:latin typeface="Arial Narrow" panose="020B0606020202030204" pitchFamily="34" charset="0"/>
              </a:rPr>
              <a:t>Stima nazionale dell’Rt sintomi (24/8), Rt ospedalizzazioni (30/8) e Rt «augmented» (30/8) calcolati con dati al 7/9/2022</a:t>
            </a:r>
          </a:p>
        </p:txBody>
      </p:sp>
      <p:sp>
        <p:nvSpPr>
          <p:cNvPr id="5" name="Rettangolo 4">
            <a:extLst>
              <a:ext uri="{FF2B5EF4-FFF2-40B4-BE49-F238E27FC236}">
                <a16:creationId xmlns:a16="http://schemas.microsoft.com/office/drawing/2014/main" id="{A5BE4D16-0C7B-441B-894E-231233E4FE0D}"/>
              </a:ext>
            </a:extLst>
          </p:cNvPr>
          <p:cNvSpPr/>
          <p:nvPr/>
        </p:nvSpPr>
        <p:spPr>
          <a:xfrm>
            <a:off x="7510328" y="6604084"/>
            <a:ext cx="3062057"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aggiornamento: 7 settembre 2022</a:t>
            </a: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FDD407F9-D97C-40C4-9D32-E19852D92C02}"/>
              </a:ext>
            </a:extLst>
          </p:cNvPr>
          <p:cNvSpPr txBox="1"/>
          <p:nvPr/>
        </p:nvSpPr>
        <p:spPr>
          <a:xfrm>
            <a:off x="9822469" y="1982990"/>
            <a:ext cx="205306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sng" strike="noStrike" kern="1200" cap="none" spc="0" normalizeH="0" baseline="0" noProof="0" dirty="0">
                <a:ln>
                  <a:noFill/>
                </a:ln>
                <a:solidFill>
                  <a:prstClr val="black"/>
                </a:solidFill>
                <a:effectLst/>
                <a:uLnTx/>
                <a:uFillTx/>
                <a:latin typeface="Arial Narrow" panose="020B0606020202030204" pitchFamily="34" charset="0"/>
              </a:rPr>
              <a:t>Augmented</a:t>
            </a:r>
            <a:r>
              <a:rPr kumimoji="0" lang="it-IT" sz="1800" b="0" i="0" u="none" strike="noStrike" kern="1200" cap="none" spc="0" normalizeH="0" baseline="0" noProof="0" dirty="0">
                <a:ln>
                  <a:noFill/>
                </a:ln>
                <a:solidFill>
                  <a:prstClr val="black"/>
                </a:solidFill>
                <a:effectLst/>
                <a:uLnTx/>
                <a:uFillTx/>
                <a:latin typeface="Arial Narrow" panose="020B0606020202030204" pitchFamily="34" charset="0"/>
              </a:rPr>
              <a:t>: </a:t>
            </a: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1,04</a:t>
            </a:r>
            <a:r>
              <a:rPr kumimoji="0" lang="it-IT" sz="1800" b="1" i="0" u="none" strike="noStrike" kern="1200" cap="none" spc="0" normalizeH="0" baseline="0" noProof="0" dirty="0">
                <a:ln>
                  <a:noFill/>
                </a:ln>
                <a:solidFill>
                  <a:prstClr val="black"/>
                </a:solidFill>
                <a:effectLst/>
                <a:uLnTx/>
                <a:uFillTx/>
                <a:latin typeface="Arial Narrow" panose="020B0606020202030204" pitchFamily="34" charset="0"/>
              </a:rPr>
              <a:t> </a:t>
            </a: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(IC95%: </a:t>
            </a:r>
            <a:r>
              <a:rPr lang="it-IT" dirty="0">
                <a:solidFill>
                  <a:prstClr val="black"/>
                </a:solidFill>
                <a:latin typeface="Arial Narrow" panose="020B0606020202030204" pitchFamily="34" charset="0"/>
              </a:rPr>
              <a:t>1,04</a:t>
            </a: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 – </a:t>
            </a:r>
            <a:r>
              <a:rPr lang="it-IT" dirty="0">
                <a:solidFill>
                  <a:prstClr val="black"/>
                </a:solidFill>
                <a:latin typeface="Arial Narrow" panose="020B0606020202030204" pitchFamily="34" charset="0"/>
              </a:rPr>
              <a:t>1,04</a:t>
            </a: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 al 30</a:t>
            </a:r>
            <a:r>
              <a:rPr lang="it-IT" dirty="0">
                <a:solidFill>
                  <a:prstClr val="black"/>
                </a:solidFill>
                <a:latin typeface="Arial Narrow" panose="020B0606020202030204" pitchFamily="34" charset="0"/>
              </a:rPr>
              <a:t> agosto 2022</a:t>
            </a:r>
            <a:endParaRPr kumimoji="0" lang="en-IT" sz="180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8" name="CasellaDiTesto 7">
            <a:extLst>
              <a:ext uri="{FF2B5EF4-FFF2-40B4-BE49-F238E27FC236}">
                <a16:creationId xmlns:a16="http://schemas.microsoft.com/office/drawing/2014/main" id="{49C5373A-585E-420D-9426-FA7A20EA58D9}"/>
              </a:ext>
            </a:extLst>
          </p:cNvPr>
          <p:cNvSpPr txBox="1"/>
          <p:nvPr/>
        </p:nvSpPr>
        <p:spPr>
          <a:xfrm>
            <a:off x="10036601" y="3067349"/>
            <a:ext cx="2081188"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sng" strike="noStrike" kern="1200" cap="none" spc="0" normalizeH="0" baseline="0" noProof="0" dirty="0">
                <a:ln>
                  <a:noFill/>
                </a:ln>
                <a:solidFill>
                  <a:prstClr val="black"/>
                </a:solidFill>
                <a:effectLst/>
                <a:uLnTx/>
                <a:uFillTx/>
                <a:latin typeface="Arial Narrow" panose="020B0606020202030204" pitchFamily="34" charset="0"/>
              </a:rPr>
              <a:t>Ospedalizzazioni</a:t>
            </a:r>
            <a:r>
              <a:rPr kumimoji="0" lang="it-IT" sz="1800" b="0" i="0" u="none" strike="noStrike" kern="1200" cap="none" spc="0" normalizeH="0" baseline="0" noProof="0" dirty="0">
                <a:ln>
                  <a:noFill/>
                </a:ln>
                <a:solidFill>
                  <a:prstClr val="black"/>
                </a:solidFill>
                <a:effectLst/>
                <a:uLnTx/>
                <a:uFillTx/>
                <a:latin typeface="Arial Narrow" panose="020B0606020202030204" pitchFamily="34" charset="0"/>
              </a:rPr>
              <a:t>: 0,88</a:t>
            </a:r>
            <a:r>
              <a:rPr kumimoji="0" lang="it-IT" sz="1800" b="1" i="0" u="none" strike="noStrike" kern="1200" cap="none" spc="0" normalizeH="0" baseline="0" noProof="0" dirty="0">
                <a:ln>
                  <a:noFill/>
                </a:ln>
                <a:solidFill>
                  <a:prstClr val="black"/>
                </a:solidFill>
                <a:effectLst/>
                <a:uLnTx/>
                <a:uFillTx/>
                <a:latin typeface="Arial Narrow" panose="020B0606020202030204" pitchFamily="34" charset="0"/>
              </a:rPr>
              <a:t> </a:t>
            </a: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(IC95%: </a:t>
            </a:r>
            <a:r>
              <a:rPr lang="it-IT" dirty="0">
                <a:solidFill>
                  <a:prstClr val="black"/>
                </a:solidFill>
                <a:latin typeface="Arial Narrow" panose="020B0606020202030204" pitchFamily="34" charset="0"/>
              </a:rPr>
              <a:t>0,84 </a:t>
            </a: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- 0,92)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al </a:t>
            </a:r>
            <a:r>
              <a:rPr lang="it-IT" dirty="0">
                <a:solidFill>
                  <a:prstClr val="black"/>
                </a:solidFill>
                <a:latin typeface="Arial Narrow" panose="020B0606020202030204" pitchFamily="34" charset="0"/>
              </a:rPr>
              <a:t>23 agosto </a:t>
            </a: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2022</a:t>
            </a:r>
          </a:p>
        </p:txBody>
      </p:sp>
      <p:sp>
        <p:nvSpPr>
          <p:cNvPr id="10" name="CasellaDiTesto 9">
            <a:extLst>
              <a:ext uri="{FF2B5EF4-FFF2-40B4-BE49-F238E27FC236}">
                <a16:creationId xmlns:a16="http://schemas.microsoft.com/office/drawing/2014/main" id="{A0168411-B05F-4E38-B014-86F92D6456B7}"/>
              </a:ext>
            </a:extLst>
          </p:cNvPr>
          <p:cNvSpPr txBox="1"/>
          <p:nvPr/>
        </p:nvSpPr>
        <p:spPr>
          <a:xfrm>
            <a:off x="9641470" y="4249679"/>
            <a:ext cx="1939468"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b="0" i="0" u="sng" strike="noStrike" kern="1200" cap="none" spc="0" normalizeH="0" baseline="0" noProof="0" dirty="0">
                <a:ln>
                  <a:noFill/>
                </a:ln>
                <a:solidFill>
                  <a:prstClr val="black"/>
                </a:solidFill>
                <a:effectLst/>
                <a:uLnTx/>
                <a:uFillTx/>
                <a:latin typeface="Arial Narrow" panose="020B0606020202030204" pitchFamily="34" charset="0"/>
              </a:rPr>
              <a:t>Sintomi</a:t>
            </a:r>
            <a:r>
              <a:rPr kumimoji="0" lang="it-IT" b="0" i="0" u="none" strike="noStrike" kern="1200" cap="none" spc="0" normalizeH="0" baseline="0" noProof="0" dirty="0">
                <a:ln>
                  <a:noFill/>
                </a:ln>
                <a:solidFill>
                  <a:prstClr val="black"/>
                </a:solidFill>
                <a:effectLst/>
                <a:uLnTx/>
                <a:uFillTx/>
                <a:latin typeface="Arial Narrow" panose="020B0606020202030204" pitchFamily="34" charset="0"/>
              </a:rPr>
              <a:t>: 0</a:t>
            </a:r>
            <a:r>
              <a:rPr lang="it-IT" dirty="0">
                <a:solidFill>
                  <a:prstClr val="black"/>
                </a:solidFill>
                <a:latin typeface="Arial Narrow" panose="020B0606020202030204" pitchFamily="34" charset="0"/>
              </a:rPr>
              <a:t>,93</a:t>
            </a:r>
            <a:endParaRPr kumimoji="0" lang="it-IT" sz="1800" b="1" i="0" u="none" strike="noStrike" kern="1200" cap="none" spc="0" normalizeH="0" baseline="0" noProof="0" dirty="0">
              <a:ln>
                <a:noFill/>
              </a:ln>
              <a:solidFill>
                <a:prstClr val="black"/>
              </a:solidFill>
              <a:effectLst/>
              <a:uLnTx/>
              <a:uFillTx/>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(IC95%: 0</a:t>
            </a:r>
            <a:r>
              <a:rPr lang="it-IT" dirty="0">
                <a:solidFill>
                  <a:prstClr val="black"/>
                </a:solidFill>
                <a:latin typeface="Arial Narrow" panose="020B0606020202030204" pitchFamily="34" charset="0"/>
              </a:rPr>
              <a:t>,93 - 0,94</a:t>
            </a: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prstClr val="black"/>
                </a:solidFill>
                <a:effectLst/>
                <a:uLnTx/>
                <a:uFillTx/>
                <a:latin typeface="Arial Narrow" panose="020B0606020202030204" pitchFamily="34" charset="0"/>
              </a:rPr>
              <a:t>al </a:t>
            </a:r>
            <a:r>
              <a:rPr lang="it-IT" dirty="0">
                <a:solidFill>
                  <a:prstClr val="black"/>
                </a:solidFill>
                <a:latin typeface="Arial Narrow" panose="020B0606020202030204" pitchFamily="34" charset="0"/>
              </a:rPr>
              <a:t>24</a:t>
            </a:r>
            <a:r>
              <a:rPr kumimoji="0" lang="it-IT" b="0" i="0" u="none" strike="noStrike" kern="1200" cap="none" spc="0" normalizeH="0" baseline="0" noProof="0" dirty="0">
                <a:ln>
                  <a:noFill/>
                </a:ln>
                <a:solidFill>
                  <a:prstClr val="black"/>
                </a:solidFill>
                <a:effectLst/>
                <a:uLnTx/>
                <a:uFillTx/>
                <a:latin typeface="Arial Narrow" panose="020B0606020202030204" pitchFamily="34" charset="0"/>
              </a:rPr>
              <a:t> agosto 2022</a:t>
            </a:r>
          </a:p>
        </p:txBody>
      </p:sp>
      <p:pic>
        <p:nvPicPr>
          <p:cNvPr id="14" name="Immagine 13">
            <a:extLst>
              <a:ext uri="{FF2B5EF4-FFF2-40B4-BE49-F238E27FC236}">
                <a16:creationId xmlns:a16="http://schemas.microsoft.com/office/drawing/2014/main" id="{4DF9D44A-7885-B413-DC11-987D19E6DCDD}"/>
              </a:ext>
            </a:extLst>
          </p:cNvPr>
          <p:cNvPicPr>
            <a:picLocks noChangeAspect="1"/>
          </p:cNvPicPr>
          <p:nvPr/>
        </p:nvPicPr>
        <p:blipFill>
          <a:blip r:embed="rId3"/>
          <a:srcRect/>
          <a:stretch>
            <a:fillRect/>
          </a:stretch>
        </p:blipFill>
        <p:spPr bwMode="auto">
          <a:xfrm>
            <a:off x="1055252" y="960363"/>
            <a:ext cx="7799297" cy="5114293"/>
          </a:xfrm>
          <a:prstGeom prst="rect">
            <a:avLst/>
          </a:prstGeom>
          <a:noFill/>
        </p:spPr>
      </p:pic>
    </p:spTree>
    <p:extLst>
      <p:ext uri="{BB962C8B-B14F-4D97-AF65-F5344CB8AC3E}">
        <p14:creationId xmlns:p14="http://schemas.microsoft.com/office/powerpoint/2010/main" val="331088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B5422F9-F94E-4C3E-859E-08DC43297C8B}"/>
              </a:ext>
            </a:extLst>
          </p:cNvPr>
          <p:cNvPicPr>
            <a:picLocks noChangeAspect="1"/>
          </p:cNvPicPr>
          <p:nvPr/>
        </p:nvPicPr>
        <p:blipFill rotWithShape="1">
          <a:blip r:embed="rId2"/>
          <a:srcRect l="37348" t="43288" r="1943" b="47061"/>
          <a:stretch/>
        </p:blipFill>
        <p:spPr>
          <a:xfrm>
            <a:off x="42071" y="46324"/>
            <a:ext cx="12107857" cy="625042"/>
          </a:xfrm>
          <a:prstGeom prst="rect">
            <a:avLst/>
          </a:prstGeom>
        </p:spPr>
      </p:pic>
      <p:sp>
        <p:nvSpPr>
          <p:cNvPr id="8" name="Titolo 1">
            <a:extLst>
              <a:ext uri="{FF2B5EF4-FFF2-40B4-BE49-F238E27FC236}">
                <a16:creationId xmlns:a16="http://schemas.microsoft.com/office/drawing/2014/main" id="{120FA03F-51ED-409D-B36B-F721E225D251}"/>
              </a:ext>
            </a:extLst>
          </p:cNvPr>
          <p:cNvSpPr txBox="1">
            <a:spLocks/>
          </p:cNvSpPr>
          <p:nvPr/>
        </p:nvSpPr>
        <p:spPr>
          <a:xfrm>
            <a:off x="365184" y="-64223"/>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it-IT" sz="2400" b="1" dirty="0">
                <a:solidFill>
                  <a:schemeClr val="bg1"/>
                </a:solidFill>
                <a:latin typeface="Arial Narrow" panose="020B0606020202030204" pitchFamily="34" charset="0"/>
              </a:rPr>
              <a:t>Andamento incidenza (14 gg) in alcuni tutti i paesi europei (ECDC) fino al 7 settembre 2022</a:t>
            </a:r>
          </a:p>
        </p:txBody>
      </p:sp>
      <p:sp>
        <p:nvSpPr>
          <p:cNvPr id="2" name="CasellaDiTesto 1">
            <a:extLst>
              <a:ext uri="{FF2B5EF4-FFF2-40B4-BE49-F238E27FC236}">
                <a16:creationId xmlns:a16="http://schemas.microsoft.com/office/drawing/2014/main" id="{6361206A-C61F-23F2-38CE-6918E280906C}"/>
              </a:ext>
            </a:extLst>
          </p:cNvPr>
          <p:cNvSpPr txBox="1"/>
          <p:nvPr/>
        </p:nvSpPr>
        <p:spPr>
          <a:xfrm>
            <a:off x="1543050" y="2976563"/>
            <a:ext cx="2452688" cy="369332"/>
          </a:xfrm>
          <a:prstGeom prst="rect">
            <a:avLst/>
          </a:prstGeom>
          <a:noFill/>
        </p:spPr>
        <p:txBody>
          <a:bodyPr wrap="square" rtlCol="0">
            <a:spAutoFit/>
          </a:bodyPr>
          <a:lstStyle/>
          <a:p>
            <a:r>
              <a:rPr lang="it-IT" dirty="0"/>
              <a:t>In aggiornamento</a:t>
            </a:r>
          </a:p>
        </p:txBody>
      </p:sp>
      <p:pic>
        <p:nvPicPr>
          <p:cNvPr id="3" name="Immagine 2">
            <a:extLst>
              <a:ext uri="{FF2B5EF4-FFF2-40B4-BE49-F238E27FC236}">
                <a16:creationId xmlns:a16="http://schemas.microsoft.com/office/drawing/2014/main" id="{5A589862-0035-AB5D-AECE-2D3AC60682F6}"/>
              </a:ext>
            </a:extLst>
          </p:cNvPr>
          <p:cNvPicPr>
            <a:picLocks noChangeAspect="1"/>
          </p:cNvPicPr>
          <p:nvPr/>
        </p:nvPicPr>
        <p:blipFill>
          <a:blip r:embed="rId3"/>
          <a:stretch>
            <a:fillRect/>
          </a:stretch>
        </p:blipFill>
        <p:spPr>
          <a:xfrm>
            <a:off x="-1" y="892461"/>
            <a:ext cx="12192000" cy="4624378"/>
          </a:xfrm>
          <a:prstGeom prst="rect">
            <a:avLst/>
          </a:prstGeom>
        </p:spPr>
      </p:pic>
    </p:spTree>
    <p:extLst>
      <p:ext uri="{BB962C8B-B14F-4D97-AF65-F5344CB8AC3E}">
        <p14:creationId xmlns:p14="http://schemas.microsoft.com/office/powerpoint/2010/main" val="937019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B3270578-6B2D-4AFF-A567-63DA67997770}"/>
              </a:ext>
            </a:extLst>
          </p:cNvPr>
          <p:cNvSpPr/>
          <p:nvPr/>
        </p:nvSpPr>
        <p:spPr>
          <a:xfrm>
            <a:off x="2122966" y="549796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asellaDiTesto 8">
            <a:extLst>
              <a:ext uri="{FF2B5EF4-FFF2-40B4-BE49-F238E27FC236}">
                <a16:creationId xmlns:a16="http://schemas.microsoft.com/office/drawing/2014/main" id="{9062F9CD-CE96-4997-888D-12FBC44B69AD}"/>
              </a:ext>
            </a:extLst>
          </p:cNvPr>
          <p:cNvSpPr txBox="1"/>
          <p:nvPr/>
        </p:nvSpPr>
        <p:spPr>
          <a:xfrm>
            <a:off x="225751" y="5241699"/>
            <a:ext cx="6634474" cy="400110"/>
          </a:xfrm>
          <a:prstGeom prst="rect">
            <a:avLst/>
          </a:prstGeom>
          <a:noFill/>
        </p:spPr>
        <p:txBody>
          <a:bodyPr wrap="square" lIns="91440" tIns="45720" rIns="91440" bIns="45720" anchor="t">
            <a:spAutoFit/>
          </a:bodyPr>
          <a:lstStyle/>
          <a:p>
            <a:pPr>
              <a:defRPr/>
            </a:pPr>
            <a:r>
              <a:rPr lang="it-IT" sz="1000" b="1" cap="small" dirty="0">
                <a:solidFill>
                  <a:srgbClr val="44546A"/>
                </a:solidFill>
                <a:latin typeface="Raleway"/>
              </a:rPr>
              <a:t>CONFRONTO TRA IL NUMERO CASI DI COVID-19 (PER 100.000 AB) DIAGNOSTICATI IN ITALIA </a:t>
            </a:r>
            <a:endParaRPr lang="it-IT" sz="1000" b="1" cap="small" dirty="0">
              <a:solidFill>
                <a:srgbClr val="44546A"/>
              </a:solidFill>
              <a:latin typeface="Raleway" pitchFamily="2" charset="0"/>
            </a:endParaRPr>
          </a:p>
          <a:p>
            <a:pPr>
              <a:defRPr/>
            </a:pPr>
            <a:r>
              <a:rPr lang="it-IT" sz="1000" b="1" cap="small" dirty="0">
                <a:solidFill>
                  <a:srgbClr val="44546A"/>
                </a:solidFill>
                <a:latin typeface="Raleway"/>
              </a:rPr>
              <a:t>PER REGIONE/PA NEL PERIODO 28/8-4/9/2022 e 22/8-28/8/2022</a:t>
            </a:r>
            <a:endParaRPr lang="it-IT" sz="1000" b="1" cap="small" dirty="0">
              <a:solidFill>
                <a:srgbClr val="44546A"/>
              </a:solidFill>
              <a:latin typeface="Raleway" pitchFamily="2" charset="0"/>
            </a:endParaRPr>
          </a:p>
        </p:txBody>
      </p:sp>
      <p:pic>
        <p:nvPicPr>
          <p:cNvPr id="11" name="Immagine 10">
            <a:extLst>
              <a:ext uri="{FF2B5EF4-FFF2-40B4-BE49-F238E27FC236}">
                <a16:creationId xmlns:a16="http://schemas.microsoft.com/office/drawing/2014/main" id="{2B6C12EE-C20D-466C-B63F-DDCEB6DD84EC}"/>
              </a:ext>
            </a:extLst>
          </p:cNvPr>
          <p:cNvPicPr>
            <a:picLocks noChangeAspect="1"/>
          </p:cNvPicPr>
          <p:nvPr/>
        </p:nvPicPr>
        <p:blipFill rotWithShape="1">
          <a:blip r:embed="rId2"/>
          <a:srcRect l="37348" t="43258" r="2630" b="47869"/>
          <a:stretch/>
        </p:blipFill>
        <p:spPr>
          <a:xfrm>
            <a:off x="41932" y="118845"/>
            <a:ext cx="12095475" cy="700718"/>
          </a:xfrm>
          <a:prstGeom prst="rect">
            <a:avLst/>
          </a:prstGeom>
        </p:spPr>
      </p:pic>
      <p:sp>
        <p:nvSpPr>
          <p:cNvPr id="16" name="CasellaDiTesto 15">
            <a:extLst>
              <a:ext uri="{FF2B5EF4-FFF2-40B4-BE49-F238E27FC236}">
                <a16:creationId xmlns:a16="http://schemas.microsoft.com/office/drawing/2014/main" id="{9AAAB8FB-18B2-4010-8B19-390F6A5A5F0A}"/>
              </a:ext>
            </a:extLst>
          </p:cNvPr>
          <p:cNvSpPr txBox="1"/>
          <p:nvPr/>
        </p:nvSpPr>
        <p:spPr>
          <a:xfrm>
            <a:off x="225751" y="53705"/>
            <a:ext cx="11763049"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chemeClr val="bg1"/>
                </a:solidFill>
                <a:effectLst/>
                <a:uLnTx/>
                <a:uFillTx/>
                <a:latin typeface="Arial Narrow"/>
              </a:rPr>
              <a:t>Diminuiscono i casi </a:t>
            </a:r>
            <a:r>
              <a:rPr lang="it-IT" sz="2400" b="1" dirty="0">
                <a:solidFill>
                  <a:schemeClr val="bg1"/>
                </a:solidFill>
                <a:latin typeface="Arial Narrow"/>
              </a:rPr>
              <a:t>in tutte le R</a:t>
            </a:r>
            <a:r>
              <a:rPr kumimoji="0" lang="it-IT" sz="2400" b="1" i="0" u="none" strike="noStrike" kern="1200" cap="none" spc="0" normalizeH="0" baseline="0" noProof="0" dirty="0" err="1">
                <a:ln>
                  <a:noFill/>
                </a:ln>
                <a:solidFill>
                  <a:schemeClr val="bg1"/>
                </a:solidFill>
                <a:effectLst/>
                <a:uLnTx/>
                <a:uFillTx/>
                <a:latin typeface="Arial Narrow"/>
              </a:rPr>
              <a:t>egioni</a:t>
            </a:r>
            <a:r>
              <a:rPr kumimoji="0" lang="it-IT" sz="2400" b="1" i="0" u="none" strike="noStrike" kern="1200" cap="none" spc="0" normalizeH="0" baseline="0" noProof="0" dirty="0">
                <a:ln>
                  <a:noFill/>
                </a:ln>
                <a:solidFill>
                  <a:schemeClr val="bg1"/>
                </a:solidFill>
                <a:effectLst/>
                <a:uLnTx/>
                <a:uFillTx/>
                <a:latin typeface="Arial Narrow"/>
              </a:rPr>
              <a:t>/PPAA, nuovi casi presenti su tutto il territorio nazionale negli ultimi </a:t>
            </a:r>
            <a:r>
              <a:rPr lang="it-IT" sz="2400" b="1" dirty="0">
                <a:solidFill>
                  <a:schemeClr val="bg1"/>
                </a:solidFill>
                <a:latin typeface="Arial Narrow"/>
              </a:rPr>
              <a:t>7</a:t>
            </a:r>
            <a:r>
              <a:rPr kumimoji="0" lang="it-IT" sz="2400" b="1" i="0" u="none" strike="noStrike" kern="1200" cap="none" spc="0" normalizeH="0" baseline="0" noProof="0" dirty="0">
                <a:ln>
                  <a:noFill/>
                </a:ln>
                <a:solidFill>
                  <a:schemeClr val="bg1"/>
                </a:solidFill>
                <a:effectLst/>
                <a:uLnTx/>
                <a:uFillTx/>
                <a:latin typeface="Arial Narrow"/>
              </a:rPr>
              <a:t> giorni</a:t>
            </a:r>
            <a:endParaRPr lang="it-IT" sz="2400" b="1" i="0" u="none" strike="noStrike" kern="1200" cap="none" spc="0" normalizeH="0" baseline="0" noProof="0" dirty="0">
              <a:ln>
                <a:noFill/>
              </a:ln>
              <a:solidFill>
                <a:schemeClr val="bg1"/>
              </a:solidFill>
              <a:effectLst/>
              <a:uLnTx/>
              <a:uFillTx/>
              <a:latin typeface="Arial Narrow"/>
              <a:cs typeface="Calibri"/>
            </a:endParaRPr>
          </a:p>
        </p:txBody>
      </p:sp>
      <p:sp>
        <p:nvSpPr>
          <p:cNvPr id="17" name="Rettangolo 16">
            <a:extLst>
              <a:ext uri="{FF2B5EF4-FFF2-40B4-BE49-F238E27FC236}">
                <a16:creationId xmlns:a16="http://schemas.microsoft.com/office/drawing/2014/main" id="{462B6211-349A-4E55-9BA6-1003FB842C0A}"/>
              </a:ext>
            </a:extLst>
          </p:cNvPr>
          <p:cNvSpPr/>
          <p:nvPr/>
        </p:nvSpPr>
        <p:spPr>
          <a:xfrm>
            <a:off x="7201837" y="6604084"/>
            <a:ext cx="3062057"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aggiornamento: 7 settembre 2022</a:t>
            </a: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asellaDiTesto 17">
            <a:extLst>
              <a:ext uri="{FF2B5EF4-FFF2-40B4-BE49-F238E27FC236}">
                <a16:creationId xmlns:a16="http://schemas.microsoft.com/office/drawing/2014/main" id="{E637B85A-8364-414B-BC59-4549A5AD2796}"/>
              </a:ext>
            </a:extLst>
          </p:cNvPr>
          <p:cNvSpPr txBox="1"/>
          <p:nvPr/>
        </p:nvSpPr>
        <p:spPr>
          <a:xfrm>
            <a:off x="6972057" y="5241699"/>
            <a:ext cx="4617670" cy="500650"/>
          </a:xfrm>
          <a:prstGeom prst="rect">
            <a:avLst/>
          </a:prstGeom>
          <a:noFill/>
        </p:spPr>
        <p:txBody>
          <a:bodyPr wrap="square">
            <a:spAutoFit/>
          </a:bodyPr>
          <a:lstStyle/>
          <a:p>
            <a:pPr algn="ctr">
              <a:lnSpc>
                <a:spcPct val="115000"/>
              </a:lnSpc>
            </a:pPr>
            <a:r>
              <a:rPr lang="it-IT" sz="1200" b="1" cap="small" dirty="0">
                <a:solidFill>
                  <a:srgbClr val="44546A"/>
                </a:solidFill>
                <a:effectLst/>
                <a:latin typeface="Raleway" pitchFamily="2" charset="0"/>
                <a:ea typeface="Times New Roman" panose="02020603050405020304" pitchFamily="18" charset="0"/>
              </a:rPr>
              <a:t>incidenza per 100.000 casi di COVID-19 diagnosticati in Italia per provincia domicilio/residenza </a:t>
            </a:r>
            <a:endParaRPr lang="it-IT" sz="1400" dirty="0">
              <a:effectLst/>
              <a:latin typeface="Times New Roman" panose="02020603050405020304" pitchFamily="18" charset="0"/>
              <a:ea typeface="Times New Roman" panose="02020603050405020304" pitchFamily="18" charset="0"/>
            </a:endParaRPr>
          </a:p>
        </p:txBody>
      </p:sp>
      <p:pic>
        <p:nvPicPr>
          <p:cNvPr id="2" name="Picture 2">
            <a:extLst>
              <a:ext uri="{FF2B5EF4-FFF2-40B4-BE49-F238E27FC236}">
                <a16:creationId xmlns:a16="http://schemas.microsoft.com/office/drawing/2014/main" id="{AF82171E-FAE6-40F0-802E-C1CBFED00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30156" y="1307507"/>
            <a:ext cx="5569363" cy="379789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03185AA9-3A06-49A9-668C-0ED0F97217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7998" b="7998"/>
          <a:stretch/>
        </p:blipFill>
        <p:spPr bwMode="auto">
          <a:xfrm>
            <a:off x="5795628" y="1246188"/>
            <a:ext cx="6341779" cy="3995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980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BCD8B1B4-145A-41CF-92AB-322EA28BBBAF}"/>
              </a:ext>
            </a:extLst>
          </p:cNvPr>
          <p:cNvPicPr>
            <a:picLocks noChangeAspect="1"/>
          </p:cNvPicPr>
          <p:nvPr/>
        </p:nvPicPr>
        <p:blipFill rotWithShape="1">
          <a:blip r:embed="rId2"/>
          <a:srcRect l="37348" t="43258" r="2630" b="47869"/>
          <a:stretch/>
        </p:blipFill>
        <p:spPr>
          <a:xfrm>
            <a:off x="41932" y="118845"/>
            <a:ext cx="12095475" cy="605406"/>
          </a:xfrm>
          <a:prstGeom prst="rect">
            <a:avLst/>
          </a:prstGeom>
        </p:spPr>
      </p:pic>
      <p:sp>
        <p:nvSpPr>
          <p:cNvPr id="8" name="CasellaDiTesto 7">
            <a:extLst>
              <a:ext uri="{FF2B5EF4-FFF2-40B4-BE49-F238E27FC236}">
                <a16:creationId xmlns:a16="http://schemas.microsoft.com/office/drawing/2014/main" id="{30D2BD75-176A-45F8-A3B1-71B284903107}"/>
              </a:ext>
            </a:extLst>
          </p:cNvPr>
          <p:cNvSpPr txBox="1"/>
          <p:nvPr/>
        </p:nvSpPr>
        <p:spPr>
          <a:xfrm>
            <a:off x="2237524" y="209015"/>
            <a:ext cx="7704287"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chemeClr val="bg1"/>
                </a:solidFill>
                <a:effectLst/>
                <a:uLnTx/>
                <a:uFillTx/>
                <a:latin typeface="Calibri" panose="020F0502020204030204"/>
                <a:ea typeface="+mn-ea"/>
                <a:cs typeface="+mn-cs"/>
              </a:rPr>
              <a:t>Casi in diminuzione in tutte le</a:t>
            </a:r>
            <a:r>
              <a:rPr lang="it-IT" sz="2400" b="1" dirty="0">
                <a:solidFill>
                  <a:schemeClr val="bg1"/>
                </a:solidFill>
                <a:latin typeface="Calibri" panose="020F0502020204030204"/>
              </a:rPr>
              <a:t> fasce d’età negli ultimi 7gg</a:t>
            </a:r>
            <a:endParaRPr lang="it-IT" sz="2400" b="1" i="0" u="none" strike="noStrike" kern="1200" cap="none" spc="0" normalizeH="0" baseline="0" noProof="0" dirty="0">
              <a:ln>
                <a:noFill/>
              </a:ln>
              <a:solidFill>
                <a:schemeClr val="bg1"/>
              </a:solidFill>
              <a:effectLst/>
              <a:uLnTx/>
              <a:uFillTx/>
              <a:latin typeface="Calibri" panose="020F0502020204030204"/>
              <a:cs typeface="Calibri"/>
            </a:endParaRPr>
          </a:p>
        </p:txBody>
      </p:sp>
      <p:sp>
        <p:nvSpPr>
          <p:cNvPr id="9" name="CasellaDiTesto 8">
            <a:extLst>
              <a:ext uri="{FF2B5EF4-FFF2-40B4-BE49-F238E27FC236}">
                <a16:creationId xmlns:a16="http://schemas.microsoft.com/office/drawing/2014/main" id="{9062F9CD-CE96-4997-888D-12FBC44B69AD}"/>
              </a:ext>
            </a:extLst>
          </p:cNvPr>
          <p:cNvSpPr txBox="1"/>
          <p:nvPr/>
        </p:nvSpPr>
        <p:spPr>
          <a:xfrm>
            <a:off x="909114" y="5457117"/>
            <a:ext cx="11228293" cy="246221"/>
          </a:xfrm>
          <a:prstGeom prst="rect">
            <a:avLst/>
          </a:prstGeom>
          <a:noFill/>
        </p:spPr>
        <p:txBody>
          <a:bodyPr wrap="square">
            <a:spAutoFit/>
          </a:bodyPr>
          <a:lstStyle/>
          <a:p>
            <a:pPr lvl="0">
              <a:defRPr/>
            </a:pPr>
            <a:r>
              <a:rPr lang="it-IT" sz="1000" b="1" cap="small" dirty="0">
                <a:solidFill>
                  <a:srgbClr val="44546A"/>
                </a:solidFill>
                <a:latin typeface="Raleway" pitchFamily="2" charset="0"/>
              </a:rPr>
              <a:t>CONFRONTO TRA IL NUMERO CASI DI COVID-19 (PER 100.000 AB) DIAGNOSTICATI IN ITALIA PER FASCIA D’ETA’ NEL PERIODO </a:t>
            </a:r>
            <a:r>
              <a:rPr lang="it-IT" sz="1000" b="1" cap="small" dirty="0">
                <a:solidFill>
                  <a:srgbClr val="44546A"/>
                </a:solidFill>
                <a:latin typeface="Raleway"/>
              </a:rPr>
              <a:t>28/8-4/9/2022 e 22/8-28/8/2022</a:t>
            </a:r>
            <a:endParaRPr lang="it-IT" sz="1000" b="1" cap="small" dirty="0">
              <a:solidFill>
                <a:srgbClr val="44546A"/>
              </a:solidFill>
              <a:latin typeface="Raleway" pitchFamily="2" charset="0"/>
            </a:endParaRPr>
          </a:p>
        </p:txBody>
      </p:sp>
      <p:sp>
        <p:nvSpPr>
          <p:cNvPr id="13" name="Rettangolo 12">
            <a:extLst>
              <a:ext uri="{FF2B5EF4-FFF2-40B4-BE49-F238E27FC236}">
                <a16:creationId xmlns:a16="http://schemas.microsoft.com/office/drawing/2014/main" id="{E7776058-B94D-432C-A9E8-125AE28A6B8A}"/>
              </a:ext>
            </a:extLst>
          </p:cNvPr>
          <p:cNvSpPr/>
          <p:nvPr/>
        </p:nvSpPr>
        <p:spPr>
          <a:xfrm>
            <a:off x="7201837" y="6604084"/>
            <a:ext cx="3062057"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aggiornamento: 7 settembre 2022</a:t>
            </a: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46F22350-067A-2ACD-7608-7432BEEE1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566317" y="814421"/>
            <a:ext cx="6094412" cy="4496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278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B3270578-6B2D-4AFF-A567-63DA67997770}"/>
              </a:ext>
            </a:extLst>
          </p:cNvPr>
          <p:cNvSpPr/>
          <p:nvPr/>
        </p:nvSpPr>
        <p:spPr>
          <a:xfrm>
            <a:off x="2122966" y="549796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magine 5">
            <a:extLst>
              <a:ext uri="{FF2B5EF4-FFF2-40B4-BE49-F238E27FC236}">
                <a16:creationId xmlns:a16="http://schemas.microsoft.com/office/drawing/2014/main" id="{BCD8B1B4-145A-41CF-92AB-322EA28BBBAF}"/>
              </a:ext>
            </a:extLst>
          </p:cNvPr>
          <p:cNvPicPr>
            <a:picLocks noChangeAspect="1"/>
          </p:cNvPicPr>
          <p:nvPr/>
        </p:nvPicPr>
        <p:blipFill rotWithShape="1">
          <a:blip r:embed="rId2"/>
          <a:srcRect l="37348" t="43258" r="2630" b="47869"/>
          <a:stretch/>
        </p:blipFill>
        <p:spPr>
          <a:xfrm>
            <a:off x="41932" y="118845"/>
            <a:ext cx="12095475" cy="605406"/>
          </a:xfrm>
          <a:prstGeom prst="rect">
            <a:avLst/>
          </a:prstGeom>
        </p:spPr>
      </p:pic>
      <p:sp>
        <p:nvSpPr>
          <p:cNvPr id="8" name="CasellaDiTesto 7">
            <a:extLst>
              <a:ext uri="{FF2B5EF4-FFF2-40B4-BE49-F238E27FC236}">
                <a16:creationId xmlns:a16="http://schemas.microsoft.com/office/drawing/2014/main" id="{30D2BD75-176A-45F8-A3B1-71B284903107}"/>
              </a:ext>
            </a:extLst>
          </p:cNvPr>
          <p:cNvSpPr txBox="1"/>
          <p:nvPr/>
        </p:nvSpPr>
        <p:spPr>
          <a:xfrm>
            <a:off x="4605029" y="177429"/>
            <a:ext cx="12184647"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chemeClr val="bg1"/>
                </a:solidFill>
                <a:effectLst/>
                <a:uLnTx/>
                <a:uFillTx/>
                <a:latin typeface="Calibri" panose="020F0502020204030204"/>
                <a:ea typeface="+mn-ea"/>
                <a:cs typeface="+mn-cs"/>
              </a:rPr>
              <a:t>Età media per evento</a:t>
            </a:r>
            <a:endParaRPr lang="it-IT" sz="2400" b="1" i="0" u="none" strike="noStrike" kern="1200" cap="none" spc="0" normalizeH="0" baseline="0" noProof="0" dirty="0">
              <a:ln>
                <a:noFill/>
              </a:ln>
              <a:solidFill>
                <a:schemeClr val="bg1"/>
              </a:solidFill>
              <a:effectLst/>
              <a:uLnTx/>
              <a:uFillTx/>
              <a:latin typeface="Calibri" panose="020F0502020204030204"/>
              <a:cs typeface="Calibri"/>
            </a:endParaRPr>
          </a:p>
        </p:txBody>
      </p:sp>
      <p:sp>
        <p:nvSpPr>
          <p:cNvPr id="13" name="Rettangolo 12">
            <a:extLst>
              <a:ext uri="{FF2B5EF4-FFF2-40B4-BE49-F238E27FC236}">
                <a16:creationId xmlns:a16="http://schemas.microsoft.com/office/drawing/2014/main" id="{E7776058-B94D-432C-A9E8-125AE28A6B8A}"/>
              </a:ext>
            </a:extLst>
          </p:cNvPr>
          <p:cNvSpPr/>
          <p:nvPr/>
        </p:nvSpPr>
        <p:spPr>
          <a:xfrm>
            <a:off x="7201837" y="6604084"/>
            <a:ext cx="3062057"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aggiornamento: 7 settembre 2022</a:t>
            </a: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CasellaDiTesto 1">
            <a:extLst>
              <a:ext uri="{FF2B5EF4-FFF2-40B4-BE49-F238E27FC236}">
                <a16:creationId xmlns:a16="http://schemas.microsoft.com/office/drawing/2014/main" id="{AD8B7316-7A59-4F04-A5C4-B4F4AAD794FF}"/>
              </a:ext>
            </a:extLst>
          </p:cNvPr>
          <p:cNvSpPr txBox="1"/>
          <p:nvPr/>
        </p:nvSpPr>
        <p:spPr>
          <a:xfrm>
            <a:off x="8770327" y="1569482"/>
            <a:ext cx="2325566" cy="369332"/>
          </a:xfrm>
          <a:prstGeom prst="rect">
            <a:avLst/>
          </a:prstGeom>
          <a:noFill/>
        </p:spPr>
        <p:txBody>
          <a:bodyPr wrap="square" rtlCol="0">
            <a:spAutoFit/>
          </a:bodyPr>
          <a:lstStyle/>
          <a:p>
            <a:r>
              <a:rPr lang="it-IT" b="1" dirty="0"/>
              <a:t>52 anni </a:t>
            </a:r>
            <a:r>
              <a:rPr lang="it-IT" dirty="0"/>
              <a:t>alla diagnosi</a:t>
            </a:r>
          </a:p>
        </p:txBody>
      </p:sp>
      <p:sp>
        <p:nvSpPr>
          <p:cNvPr id="9" name="CasellaDiTesto 8">
            <a:extLst>
              <a:ext uri="{FF2B5EF4-FFF2-40B4-BE49-F238E27FC236}">
                <a16:creationId xmlns:a16="http://schemas.microsoft.com/office/drawing/2014/main" id="{853EB532-9503-48AE-8364-7F7C9B64A96B}"/>
              </a:ext>
            </a:extLst>
          </p:cNvPr>
          <p:cNvSpPr txBox="1"/>
          <p:nvPr/>
        </p:nvSpPr>
        <p:spPr>
          <a:xfrm>
            <a:off x="8770327" y="3582975"/>
            <a:ext cx="2527788" cy="369332"/>
          </a:xfrm>
          <a:prstGeom prst="rect">
            <a:avLst/>
          </a:prstGeom>
          <a:noFill/>
        </p:spPr>
        <p:txBody>
          <a:bodyPr wrap="square" rtlCol="0">
            <a:spAutoFit/>
          </a:bodyPr>
          <a:lstStyle/>
          <a:p>
            <a:r>
              <a:rPr lang="it-IT" b="1" dirty="0"/>
              <a:t>72,5 anni </a:t>
            </a:r>
            <a:r>
              <a:rPr lang="it-IT" dirty="0"/>
              <a:t>al ricovero in TI</a:t>
            </a:r>
          </a:p>
        </p:txBody>
      </p:sp>
      <p:sp>
        <p:nvSpPr>
          <p:cNvPr id="10" name="CasellaDiTesto 9">
            <a:extLst>
              <a:ext uri="{FF2B5EF4-FFF2-40B4-BE49-F238E27FC236}">
                <a16:creationId xmlns:a16="http://schemas.microsoft.com/office/drawing/2014/main" id="{0BD037C3-7E0E-4F44-9B42-DA601C69B26E}"/>
              </a:ext>
            </a:extLst>
          </p:cNvPr>
          <p:cNvSpPr txBox="1"/>
          <p:nvPr/>
        </p:nvSpPr>
        <p:spPr>
          <a:xfrm>
            <a:off x="8770327" y="2522440"/>
            <a:ext cx="2866292" cy="369332"/>
          </a:xfrm>
          <a:prstGeom prst="rect">
            <a:avLst/>
          </a:prstGeom>
          <a:noFill/>
        </p:spPr>
        <p:txBody>
          <a:bodyPr wrap="square" rtlCol="0">
            <a:spAutoFit/>
          </a:bodyPr>
          <a:lstStyle/>
          <a:p>
            <a:r>
              <a:rPr lang="it-IT" b="1" dirty="0"/>
              <a:t>76 anni </a:t>
            </a:r>
            <a:r>
              <a:rPr lang="it-IT" dirty="0"/>
              <a:t>all’ospedalizzazione</a:t>
            </a:r>
          </a:p>
        </p:txBody>
      </p:sp>
      <p:sp>
        <p:nvSpPr>
          <p:cNvPr id="11" name="CasellaDiTesto 10">
            <a:extLst>
              <a:ext uri="{FF2B5EF4-FFF2-40B4-BE49-F238E27FC236}">
                <a16:creationId xmlns:a16="http://schemas.microsoft.com/office/drawing/2014/main" id="{14DFEC8D-29E6-4B94-89E1-521383F14EE5}"/>
              </a:ext>
            </a:extLst>
          </p:cNvPr>
          <p:cNvSpPr txBox="1"/>
          <p:nvPr/>
        </p:nvSpPr>
        <p:spPr>
          <a:xfrm>
            <a:off x="8770327" y="4563262"/>
            <a:ext cx="2325566" cy="369332"/>
          </a:xfrm>
          <a:prstGeom prst="rect">
            <a:avLst/>
          </a:prstGeom>
          <a:noFill/>
        </p:spPr>
        <p:txBody>
          <a:bodyPr wrap="square" rtlCol="0">
            <a:spAutoFit/>
          </a:bodyPr>
          <a:lstStyle/>
          <a:p>
            <a:r>
              <a:rPr lang="it-IT" b="1" dirty="0"/>
              <a:t>85 anni </a:t>
            </a:r>
            <a:r>
              <a:rPr lang="it-IT" dirty="0"/>
              <a:t>al decesso</a:t>
            </a:r>
          </a:p>
        </p:txBody>
      </p:sp>
      <p:pic>
        <p:nvPicPr>
          <p:cNvPr id="6146" name="Picture 2">
            <a:extLst>
              <a:ext uri="{FF2B5EF4-FFF2-40B4-BE49-F238E27FC236}">
                <a16:creationId xmlns:a16="http://schemas.microsoft.com/office/drawing/2014/main" id="{3B2467D0-95AB-4349-9144-A9BBBC34A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737825" y="1078431"/>
            <a:ext cx="5734406" cy="4701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650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F970081-94DA-4076-80A9-CF7BC0ABB794}"/>
              </a:ext>
            </a:extLst>
          </p:cNvPr>
          <p:cNvSpPr txBox="1"/>
          <p:nvPr/>
        </p:nvSpPr>
        <p:spPr>
          <a:xfrm>
            <a:off x="199117" y="57882"/>
            <a:ext cx="11640457" cy="1122871"/>
          </a:xfrm>
          <a:prstGeom prst="rect">
            <a:avLst/>
          </a:prstGeom>
          <a:noFill/>
        </p:spPr>
        <p:txBody>
          <a:bodyPr wrap="square" lIns="91440" tIns="45720" rIns="91440" bIns="45720" anchor="t">
            <a:spAutoFit/>
          </a:bodyPr>
          <a:lstStyle/>
          <a:p>
            <a:pPr>
              <a:lnSpc>
                <a:spcPct val="107000"/>
              </a:lnSpc>
              <a:spcAft>
                <a:spcPts val="800"/>
              </a:spcAft>
            </a:pPr>
            <a:r>
              <a:rPr lang="it-IT" sz="3200" b="1" dirty="0">
                <a:solidFill>
                  <a:srgbClr val="0064B7"/>
                </a:solidFill>
              </a:rPr>
              <a:t>Indicatori decisionali </a:t>
            </a:r>
            <a:r>
              <a:rPr lang="it-IT" sz="3200" dirty="0">
                <a:solidFill>
                  <a:srgbClr val="0064B7"/>
                </a:solidFill>
              </a:rPr>
              <a:t>come da Decreto Legge del 18 maggio 2021 n.65 articolo 13 </a:t>
            </a:r>
            <a:r>
              <a:rPr lang="it-IT" sz="3200" b="1" dirty="0">
                <a:solidFill>
                  <a:srgbClr val="0064B7"/>
                </a:solidFill>
              </a:rPr>
              <a:t>- Aggiornamento del 8 settembre 2022 </a:t>
            </a:r>
            <a:endParaRPr lang="it-IT" sz="2800" b="1" dirty="0">
              <a:solidFill>
                <a:srgbClr val="0064B7"/>
              </a:solidFill>
            </a:endParaRPr>
          </a:p>
        </p:txBody>
      </p:sp>
      <p:sp>
        <p:nvSpPr>
          <p:cNvPr id="7" name="CasellaDiTesto 6">
            <a:extLst>
              <a:ext uri="{FF2B5EF4-FFF2-40B4-BE49-F238E27FC236}">
                <a16:creationId xmlns:a16="http://schemas.microsoft.com/office/drawing/2014/main" id="{A727683D-90F9-4D4F-8251-D78070C7B321}"/>
              </a:ext>
            </a:extLst>
          </p:cNvPr>
          <p:cNvSpPr txBox="1"/>
          <p:nvPr/>
        </p:nvSpPr>
        <p:spPr>
          <a:xfrm>
            <a:off x="5130800" y="6125420"/>
            <a:ext cx="6096000" cy="369332"/>
          </a:xfrm>
          <a:prstGeom prst="rect">
            <a:avLst/>
          </a:prstGeom>
          <a:noFill/>
        </p:spPr>
        <p:txBody>
          <a:bodyPr wrap="square">
            <a:spAutoFit/>
          </a:bodyPr>
          <a:lstStyle/>
          <a:p>
            <a:pPr algn="l">
              <a:spcBef>
                <a:spcPts val="600"/>
              </a:spcBef>
              <a:spcAft>
                <a:spcPts val="600"/>
              </a:spcAft>
            </a:pPr>
            <a:r>
              <a:rPr lang="it-IT" sz="1800" b="1">
                <a:solidFill>
                  <a:srgbClr val="0064B7"/>
                </a:solidFill>
              </a:rPr>
              <a:t>Fonte dati: Ministero della Salute / Protezione Civile</a:t>
            </a:r>
          </a:p>
        </p:txBody>
      </p:sp>
      <p:graphicFrame>
        <p:nvGraphicFramePr>
          <p:cNvPr id="8" name="Tabella 7">
            <a:extLst>
              <a:ext uri="{FF2B5EF4-FFF2-40B4-BE49-F238E27FC236}">
                <a16:creationId xmlns:a16="http://schemas.microsoft.com/office/drawing/2014/main" id="{E95F98A3-5C61-F934-D9AB-63B169D1530C}"/>
              </a:ext>
            </a:extLst>
          </p:cNvPr>
          <p:cNvGraphicFramePr>
            <a:graphicFrameLocks noGrp="1"/>
          </p:cNvGraphicFramePr>
          <p:nvPr>
            <p:extLst>
              <p:ext uri="{D42A27DB-BD31-4B8C-83A1-F6EECF244321}">
                <p14:modId xmlns:p14="http://schemas.microsoft.com/office/powerpoint/2010/main" val="1462621498"/>
              </p:ext>
            </p:extLst>
          </p:nvPr>
        </p:nvGraphicFramePr>
        <p:xfrm>
          <a:off x="611988" y="1180752"/>
          <a:ext cx="10984871" cy="4767992"/>
        </p:xfrm>
        <a:graphic>
          <a:graphicData uri="http://schemas.openxmlformats.org/drawingml/2006/table">
            <a:tbl>
              <a:tblPr firstRow="1" firstCol="1" bandRow="1"/>
              <a:tblGrid>
                <a:gridCol w="1242212">
                  <a:extLst>
                    <a:ext uri="{9D8B030D-6E8A-4147-A177-3AD203B41FA5}">
                      <a16:colId xmlns:a16="http://schemas.microsoft.com/office/drawing/2014/main" val="2743059770"/>
                    </a:ext>
                  </a:extLst>
                </a:gridCol>
                <a:gridCol w="1841500">
                  <a:extLst>
                    <a:ext uri="{9D8B030D-6E8A-4147-A177-3AD203B41FA5}">
                      <a16:colId xmlns:a16="http://schemas.microsoft.com/office/drawing/2014/main" val="3145227439"/>
                    </a:ext>
                  </a:extLst>
                </a:gridCol>
                <a:gridCol w="1818661">
                  <a:extLst>
                    <a:ext uri="{9D8B030D-6E8A-4147-A177-3AD203B41FA5}">
                      <a16:colId xmlns:a16="http://schemas.microsoft.com/office/drawing/2014/main" val="2060329778"/>
                    </a:ext>
                  </a:extLst>
                </a:gridCol>
                <a:gridCol w="1689070">
                  <a:extLst>
                    <a:ext uri="{9D8B030D-6E8A-4147-A177-3AD203B41FA5}">
                      <a16:colId xmlns:a16="http://schemas.microsoft.com/office/drawing/2014/main" val="3103593952"/>
                    </a:ext>
                  </a:extLst>
                </a:gridCol>
                <a:gridCol w="2184755">
                  <a:extLst>
                    <a:ext uri="{9D8B030D-6E8A-4147-A177-3AD203B41FA5}">
                      <a16:colId xmlns:a16="http://schemas.microsoft.com/office/drawing/2014/main" val="467002912"/>
                    </a:ext>
                  </a:extLst>
                </a:gridCol>
                <a:gridCol w="2208673">
                  <a:extLst>
                    <a:ext uri="{9D8B030D-6E8A-4147-A177-3AD203B41FA5}">
                      <a16:colId xmlns:a16="http://schemas.microsoft.com/office/drawing/2014/main" val="1297539527"/>
                    </a:ext>
                  </a:extLst>
                </a:gridCol>
              </a:tblGrid>
              <a:tr h="793978">
                <a:tc>
                  <a:txBody>
                    <a:bodyPr/>
                    <a:lstStyle/>
                    <a:p>
                      <a:pPr algn="ct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Regione</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9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Incidenza 7gg/100 000 pop Periodo di riferimento </a:t>
                      </a:r>
                    </a:p>
                    <a:p>
                      <a:pPr algn="ctr">
                        <a:lnSpc>
                          <a:spcPct val="107000"/>
                        </a:lnSpc>
                        <a:spcAft>
                          <a:spcPts val="800"/>
                        </a:spcAft>
                      </a:pPr>
                      <a:r>
                        <a:rPr lang="it-IT" sz="900" b="1" dirty="0">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19-25 agosto 2022</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9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Incidenza 7gg/100 000 pop Periodo di riferimento</a:t>
                      </a:r>
                    </a:p>
                    <a:p>
                      <a:pPr algn="ctr">
                        <a:lnSpc>
                          <a:spcPct val="107000"/>
                        </a:lnSpc>
                        <a:spcAft>
                          <a:spcPts val="800"/>
                        </a:spcAft>
                      </a:pPr>
                      <a:r>
                        <a:rPr lang="it-IT" sz="900" b="1" dirty="0">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26 agosto-1 settembre 2022</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9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Incidenza 7gg/100 000 pop Periodo di riferimento </a:t>
                      </a:r>
                    </a:p>
                    <a:p>
                      <a:pPr algn="ctr">
                        <a:lnSpc>
                          <a:spcPct val="107000"/>
                        </a:lnSpc>
                        <a:spcAft>
                          <a:spcPts val="800"/>
                        </a:spcAft>
                      </a:pPr>
                      <a:r>
                        <a:rPr lang="it-IT" sz="900" b="1" dirty="0">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2-8 settembre 2022</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effectLst/>
                          <a:latin typeface="Calibri" panose="020F0502020204030204" pitchFamily="34" charset="0"/>
                          <a:ea typeface="Calibri" panose="020F0502020204030204" pitchFamily="34" charset="0"/>
                          <a:cs typeface="Calibri" panose="020F0502020204030204" pitchFamily="34" charset="0"/>
                        </a:rPr>
                        <a:t>% OCCUPAZIONE PL AREA MEDICA DA PAZIENTI COVID al </a:t>
                      </a:r>
                      <a:r>
                        <a:rPr lang="it-IT"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08/09/2022</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OCCUPAZIONE PL TERAPIA INTENSIVA DA PAZIENTI COVID (DL 23 Luglio 2021 n.105) al </a:t>
                      </a:r>
                      <a:r>
                        <a:rPr lang="it-IT"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08/09/2022</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6782655"/>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Abruzzo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524,8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421,1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342,9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9,0%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8280033"/>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Basilicata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380,9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335,4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243,9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0011049"/>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Calabria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571,7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447,0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287,6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16,9%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3753680"/>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Campania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254,9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237,7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194,6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0772945"/>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Emilia Romagna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271,6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241,6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206,1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193436"/>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Friuli Venezia Giulia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381,2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315,4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247,1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9,9%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9177742"/>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Lazio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211,4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197,8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172,1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7600269"/>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Liguria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306,1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260,2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208,9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9,8%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0368752"/>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Lombardia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202,5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204,5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172,0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6729003"/>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Marche</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398,9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311,5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249,9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5047843"/>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Molise</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434,4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325,3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260,0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9852386"/>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PA di Bolzano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299,0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256,6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204,6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190219"/>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PA di Trento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344,9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375,4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308,4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8081193"/>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Piemonte</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213,8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206,7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187,1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5032050"/>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Puglia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264,0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198,3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dirty="0">
                          <a:effectLst/>
                          <a:latin typeface="Calibri" panose="020F0502020204030204" pitchFamily="34" charset="0"/>
                          <a:ea typeface="Times New Roman" panose="02020603050405020304" pitchFamily="18" charset="0"/>
                          <a:cs typeface="Calibri" panose="020F0502020204030204" pitchFamily="34" charset="0"/>
                        </a:rPr>
                        <a:t>153,1</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4769096"/>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Sardegna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281,5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196,4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157,9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9805205"/>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Sicilia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250,0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202,0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151,1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1656789"/>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Toscana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191,9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174,1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143,5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7124718"/>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Umbria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303,3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260,8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219,1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17,5%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1599007"/>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Valle d'Aosta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261,1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228,6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155,7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0773959"/>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Veneto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403,9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352,7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288,1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8450187"/>
                  </a:ext>
                </a:extLst>
              </a:tr>
              <a:tr h="180637">
                <a:tc>
                  <a:txBody>
                    <a:bodyPr/>
                    <a:lstStyle/>
                    <a:p>
                      <a:pPr>
                        <a:lnSpc>
                          <a:spcPct val="107000"/>
                        </a:lnSpc>
                        <a:spcAft>
                          <a:spcPts val="800"/>
                        </a:spcAft>
                      </a:pPr>
                      <a:r>
                        <a:rPr lang="it-IT" sz="10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ITALIA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277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243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6,5%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9895606"/>
                  </a:ext>
                </a:extLst>
              </a:tr>
            </a:tbl>
          </a:graphicData>
        </a:graphic>
      </p:graphicFrame>
    </p:spTree>
    <p:extLst>
      <p:ext uri="{BB962C8B-B14F-4D97-AF65-F5344CB8AC3E}">
        <p14:creationId xmlns:p14="http://schemas.microsoft.com/office/powerpoint/2010/main" val="2366445357"/>
      </p:ext>
    </p:extLst>
  </p:cSld>
  <p:clrMapOvr>
    <a:masterClrMapping/>
  </p:clrMapOvr>
</p:sld>
</file>

<file path=ppt/theme/theme1.xml><?xml version="1.0" encoding="utf-8"?>
<a:theme xmlns:a="http://schemas.openxmlformats.org/drawingml/2006/main" name="presidenz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idenza" id="{D413CCC6-6FDF-48FB-AFB5-EF01A5117BCE}" vid="{8C8DDC9F-EAEB-4901-AB1E-45017EF0823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5B63E7C816413449BE19C5D0687882B0" ma:contentTypeVersion="14" ma:contentTypeDescription="Creare un nuovo documento." ma:contentTypeScope="" ma:versionID="9d3c919990654082d909781a2c02d3fb">
  <xsd:schema xmlns:xsd="http://www.w3.org/2001/XMLSchema" xmlns:xs="http://www.w3.org/2001/XMLSchema" xmlns:p="http://schemas.microsoft.com/office/2006/metadata/properties" xmlns:ns3="3ec210cc-1385-4d77-bddf-45fa57c2a2bb" xmlns:ns4="57d7c0e4-8645-47b2-9061-8f723220d9b7" targetNamespace="http://schemas.microsoft.com/office/2006/metadata/properties" ma:root="true" ma:fieldsID="54e9748e58e4db3cb62675a12a402278" ns3:_="" ns4:_="">
    <xsd:import namespace="3ec210cc-1385-4d77-bddf-45fa57c2a2bb"/>
    <xsd:import namespace="57d7c0e4-8645-47b2-9061-8f723220d9b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c210cc-1385-4d77-bddf-45fa57c2a2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7d7c0e4-8645-47b2-9061-8f723220d9b7"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element name="SharingHintHash" ma:index="20"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2B4E2D-016A-4828-BD40-B1E9053E7861}">
  <ds:schemaRefs>
    <ds:schemaRef ds:uri="57d7c0e4-8645-47b2-9061-8f723220d9b7"/>
    <ds:schemaRef ds:uri="http://schemas.microsoft.com/office/2006/documentManagement/types"/>
    <ds:schemaRef ds:uri="http://purl.org/dc/terms/"/>
    <ds:schemaRef ds:uri="http://schemas.microsoft.com/office/2006/metadata/properties"/>
    <ds:schemaRef ds:uri="http://purl.org/dc/elements/1.1/"/>
    <ds:schemaRef ds:uri="http://purl.org/dc/dcmitype/"/>
    <ds:schemaRef ds:uri="http://www.w3.org/XML/1998/namespace"/>
    <ds:schemaRef ds:uri="http://schemas.microsoft.com/office/infopath/2007/PartnerControls"/>
    <ds:schemaRef ds:uri="http://schemas.openxmlformats.org/package/2006/metadata/core-properties"/>
    <ds:schemaRef ds:uri="3ec210cc-1385-4d77-bddf-45fa57c2a2bb"/>
  </ds:schemaRefs>
</ds:datastoreItem>
</file>

<file path=customXml/itemProps2.xml><?xml version="1.0" encoding="utf-8"?>
<ds:datastoreItem xmlns:ds="http://schemas.openxmlformats.org/officeDocument/2006/customXml" ds:itemID="{F35A7507-7C85-41C6-B66A-70CB816B152C}">
  <ds:schemaRefs>
    <ds:schemaRef ds:uri="http://schemas.microsoft.com/sharepoint/v3/contenttype/forms"/>
  </ds:schemaRefs>
</ds:datastoreItem>
</file>

<file path=customXml/itemProps3.xml><?xml version="1.0" encoding="utf-8"?>
<ds:datastoreItem xmlns:ds="http://schemas.openxmlformats.org/officeDocument/2006/customXml" ds:itemID="{A7208EF8-1CFA-47EC-A46F-FDFDD7DC21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c210cc-1385-4d77-bddf-45fa57c2a2bb"/>
    <ds:schemaRef ds:uri="57d7c0e4-8645-47b2-9061-8f723220d9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1087</Words>
  <Application>Microsoft Office PowerPoint</Application>
  <PresentationFormat>Widescreen</PresentationFormat>
  <Paragraphs>234</Paragraphs>
  <Slides>17</Slides>
  <Notes>5</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17</vt:i4>
      </vt:variant>
    </vt:vector>
  </HeadingPairs>
  <TitlesOfParts>
    <vt:vector size="27" baseType="lpstr">
      <vt:lpstr>Arial</vt:lpstr>
      <vt:lpstr>Arial Narrow</vt:lpstr>
      <vt:lpstr>Calibri</vt:lpstr>
      <vt:lpstr>Calibri Light</vt:lpstr>
      <vt:lpstr>Raleway</vt:lpstr>
      <vt:lpstr>Source Sans Pro</vt:lpstr>
      <vt:lpstr>Tahoma</vt:lpstr>
      <vt:lpstr>Times New Roman</vt:lpstr>
      <vt:lpstr>Titillium Web</vt:lpstr>
      <vt:lpstr>presidenza</vt:lpstr>
      <vt:lpstr>Epidemia COVID-19  Aggiornamento epidemiologico e monitoraggio del rischio </vt:lpstr>
      <vt:lpstr>Presentazione standard di PowerPoint</vt:lpstr>
      <vt:lpstr>Casi notificati al sistema di Sorveglianza integrata COVID-19 in Italia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Distribuzione percentuale dei lignaggi Omicron per settimana di campionamento, Italia (I-Co-Gen, dati aggiornati al 7 settembre 2022) </vt:lpstr>
      <vt:lpstr>Presentazione standard di PowerPoint</vt:lpstr>
      <vt:lpstr>Presentazione standard di PowerPoint</vt:lpstr>
      <vt:lpstr>Presentazione standard di PowerPoint</vt:lpstr>
      <vt:lpstr>Presentazione standard di PowerPoint</vt:lpstr>
      <vt:lpstr>Grazie.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Malloni Pier David</dc:creator>
  <cp:lastModifiedBy>De Vecchis Daniela</cp:lastModifiedBy>
  <cp:revision>226</cp:revision>
  <dcterms:created xsi:type="dcterms:W3CDTF">2021-11-29T14:06:14Z</dcterms:created>
  <dcterms:modified xsi:type="dcterms:W3CDTF">2022-09-09T14:58:44Z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0x0101005B63E7C816413449BE19C5D0687882B0</vt:lpwstr>
  </property>
  <property fmtid="{D5CDD505-2E9C-101B-9397-08002B2CF9AE}" pid="3" name="MediaServiceImageTags">
    <vt:lpwstr/>
  </property>
</Properties>
</file>