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41"/>
  </p:notesMasterIdLst>
  <p:handoutMasterIdLst>
    <p:handoutMasterId r:id="rId42"/>
  </p:handoutMasterIdLst>
  <p:sldIdLst>
    <p:sldId id="362" r:id="rId7"/>
    <p:sldId id="1107" r:id="rId8"/>
    <p:sldId id="1268" r:id="rId9"/>
    <p:sldId id="272" r:id="rId10"/>
    <p:sldId id="1143" r:id="rId11"/>
    <p:sldId id="1142" r:id="rId12"/>
    <p:sldId id="1265" r:id="rId13"/>
    <p:sldId id="1087" r:id="rId14"/>
    <p:sldId id="1112" r:id="rId15"/>
    <p:sldId id="1141" r:id="rId16"/>
    <p:sldId id="257" r:id="rId17"/>
    <p:sldId id="258" r:id="rId18"/>
    <p:sldId id="1150" r:id="rId19"/>
    <p:sldId id="1151" r:id="rId20"/>
    <p:sldId id="1260" r:id="rId21"/>
    <p:sldId id="1261" r:id="rId22"/>
    <p:sldId id="1262" r:id="rId23"/>
    <p:sldId id="1263" r:id="rId24"/>
    <p:sldId id="259" r:id="rId25"/>
    <p:sldId id="1237" r:id="rId26"/>
    <p:sldId id="1235" r:id="rId27"/>
    <p:sldId id="1236" r:id="rId28"/>
    <p:sldId id="1171" r:id="rId29"/>
    <p:sldId id="1104" r:id="rId30"/>
    <p:sldId id="338" r:id="rId31"/>
    <p:sldId id="1247" r:id="rId32"/>
    <p:sldId id="345" r:id="rId33"/>
    <p:sldId id="1248" r:id="rId34"/>
    <p:sldId id="340" r:id="rId35"/>
    <p:sldId id="1251" r:id="rId36"/>
    <p:sldId id="1253" r:id="rId37"/>
    <p:sldId id="1252" r:id="rId38"/>
    <p:sldId id="1269" r:id="rId39"/>
    <p:sldId id="1152"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200"/>
    <a:srgbClr val="AC770D"/>
    <a:srgbClr val="4BAFC8"/>
    <a:srgbClr val="EFF5FB"/>
    <a:srgbClr val="EAEFF7"/>
    <a:srgbClr val="C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AE025-C427-4B13-8905-301EEB9EB5DC}" v="80" dt="2020-12-23T22:14:17.40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88578" autoAdjust="0"/>
  </p:normalViewPr>
  <p:slideViewPr>
    <p:cSldViewPr snapToGrid="0">
      <p:cViewPr varScale="1">
        <p:scale>
          <a:sx n="100" d="100"/>
          <a:sy n="100" d="100"/>
        </p:scale>
        <p:origin x="1000"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24/12/20</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24/12/20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30</a:t>
            </a:fld>
            <a:endParaRPr lang="it-IT"/>
          </a:p>
        </p:txBody>
      </p:sp>
    </p:spTree>
    <p:extLst>
      <p:ext uri="{BB962C8B-B14F-4D97-AF65-F5344CB8AC3E}">
        <p14:creationId xmlns:p14="http://schemas.microsoft.com/office/powerpoint/2010/main" val="2409416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24/12/20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24/12/20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24/12/20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24/12/20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24/12/20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24/12/20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27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71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24/12/20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24/12/20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24/12/20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24/12/20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24/12/20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24/12/20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12/24/20</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24/12/20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24/12/20</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24/12/20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24/12/20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24 dicembre 2020</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Stato clinico al momento della diagnosi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 asintomatici rispetto al totale dei casi diagnosticati è in leggero aumento nell’ultima settimana, in leggera diminuzione i casi con stato clinico lieve (anche per modulazioni delle strategie di accertamento diagnostico es. test rapidi)</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a:extLst>
              <a:ext uri="{FF2B5EF4-FFF2-40B4-BE49-F238E27FC236}">
                <a16:creationId xmlns:a16="http://schemas.microsoft.com/office/drawing/2014/main" id="{B35D09D8-36FB-4143-A134-17BC4D99C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85" y="1479101"/>
            <a:ext cx="7935687" cy="495980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63919513-BBAB-4DA7-A861-3DDCC0B2B737}"/>
              </a:ext>
            </a:extLst>
          </p:cNvPr>
          <p:cNvSpPr/>
          <p:nvPr/>
        </p:nvSpPr>
        <p:spPr>
          <a:xfrm>
            <a:off x="7502081" y="656384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13955869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557669" y="1153631"/>
            <a:ext cx="8360735" cy="5613991"/>
            <a:chOff x="0" y="0"/>
            <a:chExt cx="12801600" cy="9601200"/>
          </a:xfrm>
        </p:grpSpPr>
        <p:sp>
          <p:nvSpPr>
            <p:cNvPr id="3" name="rc3"/>
            <p:cNvSpPr/>
            <p:nvPr/>
          </p:nvSpPr>
          <p:spPr>
            <a:xfrm>
              <a:off x="0" y="0"/>
              <a:ext cx="12801600" cy="9601200"/>
            </a:xfrm>
            <a:prstGeom prst="rect">
              <a:avLst/>
            </a:prstGeom>
          </p:spPr>
          <p:txBody>
            <a:bodyPr/>
            <a:lstStyle/>
            <a:p>
              <a:endParaRPr sz="1286"/>
            </a:p>
          </p:txBody>
        </p:sp>
        <p:sp>
          <p:nvSpPr>
            <p:cNvPr id="4" name="rc4"/>
            <p:cNvSpPr/>
            <p:nvPr/>
          </p:nvSpPr>
          <p:spPr>
            <a:xfrm>
              <a:off x="2940612" y="69589"/>
              <a:ext cx="9791398" cy="9131677"/>
            </a:xfrm>
            <a:prstGeom prst="rect">
              <a:avLst/>
            </a:prstGeom>
          </p:spPr>
          <p:txBody>
            <a:bodyPr/>
            <a:lstStyle/>
            <a:p>
              <a:endParaRPr sz="1286"/>
            </a:p>
          </p:txBody>
        </p:sp>
        <p:sp>
          <p:nvSpPr>
            <p:cNvPr id="5" name="pl5"/>
            <p:cNvSpPr/>
            <p:nvPr/>
          </p:nvSpPr>
          <p:spPr>
            <a:xfrm>
              <a:off x="2940612" y="8954464"/>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6" name="pl6"/>
            <p:cNvSpPr/>
            <p:nvPr/>
          </p:nvSpPr>
          <p:spPr>
            <a:xfrm>
              <a:off x="2940612" y="8543127"/>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7" name="pl7"/>
            <p:cNvSpPr/>
            <p:nvPr/>
          </p:nvSpPr>
          <p:spPr>
            <a:xfrm>
              <a:off x="2940612" y="8131790"/>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8" name="pl8"/>
            <p:cNvSpPr/>
            <p:nvPr/>
          </p:nvSpPr>
          <p:spPr>
            <a:xfrm>
              <a:off x="2940612" y="7720453"/>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9" name="pl9"/>
            <p:cNvSpPr/>
            <p:nvPr/>
          </p:nvSpPr>
          <p:spPr>
            <a:xfrm>
              <a:off x="2940612" y="7309117"/>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0" name="pl10"/>
            <p:cNvSpPr/>
            <p:nvPr/>
          </p:nvSpPr>
          <p:spPr>
            <a:xfrm>
              <a:off x="2940612" y="6897780"/>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1" name="pl11"/>
            <p:cNvSpPr/>
            <p:nvPr/>
          </p:nvSpPr>
          <p:spPr>
            <a:xfrm>
              <a:off x="2940612" y="6486443"/>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2" name="pl12"/>
            <p:cNvSpPr/>
            <p:nvPr/>
          </p:nvSpPr>
          <p:spPr>
            <a:xfrm>
              <a:off x="2940612" y="6075106"/>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3" name="pl13"/>
            <p:cNvSpPr/>
            <p:nvPr/>
          </p:nvSpPr>
          <p:spPr>
            <a:xfrm>
              <a:off x="2940612" y="5663769"/>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4" name="pl14"/>
            <p:cNvSpPr/>
            <p:nvPr/>
          </p:nvSpPr>
          <p:spPr>
            <a:xfrm>
              <a:off x="2940612" y="5252433"/>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5" name="pl15"/>
            <p:cNvSpPr/>
            <p:nvPr/>
          </p:nvSpPr>
          <p:spPr>
            <a:xfrm>
              <a:off x="2940612" y="4841096"/>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6" name="pl16"/>
            <p:cNvSpPr/>
            <p:nvPr/>
          </p:nvSpPr>
          <p:spPr>
            <a:xfrm>
              <a:off x="2940612" y="4429759"/>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7" name="pl17"/>
            <p:cNvSpPr/>
            <p:nvPr/>
          </p:nvSpPr>
          <p:spPr>
            <a:xfrm>
              <a:off x="2940612" y="4018422"/>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8" name="pl18"/>
            <p:cNvSpPr/>
            <p:nvPr/>
          </p:nvSpPr>
          <p:spPr>
            <a:xfrm>
              <a:off x="2940612" y="3607085"/>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19" name="pl19"/>
            <p:cNvSpPr/>
            <p:nvPr/>
          </p:nvSpPr>
          <p:spPr>
            <a:xfrm>
              <a:off x="2940612" y="3195748"/>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0" name="pl20"/>
            <p:cNvSpPr/>
            <p:nvPr/>
          </p:nvSpPr>
          <p:spPr>
            <a:xfrm>
              <a:off x="2940612" y="2784412"/>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1" name="pl21"/>
            <p:cNvSpPr/>
            <p:nvPr/>
          </p:nvSpPr>
          <p:spPr>
            <a:xfrm>
              <a:off x="2940612" y="2373075"/>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2" name="pl22"/>
            <p:cNvSpPr/>
            <p:nvPr/>
          </p:nvSpPr>
          <p:spPr>
            <a:xfrm>
              <a:off x="2940612" y="1961738"/>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3" name="pl23"/>
            <p:cNvSpPr/>
            <p:nvPr/>
          </p:nvSpPr>
          <p:spPr>
            <a:xfrm>
              <a:off x="2940612" y="1550401"/>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4" name="pl24"/>
            <p:cNvSpPr/>
            <p:nvPr/>
          </p:nvSpPr>
          <p:spPr>
            <a:xfrm>
              <a:off x="2940612" y="1139064"/>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5" name="pl25"/>
            <p:cNvSpPr/>
            <p:nvPr/>
          </p:nvSpPr>
          <p:spPr>
            <a:xfrm>
              <a:off x="2940612" y="727727"/>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6" name="pl26"/>
            <p:cNvSpPr/>
            <p:nvPr/>
          </p:nvSpPr>
          <p:spPr>
            <a:xfrm>
              <a:off x="2940612" y="316391"/>
              <a:ext cx="9791398" cy="0"/>
            </a:xfrm>
            <a:custGeom>
              <a:avLst/>
              <a:gdLst/>
              <a:ahLst/>
              <a:cxnLst/>
              <a:rect l="0" t="0" r="0" b="0"/>
              <a:pathLst>
                <a:path w="9791398">
                  <a:moveTo>
                    <a:pt x="0" y="0"/>
                  </a:moveTo>
                  <a:lnTo>
                    <a:pt x="9791398" y="0"/>
                  </a:lnTo>
                  <a:lnTo>
                    <a:pt x="9791398" y="0"/>
                  </a:lnTo>
                </a:path>
              </a:pathLst>
            </a:custGeom>
            <a:ln w="5420" cap="flat">
              <a:solidFill>
                <a:srgbClr val="EBEBE5">
                  <a:alpha val="100000"/>
                </a:srgbClr>
              </a:solidFill>
              <a:prstDash val="solid"/>
              <a:round/>
            </a:ln>
          </p:spPr>
          <p:txBody>
            <a:bodyPr/>
            <a:lstStyle/>
            <a:p>
              <a:endParaRPr sz="1286"/>
            </a:p>
          </p:txBody>
        </p:sp>
        <p:sp>
          <p:nvSpPr>
            <p:cNvPr id="27" name="pl27"/>
            <p:cNvSpPr/>
            <p:nvPr/>
          </p:nvSpPr>
          <p:spPr>
            <a:xfrm>
              <a:off x="5642985" y="69589"/>
              <a:ext cx="0" cy="9131677"/>
            </a:xfrm>
            <a:custGeom>
              <a:avLst/>
              <a:gdLst/>
              <a:ahLst/>
              <a:cxnLst/>
              <a:rect l="0" t="0" r="0" b="0"/>
              <a:pathLst>
                <a:path h="9131677">
                  <a:moveTo>
                    <a:pt x="0" y="9131677"/>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8" name="pl28"/>
            <p:cNvSpPr/>
            <p:nvPr/>
          </p:nvSpPr>
          <p:spPr>
            <a:xfrm>
              <a:off x="8388129" y="69589"/>
              <a:ext cx="0" cy="9131677"/>
            </a:xfrm>
            <a:custGeom>
              <a:avLst/>
              <a:gdLst/>
              <a:ahLst/>
              <a:cxnLst/>
              <a:rect l="0" t="0" r="0" b="0"/>
              <a:pathLst>
                <a:path h="9131677">
                  <a:moveTo>
                    <a:pt x="0" y="9131677"/>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9" name="pl29"/>
            <p:cNvSpPr/>
            <p:nvPr/>
          </p:nvSpPr>
          <p:spPr>
            <a:xfrm>
              <a:off x="11133274" y="69589"/>
              <a:ext cx="0" cy="9131677"/>
            </a:xfrm>
            <a:custGeom>
              <a:avLst/>
              <a:gdLst/>
              <a:ahLst/>
              <a:cxnLst/>
              <a:rect l="0" t="0" r="0" b="0"/>
              <a:pathLst>
                <a:path h="9131677">
                  <a:moveTo>
                    <a:pt x="0" y="9131677"/>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30" name="pl30"/>
            <p:cNvSpPr/>
            <p:nvPr/>
          </p:nvSpPr>
          <p:spPr>
            <a:xfrm>
              <a:off x="6830887" y="131289"/>
              <a:ext cx="0" cy="370203"/>
            </a:xfrm>
            <a:custGeom>
              <a:avLst/>
              <a:gdLst/>
              <a:ahLst/>
              <a:cxnLst/>
              <a:rect l="0" t="0" r="0" b="0"/>
              <a:pathLst>
                <a:path h="370203">
                  <a:moveTo>
                    <a:pt x="0" y="370203"/>
                  </a:moveTo>
                  <a:lnTo>
                    <a:pt x="0" y="0"/>
                  </a:lnTo>
                </a:path>
              </a:pathLst>
            </a:custGeom>
            <a:ln w="27101" cap="flat">
              <a:solidFill>
                <a:srgbClr val="058ED9">
                  <a:alpha val="100000"/>
                </a:srgbClr>
              </a:solidFill>
              <a:prstDash val="solid"/>
              <a:round/>
            </a:ln>
          </p:spPr>
          <p:txBody>
            <a:bodyPr/>
            <a:lstStyle/>
            <a:p>
              <a:endParaRPr sz="1286"/>
            </a:p>
          </p:txBody>
        </p:sp>
        <p:sp>
          <p:nvSpPr>
            <p:cNvPr id="31" name="pl31"/>
            <p:cNvSpPr/>
            <p:nvPr/>
          </p:nvSpPr>
          <p:spPr>
            <a:xfrm>
              <a:off x="6100133" y="316391"/>
              <a:ext cx="730754" cy="0"/>
            </a:xfrm>
            <a:custGeom>
              <a:avLst/>
              <a:gdLst/>
              <a:ahLst/>
              <a:cxnLst/>
              <a:rect l="0" t="0" r="0" b="0"/>
              <a:pathLst>
                <a:path w="730754">
                  <a:moveTo>
                    <a:pt x="730754" y="0"/>
                  </a:moveTo>
                  <a:lnTo>
                    <a:pt x="0" y="0"/>
                  </a:lnTo>
                </a:path>
              </a:pathLst>
            </a:custGeom>
            <a:ln w="27101" cap="flat">
              <a:solidFill>
                <a:srgbClr val="058ED9">
                  <a:alpha val="100000"/>
                </a:srgbClr>
              </a:solidFill>
              <a:prstDash val="solid"/>
              <a:round/>
            </a:ln>
          </p:spPr>
          <p:txBody>
            <a:bodyPr/>
            <a:lstStyle/>
            <a:p>
              <a:endParaRPr sz="1286"/>
            </a:p>
          </p:txBody>
        </p:sp>
        <p:sp>
          <p:nvSpPr>
            <p:cNvPr id="32" name="pl32"/>
            <p:cNvSpPr/>
            <p:nvPr/>
          </p:nvSpPr>
          <p:spPr>
            <a:xfrm>
              <a:off x="6100133" y="131289"/>
              <a:ext cx="0" cy="370203"/>
            </a:xfrm>
            <a:custGeom>
              <a:avLst/>
              <a:gdLst/>
              <a:ahLst/>
              <a:cxnLst/>
              <a:rect l="0" t="0" r="0" b="0"/>
              <a:pathLst>
                <a:path h="370203">
                  <a:moveTo>
                    <a:pt x="0" y="370203"/>
                  </a:moveTo>
                  <a:lnTo>
                    <a:pt x="0" y="0"/>
                  </a:lnTo>
                </a:path>
              </a:pathLst>
            </a:custGeom>
            <a:ln w="27101" cap="flat">
              <a:solidFill>
                <a:srgbClr val="058ED9">
                  <a:alpha val="100000"/>
                </a:srgbClr>
              </a:solidFill>
              <a:prstDash val="solid"/>
              <a:round/>
            </a:ln>
          </p:spPr>
          <p:txBody>
            <a:bodyPr/>
            <a:lstStyle/>
            <a:p>
              <a:endParaRPr sz="1286"/>
            </a:p>
          </p:txBody>
        </p:sp>
        <p:sp>
          <p:nvSpPr>
            <p:cNvPr id="33" name="pl33"/>
            <p:cNvSpPr/>
            <p:nvPr/>
          </p:nvSpPr>
          <p:spPr>
            <a:xfrm>
              <a:off x="6379711" y="542626"/>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34" name="pl34"/>
            <p:cNvSpPr/>
            <p:nvPr/>
          </p:nvSpPr>
          <p:spPr>
            <a:xfrm>
              <a:off x="4183350" y="727727"/>
              <a:ext cx="2196360" cy="0"/>
            </a:xfrm>
            <a:custGeom>
              <a:avLst/>
              <a:gdLst/>
              <a:ahLst/>
              <a:cxnLst/>
              <a:rect l="0" t="0" r="0" b="0"/>
              <a:pathLst>
                <a:path w="2196360">
                  <a:moveTo>
                    <a:pt x="2196360" y="0"/>
                  </a:moveTo>
                  <a:lnTo>
                    <a:pt x="0" y="0"/>
                  </a:lnTo>
                </a:path>
              </a:pathLst>
            </a:custGeom>
            <a:ln w="27101" cap="flat">
              <a:solidFill>
                <a:srgbClr val="628395">
                  <a:alpha val="100000"/>
                </a:srgbClr>
              </a:solidFill>
              <a:prstDash val="solid"/>
              <a:round/>
            </a:ln>
          </p:spPr>
          <p:txBody>
            <a:bodyPr/>
            <a:lstStyle/>
            <a:p>
              <a:endParaRPr sz="1286"/>
            </a:p>
          </p:txBody>
        </p:sp>
        <p:sp>
          <p:nvSpPr>
            <p:cNvPr id="35" name="pl35"/>
            <p:cNvSpPr/>
            <p:nvPr/>
          </p:nvSpPr>
          <p:spPr>
            <a:xfrm>
              <a:off x="4183350" y="542626"/>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36" name="pl36"/>
            <p:cNvSpPr/>
            <p:nvPr/>
          </p:nvSpPr>
          <p:spPr>
            <a:xfrm>
              <a:off x="8567345" y="953963"/>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37" name="pl37"/>
            <p:cNvSpPr/>
            <p:nvPr/>
          </p:nvSpPr>
          <p:spPr>
            <a:xfrm>
              <a:off x="3626077" y="1139064"/>
              <a:ext cx="4941267" cy="0"/>
            </a:xfrm>
            <a:custGeom>
              <a:avLst/>
              <a:gdLst/>
              <a:ahLst/>
              <a:cxnLst/>
              <a:rect l="0" t="0" r="0" b="0"/>
              <a:pathLst>
                <a:path w="4941267">
                  <a:moveTo>
                    <a:pt x="4941267" y="0"/>
                  </a:moveTo>
                  <a:lnTo>
                    <a:pt x="0" y="0"/>
                  </a:lnTo>
                </a:path>
              </a:pathLst>
            </a:custGeom>
            <a:ln w="27101" cap="flat">
              <a:solidFill>
                <a:srgbClr val="628395">
                  <a:alpha val="100000"/>
                </a:srgbClr>
              </a:solidFill>
              <a:prstDash val="solid"/>
              <a:round/>
            </a:ln>
          </p:spPr>
          <p:txBody>
            <a:bodyPr/>
            <a:lstStyle/>
            <a:p>
              <a:endParaRPr sz="1286"/>
            </a:p>
          </p:txBody>
        </p:sp>
        <p:sp>
          <p:nvSpPr>
            <p:cNvPr id="38" name="pl38"/>
            <p:cNvSpPr/>
            <p:nvPr/>
          </p:nvSpPr>
          <p:spPr>
            <a:xfrm>
              <a:off x="3626077" y="953963"/>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39" name="pl39"/>
            <p:cNvSpPr/>
            <p:nvPr/>
          </p:nvSpPr>
          <p:spPr>
            <a:xfrm>
              <a:off x="8304328" y="1365300"/>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0" name="pl40"/>
            <p:cNvSpPr/>
            <p:nvPr/>
          </p:nvSpPr>
          <p:spPr>
            <a:xfrm>
              <a:off x="4776475" y="1550401"/>
              <a:ext cx="3527853" cy="0"/>
            </a:xfrm>
            <a:custGeom>
              <a:avLst/>
              <a:gdLst/>
              <a:ahLst/>
              <a:cxnLst/>
              <a:rect l="0" t="0" r="0" b="0"/>
              <a:pathLst>
                <a:path w="3527853">
                  <a:moveTo>
                    <a:pt x="3527853" y="0"/>
                  </a:moveTo>
                  <a:lnTo>
                    <a:pt x="0" y="0"/>
                  </a:lnTo>
                </a:path>
              </a:pathLst>
            </a:custGeom>
            <a:ln w="27101" cap="flat">
              <a:solidFill>
                <a:srgbClr val="628395">
                  <a:alpha val="100000"/>
                </a:srgbClr>
              </a:solidFill>
              <a:prstDash val="solid"/>
              <a:round/>
            </a:ln>
          </p:spPr>
          <p:txBody>
            <a:bodyPr/>
            <a:lstStyle/>
            <a:p>
              <a:endParaRPr sz="1286"/>
            </a:p>
          </p:txBody>
        </p:sp>
        <p:sp>
          <p:nvSpPr>
            <p:cNvPr id="41" name="pl41"/>
            <p:cNvSpPr/>
            <p:nvPr/>
          </p:nvSpPr>
          <p:spPr>
            <a:xfrm>
              <a:off x="4776475" y="1365300"/>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2" name="pl42"/>
            <p:cNvSpPr/>
            <p:nvPr/>
          </p:nvSpPr>
          <p:spPr>
            <a:xfrm>
              <a:off x="6166166" y="1776636"/>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3" name="pl43"/>
            <p:cNvSpPr/>
            <p:nvPr/>
          </p:nvSpPr>
          <p:spPr>
            <a:xfrm>
              <a:off x="3812092" y="1961738"/>
              <a:ext cx="2354074" cy="0"/>
            </a:xfrm>
            <a:custGeom>
              <a:avLst/>
              <a:gdLst/>
              <a:ahLst/>
              <a:cxnLst/>
              <a:rect l="0" t="0" r="0" b="0"/>
              <a:pathLst>
                <a:path w="2354074">
                  <a:moveTo>
                    <a:pt x="2354074" y="0"/>
                  </a:moveTo>
                  <a:lnTo>
                    <a:pt x="0" y="0"/>
                  </a:lnTo>
                </a:path>
              </a:pathLst>
            </a:custGeom>
            <a:ln w="27101" cap="flat">
              <a:solidFill>
                <a:srgbClr val="628395">
                  <a:alpha val="100000"/>
                </a:srgbClr>
              </a:solidFill>
              <a:prstDash val="solid"/>
              <a:round/>
            </a:ln>
          </p:spPr>
          <p:txBody>
            <a:bodyPr/>
            <a:lstStyle/>
            <a:p>
              <a:endParaRPr sz="1286"/>
            </a:p>
          </p:txBody>
        </p:sp>
        <p:sp>
          <p:nvSpPr>
            <p:cNvPr id="44" name="pl44"/>
            <p:cNvSpPr/>
            <p:nvPr/>
          </p:nvSpPr>
          <p:spPr>
            <a:xfrm>
              <a:off x="3812092" y="1776636"/>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5" name="pl45"/>
            <p:cNvSpPr/>
            <p:nvPr/>
          </p:nvSpPr>
          <p:spPr>
            <a:xfrm>
              <a:off x="7602496" y="2187973"/>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6" name="pl46"/>
            <p:cNvSpPr/>
            <p:nvPr/>
          </p:nvSpPr>
          <p:spPr>
            <a:xfrm>
              <a:off x="5604292" y="2373075"/>
              <a:ext cx="1998204" cy="0"/>
            </a:xfrm>
            <a:custGeom>
              <a:avLst/>
              <a:gdLst/>
              <a:ahLst/>
              <a:cxnLst/>
              <a:rect l="0" t="0" r="0" b="0"/>
              <a:pathLst>
                <a:path w="1998204">
                  <a:moveTo>
                    <a:pt x="1998204" y="0"/>
                  </a:moveTo>
                  <a:lnTo>
                    <a:pt x="0" y="0"/>
                  </a:lnTo>
                </a:path>
              </a:pathLst>
            </a:custGeom>
            <a:ln w="27101" cap="flat">
              <a:solidFill>
                <a:srgbClr val="628395">
                  <a:alpha val="100000"/>
                </a:srgbClr>
              </a:solidFill>
              <a:prstDash val="solid"/>
              <a:round/>
            </a:ln>
          </p:spPr>
          <p:txBody>
            <a:bodyPr/>
            <a:lstStyle/>
            <a:p>
              <a:endParaRPr sz="1286"/>
            </a:p>
          </p:txBody>
        </p:sp>
        <p:sp>
          <p:nvSpPr>
            <p:cNvPr id="47" name="pl47"/>
            <p:cNvSpPr/>
            <p:nvPr/>
          </p:nvSpPr>
          <p:spPr>
            <a:xfrm>
              <a:off x="5604292" y="2187973"/>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8" name="pl48"/>
            <p:cNvSpPr/>
            <p:nvPr/>
          </p:nvSpPr>
          <p:spPr>
            <a:xfrm>
              <a:off x="7815846" y="2599310"/>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49" name="pl49"/>
            <p:cNvSpPr/>
            <p:nvPr/>
          </p:nvSpPr>
          <p:spPr>
            <a:xfrm>
              <a:off x="4744602" y="2784412"/>
              <a:ext cx="3071244" cy="0"/>
            </a:xfrm>
            <a:custGeom>
              <a:avLst/>
              <a:gdLst/>
              <a:ahLst/>
              <a:cxnLst/>
              <a:rect l="0" t="0" r="0" b="0"/>
              <a:pathLst>
                <a:path w="3071244">
                  <a:moveTo>
                    <a:pt x="3071244" y="0"/>
                  </a:moveTo>
                  <a:lnTo>
                    <a:pt x="0" y="0"/>
                  </a:lnTo>
                </a:path>
              </a:pathLst>
            </a:custGeom>
            <a:ln w="27101" cap="flat">
              <a:solidFill>
                <a:srgbClr val="628395">
                  <a:alpha val="100000"/>
                </a:srgbClr>
              </a:solidFill>
              <a:prstDash val="solid"/>
              <a:round/>
            </a:ln>
          </p:spPr>
          <p:txBody>
            <a:bodyPr/>
            <a:lstStyle/>
            <a:p>
              <a:endParaRPr sz="1286"/>
            </a:p>
          </p:txBody>
        </p:sp>
        <p:sp>
          <p:nvSpPr>
            <p:cNvPr id="50" name="pl50"/>
            <p:cNvSpPr/>
            <p:nvPr/>
          </p:nvSpPr>
          <p:spPr>
            <a:xfrm>
              <a:off x="4744602" y="2599310"/>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51" name="pl51"/>
            <p:cNvSpPr/>
            <p:nvPr/>
          </p:nvSpPr>
          <p:spPr>
            <a:xfrm>
              <a:off x="8016303" y="3010647"/>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52" name="pl52"/>
            <p:cNvSpPr/>
            <p:nvPr/>
          </p:nvSpPr>
          <p:spPr>
            <a:xfrm>
              <a:off x="5681436" y="3195748"/>
              <a:ext cx="2334867" cy="0"/>
            </a:xfrm>
            <a:custGeom>
              <a:avLst/>
              <a:gdLst/>
              <a:ahLst/>
              <a:cxnLst/>
              <a:rect l="0" t="0" r="0" b="0"/>
              <a:pathLst>
                <a:path w="2334867">
                  <a:moveTo>
                    <a:pt x="2334867" y="0"/>
                  </a:moveTo>
                  <a:lnTo>
                    <a:pt x="0" y="0"/>
                  </a:lnTo>
                </a:path>
              </a:pathLst>
            </a:custGeom>
            <a:ln w="27101" cap="flat">
              <a:solidFill>
                <a:srgbClr val="628395">
                  <a:alpha val="100000"/>
                </a:srgbClr>
              </a:solidFill>
              <a:prstDash val="solid"/>
              <a:round/>
            </a:ln>
          </p:spPr>
          <p:txBody>
            <a:bodyPr/>
            <a:lstStyle/>
            <a:p>
              <a:endParaRPr sz="1286"/>
            </a:p>
          </p:txBody>
        </p:sp>
        <p:sp>
          <p:nvSpPr>
            <p:cNvPr id="53" name="pl53"/>
            <p:cNvSpPr/>
            <p:nvPr/>
          </p:nvSpPr>
          <p:spPr>
            <a:xfrm>
              <a:off x="5681436" y="3010647"/>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54" name="pl54"/>
            <p:cNvSpPr/>
            <p:nvPr/>
          </p:nvSpPr>
          <p:spPr>
            <a:xfrm>
              <a:off x="8299628" y="3421984"/>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55" name="pl55"/>
            <p:cNvSpPr/>
            <p:nvPr/>
          </p:nvSpPr>
          <p:spPr>
            <a:xfrm>
              <a:off x="4980765" y="3607085"/>
              <a:ext cx="3318863" cy="0"/>
            </a:xfrm>
            <a:custGeom>
              <a:avLst/>
              <a:gdLst/>
              <a:ahLst/>
              <a:cxnLst/>
              <a:rect l="0" t="0" r="0" b="0"/>
              <a:pathLst>
                <a:path w="3318863">
                  <a:moveTo>
                    <a:pt x="3318863" y="0"/>
                  </a:moveTo>
                  <a:lnTo>
                    <a:pt x="0" y="0"/>
                  </a:lnTo>
                </a:path>
              </a:pathLst>
            </a:custGeom>
            <a:ln w="27101" cap="flat">
              <a:solidFill>
                <a:srgbClr val="628395">
                  <a:alpha val="100000"/>
                </a:srgbClr>
              </a:solidFill>
              <a:prstDash val="solid"/>
              <a:round/>
            </a:ln>
          </p:spPr>
          <p:txBody>
            <a:bodyPr/>
            <a:lstStyle/>
            <a:p>
              <a:endParaRPr sz="1286"/>
            </a:p>
          </p:txBody>
        </p:sp>
        <p:sp>
          <p:nvSpPr>
            <p:cNvPr id="56" name="pl56"/>
            <p:cNvSpPr/>
            <p:nvPr/>
          </p:nvSpPr>
          <p:spPr>
            <a:xfrm>
              <a:off x="4980765" y="3421984"/>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57" name="pl57"/>
            <p:cNvSpPr/>
            <p:nvPr/>
          </p:nvSpPr>
          <p:spPr>
            <a:xfrm>
              <a:off x="7552943" y="3833320"/>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58" name="pl58"/>
            <p:cNvSpPr/>
            <p:nvPr/>
          </p:nvSpPr>
          <p:spPr>
            <a:xfrm>
              <a:off x="5930130" y="4018422"/>
              <a:ext cx="1622812" cy="0"/>
            </a:xfrm>
            <a:custGeom>
              <a:avLst/>
              <a:gdLst/>
              <a:ahLst/>
              <a:cxnLst/>
              <a:rect l="0" t="0" r="0" b="0"/>
              <a:pathLst>
                <a:path w="1622812">
                  <a:moveTo>
                    <a:pt x="1622812" y="0"/>
                  </a:moveTo>
                  <a:lnTo>
                    <a:pt x="0" y="0"/>
                  </a:lnTo>
                </a:path>
              </a:pathLst>
            </a:custGeom>
            <a:ln w="27101" cap="flat">
              <a:solidFill>
                <a:srgbClr val="628395">
                  <a:alpha val="100000"/>
                </a:srgbClr>
              </a:solidFill>
              <a:prstDash val="solid"/>
              <a:round/>
            </a:ln>
          </p:spPr>
          <p:txBody>
            <a:bodyPr/>
            <a:lstStyle/>
            <a:p>
              <a:endParaRPr sz="1286"/>
            </a:p>
          </p:txBody>
        </p:sp>
        <p:sp>
          <p:nvSpPr>
            <p:cNvPr id="59" name="pl59"/>
            <p:cNvSpPr/>
            <p:nvPr/>
          </p:nvSpPr>
          <p:spPr>
            <a:xfrm>
              <a:off x="5930130" y="3833320"/>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0" name="pl60"/>
            <p:cNvSpPr/>
            <p:nvPr/>
          </p:nvSpPr>
          <p:spPr>
            <a:xfrm>
              <a:off x="8722860" y="4244657"/>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1" name="pl61"/>
            <p:cNvSpPr/>
            <p:nvPr/>
          </p:nvSpPr>
          <p:spPr>
            <a:xfrm>
              <a:off x="4772242" y="4429759"/>
              <a:ext cx="3950617" cy="0"/>
            </a:xfrm>
            <a:custGeom>
              <a:avLst/>
              <a:gdLst/>
              <a:ahLst/>
              <a:cxnLst/>
              <a:rect l="0" t="0" r="0" b="0"/>
              <a:pathLst>
                <a:path w="3950617">
                  <a:moveTo>
                    <a:pt x="3950617" y="0"/>
                  </a:moveTo>
                  <a:lnTo>
                    <a:pt x="0" y="0"/>
                  </a:lnTo>
                </a:path>
              </a:pathLst>
            </a:custGeom>
            <a:ln w="27101" cap="flat">
              <a:solidFill>
                <a:srgbClr val="628395">
                  <a:alpha val="100000"/>
                </a:srgbClr>
              </a:solidFill>
              <a:prstDash val="solid"/>
              <a:round/>
            </a:ln>
          </p:spPr>
          <p:txBody>
            <a:bodyPr/>
            <a:lstStyle/>
            <a:p>
              <a:endParaRPr sz="1286"/>
            </a:p>
          </p:txBody>
        </p:sp>
        <p:sp>
          <p:nvSpPr>
            <p:cNvPr id="62" name="pl62"/>
            <p:cNvSpPr/>
            <p:nvPr/>
          </p:nvSpPr>
          <p:spPr>
            <a:xfrm>
              <a:off x="4772242" y="4244657"/>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3" name="pl63"/>
            <p:cNvSpPr/>
            <p:nvPr/>
          </p:nvSpPr>
          <p:spPr>
            <a:xfrm>
              <a:off x="12286947" y="4655994"/>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4" name="pl64"/>
            <p:cNvSpPr/>
            <p:nvPr/>
          </p:nvSpPr>
          <p:spPr>
            <a:xfrm>
              <a:off x="3983509" y="4841096"/>
              <a:ext cx="8303437" cy="0"/>
            </a:xfrm>
            <a:custGeom>
              <a:avLst/>
              <a:gdLst/>
              <a:ahLst/>
              <a:cxnLst/>
              <a:rect l="0" t="0" r="0" b="0"/>
              <a:pathLst>
                <a:path w="8303437">
                  <a:moveTo>
                    <a:pt x="8303437" y="0"/>
                  </a:moveTo>
                  <a:lnTo>
                    <a:pt x="0" y="0"/>
                  </a:lnTo>
                </a:path>
              </a:pathLst>
            </a:custGeom>
            <a:ln w="27101" cap="flat">
              <a:solidFill>
                <a:srgbClr val="628395">
                  <a:alpha val="100000"/>
                </a:srgbClr>
              </a:solidFill>
              <a:prstDash val="solid"/>
              <a:round/>
            </a:ln>
          </p:spPr>
          <p:txBody>
            <a:bodyPr/>
            <a:lstStyle/>
            <a:p>
              <a:endParaRPr sz="1286"/>
            </a:p>
          </p:txBody>
        </p:sp>
        <p:sp>
          <p:nvSpPr>
            <p:cNvPr id="65" name="pl65"/>
            <p:cNvSpPr/>
            <p:nvPr/>
          </p:nvSpPr>
          <p:spPr>
            <a:xfrm>
              <a:off x="3983509" y="4655994"/>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6" name="pl66"/>
            <p:cNvSpPr/>
            <p:nvPr/>
          </p:nvSpPr>
          <p:spPr>
            <a:xfrm>
              <a:off x="5211392" y="5067331"/>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7" name="pl67"/>
            <p:cNvSpPr/>
            <p:nvPr/>
          </p:nvSpPr>
          <p:spPr>
            <a:xfrm>
              <a:off x="4408311" y="5252433"/>
              <a:ext cx="803081" cy="0"/>
            </a:xfrm>
            <a:custGeom>
              <a:avLst/>
              <a:gdLst/>
              <a:ahLst/>
              <a:cxnLst/>
              <a:rect l="0" t="0" r="0" b="0"/>
              <a:pathLst>
                <a:path w="803081">
                  <a:moveTo>
                    <a:pt x="803081" y="0"/>
                  </a:moveTo>
                  <a:lnTo>
                    <a:pt x="0" y="0"/>
                  </a:lnTo>
                </a:path>
              </a:pathLst>
            </a:custGeom>
            <a:ln w="27101" cap="flat">
              <a:solidFill>
                <a:srgbClr val="628395">
                  <a:alpha val="100000"/>
                </a:srgbClr>
              </a:solidFill>
              <a:prstDash val="solid"/>
              <a:round/>
            </a:ln>
          </p:spPr>
          <p:txBody>
            <a:bodyPr/>
            <a:lstStyle/>
            <a:p>
              <a:endParaRPr sz="1286"/>
            </a:p>
          </p:txBody>
        </p:sp>
        <p:sp>
          <p:nvSpPr>
            <p:cNvPr id="68" name="pl68"/>
            <p:cNvSpPr/>
            <p:nvPr/>
          </p:nvSpPr>
          <p:spPr>
            <a:xfrm>
              <a:off x="4408311" y="5067331"/>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69" name="pl69"/>
            <p:cNvSpPr/>
            <p:nvPr/>
          </p:nvSpPr>
          <p:spPr>
            <a:xfrm>
              <a:off x="6239660" y="5478668"/>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0" name="pl70"/>
            <p:cNvSpPr/>
            <p:nvPr/>
          </p:nvSpPr>
          <p:spPr>
            <a:xfrm>
              <a:off x="4705412" y="5663769"/>
              <a:ext cx="1534248" cy="0"/>
            </a:xfrm>
            <a:custGeom>
              <a:avLst/>
              <a:gdLst/>
              <a:ahLst/>
              <a:cxnLst/>
              <a:rect l="0" t="0" r="0" b="0"/>
              <a:pathLst>
                <a:path w="1534248">
                  <a:moveTo>
                    <a:pt x="1534248" y="0"/>
                  </a:moveTo>
                  <a:lnTo>
                    <a:pt x="0" y="0"/>
                  </a:lnTo>
                </a:path>
              </a:pathLst>
            </a:custGeom>
            <a:ln w="27101" cap="flat">
              <a:solidFill>
                <a:srgbClr val="628395">
                  <a:alpha val="100000"/>
                </a:srgbClr>
              </a:solidFill>
              <a:prstDash val="solid"/>
              <a:round/>
            </a:ln>
          </p:spPr>
          <p:txBody>
            <a:bodyPr/>
            <a:lstStyle/>
            <a:p>
              <a:endParaRPr sz="1286"/>
            </a:p>
          </p:txBody>
        </p:sp>
        <p:sp>
          <p:nvSpPr>
            <p:cNvPr id="71" name="pl71"/>
            <p:cNvSpPr/>
            <p:nvPr/>
          </p:nvSpPr>
          <p:spPr>
            <a:xfrm>
              <a:off x="4705412" y="5478668"/>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2" name="pl72"/>
            <p:cNvSpPr/>
            <p:nvPr/>
          </p:nvSpPr>
          <p:spPr>
            <a:xfrm>
              <a:off x="10098119" y="5890005"/>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3" name="pl73"/>
            <p:cNvSpPr/>
            <p:nvPr/>
          </p:nvSpPr>
          <p:spPr>
            <a:xfrm>
              <a:off x="3385675" y="6075106"/>
              <a:ext cx="6712443" cy="0"/>
            </a:xfrm>
            <a:custGeom>
              <a:avLst/>
              <a:gdLst/>
              <a:ahLst/>
              <a:cxnLst/>
              <a:rect l="0" t="0" r="0" b="0"/>
              <a:pathLst>
                <a:path w="6712443">
                  <a:moveTo>
                    <a:pt x="6712443" y="0"/>
                  </a:moveTo>
                  <a:lnTo>
                    <a:pt x="0" y="0"/>
                  </a:lnTo>
                </a:path>
              </a:pathLst>
            </a:custGeom>
            <a:ln w="27101" cap="flat">
              <a:solidFill>
                <a:srgbClr val="628395">
                  <a:alpha val="100000"/>
                </a:srgbClr>
              </a:solidFill>
              <a:prstDash val="solid"/>
              <a:round/>
            </a:ln>
          </p:spPr>
          <p:txBody>
            <a:bodyPr/>
            <a:lstStyle/>
            <a:p>
              <a:endParaRPr sz="1286"/>
            </a:p>
          </p:txBody>
        </p:sp>
        <p:sp>
          <p:nvSpPr>
            <p:cNvPr id="74" name="pl74"/>
            <p:cNvSpPr/>
            <p:nvPr/>
          </p:nvSpPr>
          <p:spPr>
            <a:xfrm>
              <a:off x="3385675" y="5890005"/>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5" name="pl75"/>
            <p:cNvSpPr/>
            <p:nvPr/>
          </p:nvSpPr>
          <p:spPr>
            <a:xfrm>
              <a:off x="7430311" y="6301341"/>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6" name="pl76"/>
            <p:cNvSpPr/>
            <p:nvPr/>
          </p:nvSpPr>
          <p:spPr>
            <a:xfrm>
              <a:off x="5939912" y="6486443"/>
              <a:ext cx="1490398" cy="0"/>
            </a:xfrm>
            <a:custGeom>
              <a:avLst/>
              <a:gdLst/>
              <a:ahLst/>
              <a:cxnLst/>
              <a:rect l="0" t="0" r="0" b="0"/>
              <a:pathLst>
                <a:path w="1490398">
                  <a:moveTo>
                    <a:pt x="1490398" y="0"/>
                  </a:moveTo>
                  <a:lnTo>
                    <a:pt x="0" y="0"/>
                  </a:lnTo>
                </a:path>
              </a:pathLst>
            </a:custGeom>
            <a:ln w="27101" cap="flat">
              <a:solidFill>
                <a:srgbClr val="628395">
                  <a:alpha val="100000"/>
                </a:srgbClr>
              </a:solidFill>
              <a:prstDash val="solid"/>
              <a:round/>
            </a:ln>
          </p:spPr>
          <p:txBody>
            <a:bodyPr/>
            <a:lstStyle/>
            <a:p>
              <a:endParaRPr sz="1286"/>
            </a:p>
          </p:txBody>
        </p:sp>
        <p:sp>
          <p:nvSpPr>
            <p:cNvPr id="77" name="pl77"/>
            <p:cNvSpPr/>
            <p:nvPr/>
          </p:nvSpPr>
          <p:spPr>
            <a:xfrm>
              <a:off x="5939912" y="6301341"/>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8" name="pl78"/>
            <p:cNvSpPr/>
            <p:nvPr/>
          </p:nvSpPr>
          <p:spPr>
            <a:xfrm>
              <a:off x="7076361" y="6712678"/>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79" name="pl79"/>
            <p:cNvSpPr/>
            <p:nvPr/>
          </p:nvSpPr>
          <p:spPr>
            <a:xfrm>
              <a:off x="4749737" y="6897780"/>
              <a:ext cx="2326624" cy="0"/>
            </a:xfrm>
            <a:custGeom>
              <a:avLst/>
              <a:gdLst/>
              <a:ahLst/>
              <a:cxnLst/>
              <a:rect l="0" t="0" r="0" b="0"/>
              <a:pathLst>
                <a:path w="2326624">
                  <a:moveTo>
                    <a:pt x="2326624" y="0"/>
                  </a:moveTo>
                  <a:lnTo>
                    <a:pt x="0" y="0"/>
                  </a:lnTo>
                </a:path>
              </a:pathLst>
            </a:custGeom>
            <a:ln w="27101" cap="flat">
              <a:solidFill>
                <a:srgbClr val="628395">
                  <a:alpha val="100000"/>
                </a:srgbClr>
              </a:solidFill>
              <a:prstDash val="solid"/>
              <a:round/>
            </a:ln>
          </p:spPr>
          <p:txBody>
            <a:bodyPr/>
            <a:lstStyle/>
            <a:p>
              <a:endParaRPr sz="1286"/>
            </a:p>
          </p:txBody>
        </p:sp>
        <p:sp>
          <p:nvSpPr>
            <p:cNvPr id="80" name="pl80"/>
            <p:cNvSpPr/>
            <p:nvPr/>
          </p:nvSpPr>
          <p:spPr>
            <a:xfrm>
              <a:off x="4749737" y="6712678"/>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81" name="pl81"/>
            <p:cNvSpPr/>
            <p:nvPr/>
          </p:nvSpPr>
          <p:spPr>
            <a:xfrm>
              <a:off x="7056334" y="7124015"/>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82" name="pl82"/>
            <p:cNvSpPr/>
            <p:nvPr/>
          </p:nvSpPr>
          <p:spPr>
            <a:xfrm>
              <a:off x="4996818" y="7309117"/>
              <a:ext cx="2059516" cy="0"/>
            </a:xfrm>
            <a:custGeom>
              <a:avLst/>
              <a:gdLst/>
              <a:ahLst/>
              <a:cxnLst/>
              <a:rect l="0" t="0" r="0" b="0"/>
              <a:pathLst>
                <a:path w="2059516">
                  <a:moveTo>
                    <a:pt x="2059516" y="0"/>
                  </a:moveTo>
                  <a:lnTo>
                    <a:pt x="0" y="0"/>
                  </a:lnTo>
                </a:path>
              </a:pathLst>
            </a:custGeom>
            <a:ln w="27101" cap="flat">
              <a:solidFill>
                <a:srgbClr val="628395">
                  <a:alpha val="100000"/>
                </a:srgbClr>
              </a:solidFill>
              <a:prstDash val="solid"/>
              <a:round/>
            </a:ln>
          </p:spPr>
          <p:txBody>
            <a:bodyPr/>
            <a:lstStyle/>
            <a:p>
              <a:endParaRPr sz="1286"/>
            </a:p>
          </p:txBody>
        </p:sp>
        <p:sp>
          <p:nvSpPr>
            <p:cNvPr id="83" name="pl83"/>
            <p:cNvSpPr/>
            <p:nvPr/>
          </p:nvSpPr>
          <p:spPr>
            <a:xfrm>
              <a:off x="4996818" y="7124015"/>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84" name="pl84"/>
            <p:cNvSpPr/>
            <p:nvPr/>
          </p:nvSpPr>
          <p:spPr>
            <a:xfrm>
              <a:off x="6207949" y="7535352"/>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85" name="pl85"/>
            <p:cNvSpPr/>
            <p:nvPr/>
          </p:nvSpPr>
          <p:spPr>
            <a:xfrm>
              <a:off x="4258394" y="7720453"/>
              <a:ext cx="1949555" cy="0"/>
            </a:xfrm>
            <a:custGeom>
              <a:avLst/>
              <a:gdLst/>
              <a:ahLst/>
              <a:cxnLst/>
              <a:rect l="0" t="0" r="0" b="0"/>
              <a:pathLst>
                <a:path w="1949555">
                  <a:moveTo>
                    <a:pt x="1949555" y="0"/>
                  </a:moveTo>
                  <a:lnTo>
                    <a:pt x="0" y="0"/>
                  </a:lnTo>
                </a:path>
              </a:pathLst>
            </a:custGeom>
            <a:ln w="27101" cap="flat">
              <a:solidFill>
                <a:srgbClr val="628395">
                  <a:alpha val="100000"/>
                </a:srgbClr>
              </a:solidFill>
              <a:prstDash val="solid"/>
              <a:round/>
            </a:ln>
          </p:spPr>
          <p:txBody>
            <a:bodyPr/>
            <a:lstStyle/>
            <a:p>
              <a:endParaRPr sz="1286"/>
            </a:p>
          </p:txBody>
        </p:sp>
        <p:sp>
          <p:nvSpPr>
            <p:cNvPr id="86" name="pl86"/>
            <p:cNvSpPr/>
            <p:nvPr/>
          </p:nvSpPr>
          <p:spPr>
            <a:xfrm>
              <a:off x="4258394" y="7535352"/>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87" name="pl87"/>
            <p:cNvSpPr/>
            <p:nvPr/>
          </p:nvSpPr>
          <p:spPr>
            <a:xfrm>
              <a:off x="6567722" y="7946689"/>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88" name="pl88"/>
            <p:cNvSpPr/>
            <p:nvPr/>
          </p:nvSpPr>
          <p:spPr>
            <a:xfrm>
              <a:off x="4929772" y="8131790"/>
              <a:ext cx="1637950" cy="0"/>
            </a:xfrm>
            <a:custGeom>
              <a:avLst/>
              <a:gdLst/>
              <a:ahLst/>
              <a:cxnLst/>
              <a:rect l="0" t="0" r="0" b="0"/>
              <a:pathLst>
                <a:path w="1637950">
                  <a:moveTo>
                    <a:pt x="1637950" y="0"/>
                  </a:moveTo>
                  <a:lnTo>
                    <a:pt x="0" y="0"/>
                  </a:lnTo>
                </a:path>
              </a:pathLst>
            </a:custGeom>
            <a:ln w="27101" cap="flat">
              <a:solidFill>
                <a:srgbClr val="628395">
                  <a:alpha val="100000"/>
                </a:srgbClr>
              </a:solidFill>
              <a:prstDash val="solid"/>
              <a:round/>
            </a:ln>
          </p:spPr>
          <p:txBody>
            <a:bodyPr/>
            <a:lstStyle/>
            <a:p>
              <a:endParaRPr sz="1286"/>
            </a:p>
          </p:txBody>
        </p:sp>
        <p:sp>
          <p:nvSpPr>
            <p:cNvPr id="89" name="pl89"/>
            <p:cNvSpPr/>
            <p:nvPr/>
          </p:nvSpPr>
          <p:spPr>
            <a:xfrm>
              <a:off x="4929772" y="7946689"/>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90" name="pl90"/>
            <p:cNvSpPr/>
            <p:nvPr/>
          </p:nvSpPr>
          <p:spPr>
            <a:xfrm>
              <a:off x="7387269" y="8358026"/>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91" name="pl91"/>
            <p:cNvSpPr/>
            <p:nvPr/>
          </p:nvSpPr>
          <p:spPr>
            <a:xfrm>
              <a:off x="3425338" y="8543127"/>
              <a:ext cx="3961930" cy="0"/>
            </a:xfrm>
            <a:custGeom>
              <a:avLst/>
              <a:gdLst/>
              <a:ahLst/>
              <a:cxnLst/>
              <a:rect l="0" t="0" r="0" b="0"/>
              <a:pathLst>
                <a:path w="3961930">
                  <a:moveTo>
                    <a:pt x="3961930" y="0"/>
                  </a:moveTo>
                  <a:lnTo>
                    <a:pt x="0" y="0"/>
                  </a:lnTo>
                </a:path>
              </a:pathLst>
            </a:custGeom>
            <a:ln w="27101" cap="flat">
              <a:solidFill>
                <a:srgbClr val="628395">
                  <a:alpha val="100000"/>
                </a:srgbClr>
              </a:solidFill>
              <a:prstDash val="solid"/>
              <a:round/>
            </a:ln>
          </p:spPr>
          <p:txBody>
            <a:bodyPr/>
            <a:lstStyle/>
            <a:p>
              <a:endParaRPr sz="1286"/>
            </a:p>
          </p:txBody>
        </p:sp>
        <p:sp>
          <p:nvSpPr>
            <p:cNvPr id="92" name="pl92"/>
            <p:cNvSpPr/>
            <p:nvPr/>
          </p:nvSpPr>
          <p:spPr>
            <a:xfrm>
              <a:off x="3425338" y="8358026"/>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93" name="pl93"/>
            <p:cNvSpPr/>
            <p:nvPr/>
          </p:nvSpPr>
          <p:spPr>
            <a:xfrm>
              <a:off x="8324904" y="8769362"/>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94" name="pl94"/>
            <p:cNvSpPr/>
            <p:nvPr/>
          </p:nvSpPr>
          <p:spPr>
            <a:xfrm>
              <a:off x="7497559" y="8954464"/>
              <a:ext cx="827344" cy="0"/>
            </a:xfrm>
            <a:custGeom>
              <a:avLst/>
              <a:gdLst/>
              <a:ahLst/>
              <a:cxnLst/>
              <a:rect l="0" t="0" r="0" b="0"/>
              <a:pathLst>
                <a:path w="827344">
                  <a:moveTo>
                    <a:pt x="827344" y="0"/>
                  </a:moveTo>
                  <a:lnTo>
                    <a:pt x="0" y="0"/>
                  </a:lnTo>
                </a:path>
              </a:pathLst>
            </a:custGeom>
            <a:ln w="27101" cap="flat">
              <a:solidFill>
                <a:srgbClr val="628395">
                  <a:alpha val="100000"/>
                </a:srgbClr>
              </a:solidFill>
              <a:prstDash val="solid"/>
              <a:round/>
            </a:ln>
          </p:spPr>
          <p:txBody>
            <a:bodyPr/>
            <a:lstStyle/>
            <a:p>
              <a:endParaRPr sz="1286"/>
            </a:p>
          </p:txBody>
        </p:sp>
        <p:sp>
          <p:nvSpPr>
            <p:cNvPr id="95" name="pl95"/>
            <p:cNvSpPr/>
            <p:nvPr/>
          </p:nvSpPr>
          <p:spPr>
            <a:xfrm>
              <a:off x="7497559" y="8769362"/>
              <a:ext cx="0" cy="370203"/>
            </a:xfrm>
            <a:custGeom>
              <a:avLst/>
              <a:gdLst/>
              <a:ahLst/>
              <a:cxnLst/>
              <a:rect l="0" t="0" r="0" b="0"/>
              <a:pathLst>
                <a:path h="370203">
                  <a:moveTo>
                    <a:pt x="0" y="370203"/>
                  </a:moveTo>
                  <a:lnTo>
                    <a:pt x="0" y="0"/>
                  </a:lnTo>
                </a:path>
              </a:pathLst>
            </a:custGeom>
            <a:ln w="27101" cap="flat">
              <a:solidFill>
                <a:srgbClr val="628395">
                  <a:alpha val="100000"/>
                </a:srgbClr>
              </a:solidFill>
              <a:prstDash val="solid"/>
              <a:round/>
            </a:ln>
          </p:spPr>
          <p:txBody>
            <a:bodyPr/>
            <a:lstStyle/>
            <a:p>
              <a:endParaRPr sz="1286"/>
            </a:p>
          </p:txBody>
        </p:sp>
        <p:sp>
          <p:nvSpPr>
            <p:cNvPr id="96" name="pt96"/>
            <p:cNvSpPr/>
            <p:nvPr/>
          </p:nvSpPr>
          <p:spPr>
            <a:xfrm>
              <a:off x="6295220" y="264463"/>
              <a:ext cx="103854" cy="103854"/>
            </a:xfrm>
            <a:prstGeom prst="ellipse">
              <a:avLst/>
            </a:prstGeom>
            <a:solidFill>
              <a:srgbClr val="058ED9">
                <a:alpha val="100000"/>
              </a:srgbClr>
            </a:solidFill>
            <a:ln w="9000" cap="rnd">
              <a:solidFill>
                <a:srgbClr val="058ED9">
                  <a:alpha val="100000"/>
                </a:srgbClr>
              </a:solidFill>
              <a:prstDash val="solid"/>
              <a:round/>
            </a:ln>
          </p:spPr>
          <p:txBody>
            <a:bodyPr/>
            <a:lstStyle/>
            <a:p>
              <a:endParaRPr sz="1286"/>
            </a:p>
          </p:txBody>
        </p:sp>
        <p:sp>
          <p:nvSpPr>
            <p:cNvPr id="97" name="pt97"/>
            <p:cNvSpPr/>
            <p:nvPr/>
          </p:nvSpPr>
          <p:spPr>
            <a:xfrm>
              <a:off x="5139463" y="675800"/>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98" name="pt98"/>
            <p:cNvSpPr/>
            <p:nvPr/>
          </p:nvSpPr>
          <p:spPr>
            <a:xfrm>
              <a:off x="5351618" y="1087137"/>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99" name="pt99"/>
            <p:cNvSpPr/>
            <p:nvPr/>
          </p:nvSpPr>
          <p:spPr>
            <a:xfrm>
              <a:off x="5843786" y="1498474"/>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0" name="pt100"/>
            <p:cNvSpPr/>
            <p:nvPr/>
          </p:nvSpPr>
          <p:spPr>
            <a:xfrm>
              <a:off x="4616738" y="1909811"/>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1" name="pt101"/>
            <p:cNvSpPr/>
            <p:nvPr/>
          </p:nvSpPr>
          <p:spPr>
            <a:xfrm>
              <a:off x="6108687" y="2321148"/>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2" name="pt102"/>
            <p:cNvSpPr/>
            <p:nvPr/>
          </p:nvSpPr>
          <p:spPr>
            <a:xfrm>
              <a:off x="5624474" y="2732484"/>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3" name="pt103"/>
            <p:cNvSpPr/>
            <p:nvPr/>
          </p:nvSpPr>
          <p:spPr>
            <a:xfrm>
              <a:off x="6797088" y="3143821"/>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4" name="pt104"/>
            <p:cNvSpPr/>
            <p:nvPr/>
          </p:nvSpPr>
          <p:spPr>
            <a:xfrm>
              <a:off x="6125016" y="3555158"/>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5" name="pt105"/>
            <p:cNvSpPr/>
            <p:nvPr/>
          </p:nvSpPr>
          <p:spPr>
            <a:xfrm>
              <a:off x="6715186" y="3966495"/>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6" name="pt106"/>
            <p:cNvSpPr/>
            <p:nvPr/>
          </p:nvSpPr>
          <p:spPr>
            <a:xfrm>
              <a:off x="6454449" y="4377832"/>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7" name="pt107"/>
            <p:cNvSpPr/>
            <p:nvPr/>
          </p:nvSpPr>
          <p:spPr>
            <a:xfrm>
              <a:off x="7437782" y="4789169"/>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8" name="pt108"/>
            <p:cNvSpPr/>
            <p:nvPr/>
          </p:nvSpPr>
          <p:spPr>
            <a:xfrm>
              <a:off x="4761206" y="5200505"/>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09" name="pt109"/>
            <p:cNvSpPr/>
            <p:nvPr/>
          </p:nvSpPr>
          <p:spPr>
            <a:xfrm>
              <a:off x="5333412" y="5611842"/>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0" name="pt110"/>
            <p:cNvSpPr/>
            <p:nvPr/>
          </p:nvSpPr>
          <p:spPr>
            <a:xfrm>
              <a:off x="6263709" y="6023179"/>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1" name="pt111"/>
            <p:cNvSpPr/>
            <p:nvPr/>
          </p:nvSpPr>
          <p:spPr>
            <a:xfrm>
              <a:off x="6736487" y="6434516"/>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2" name="pt112"/>
            <p:cNvSpPr/>
            <p:nvPr/>
          </p:nvSpPr>
          <p:spPr>
            <a:xfrm>
              <a:off x="5715491" y="6845853"/>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3" name="pt113"/>
            <p:cNvSpPr/>
            <p:nvPr/>
          </p:nvSpPr>
          <p:spPr>
            <a:xfrm>
              <a:off x="5617521" y="7257189"/>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4" name="pt114"/>
            <p:cNvSpPr/>
            <p:nvPr/>
          </p:nvSpPr>
          <p:spPr>
            <a:xfrm>
              <a:off x="4970967" y="7668526"/>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5" name="pt115"/>
            <p:cNvSpPr/>
            <p:nvPr/>
          </p:nvSpPr>
          <p:spPr>
            <a:xfrm>
              <a:off x="5484145" y="8079863"/>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6" name="pt116"/>
            <p:cNvSpPr/>
            <p:nvPr/>
          </p:nvSpPr>
          <p:spPr>
            <a:xfrm>
              <a:off x="4745965" y="8491200"/>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7" name="pt117"/>
            <p:cNvSpPr/>
            <p:nvPr/>
          </p:nvSpPr>
          <p:spPr>
            <a:xfrm>
              <a:off x="7856190" y="8902537"/>
              <a:ext cx="103854" cy="103854"/>
            </a:xfrm>
            <a:prstGeom prst="ellipse">
              <a:avLst/>
            </a:prstGeom>
            <a:solidFill>
              <a:srgbClr val="628395">
                <a:alpha val="100000"/>
              </a:srgbClr>
            </a:solidFill>
            <a:ln w="9000" cap="rnd">
              <a:solidFill>
                <a:srgbClr val="628395">
                  <a:alpha val="100000"/>
                </a:srgbClr>
              </a:solidFill>
              <a:prstDash val="solid"/>
              <a:round/>
            </a:ln>
          </p:spPr>
          <p:txBody>
            <a:bodyPr/>
            <a:lstStyle/>
            <a:p>
              <a:endParaRPr sz="1286"/>
            </a:p>
          </p:txBody>
        </p:sp>
        <p:sp>
          <p:nvSpPr>
            <p:cNvPr id="118" name="pl118"/>
            <p:cNvSpPr/>
            <p:nvPr/>
          </p:nvSpPr>
          <p:spPr>
            <a:xfrm>
              <a:off x="7015557" y="69589"/>
              <a:ext cx="0" cy="9131677"/>
            </a:xfrm>
            <a:custGeom>
              <a:avLst/>
              <a:gdLst/>
              <a:ahLst/>
              <a:cxnLst/>
              <a:rect l="0" t="0" r="0" b="0"/>
              <a:pathLst>
                <a:path h="9131677">
                  <a:moveTo>
                    <a:pt x="0" y="9131677"/>
                  </a:moveTo>
                  <a:lnTo>
                    <a:pt x="0" y="0"/>
                  </a:lnTo>
                  <a:lnTo>
                    <a:pt x="0" y="0"/>
                  </a:lnTo>
                </a:path>
              </a:pathLst>
            </a:custGeom>
            <a:ln w="13550" cap="flat">
              <a:solidFill>
                <a:srgbClr val="000000">
                  <a:alpha val="100000"/>
                </a:srgbClr>
              </a:solidFill>
              <a:prstDash val="dash"/>
              <a:round/>
            </a:ln>
          </p:spPr>
          <p:txBody>
            <a:bodyPr/>
            <a:lstStyle/>
            <a:p>
              <a:endParaRPr sz="1286"/>
            </a:p>
          </p:txBody>
        </p:sp>
        <p:sp>
          <p:nvSpPr>
            <p:cNvPr id="119" name="tx119"/>
            <p:cNvSpPr/>
            <p:nvPr/>
          </p:nvSpPr>
          <p:spPr>
            <a:xfrm>
              <a:off x="2354708" y="8893438"/>
              <a:ext cx="523273"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Veneto</a:t>
              </a:r>
            </a:p>
          </p:txBody>
        </p:sp>
        <p:sp>
          <p:nvSpPr>
            <p:cNvPr id="120" name="tx120"/>
            <p:cNvSpPr/>
            <p:nvPr/>
          </p:nvSpPr>
          <p:spPr>
            <a:xfrm>
              <a:off x="823260" y="8480005"/>
              <a:ext cx="2054721" cy="122212"/>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Valle d'Aosta/Vallée d'Aoste</a:t>
              </a:r>
            </a:p>
          </p:txBody>
        </p:sp>
        <p:sp>
          <p:nvSpPr>
            <p:cNvPr id="121" name="tx121"/>
            <p:cNvSpPr/>
            <p:nvPr/>
          </p:nvSpPr>
          <p:spPr>
            <a:xfrm>
              <a:off x="2345921" y="8070684"/>
              <a:ext cx="532060" cy="120197"/>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Umbria</a:t>
              </a:r>
            </a:p>
          </p:txBody>
        </p:sp>
        <p:sp>
          <p:nvSpPr>
            <p:cNvPr id="122" name="tx122"/>
            <p:cNvSpPr/>
            <p:nvPr/>
          </p:nvSpPr>
          <p:spPr>
            <a:xfrm>
              <a:off x="2244749" y="7659428"/>
              <a:ext cx="633232"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Toscana</a:t>
              </a:r>
            </a:p>
          </p:txBody>
        </p:sp>
        <p:sp>
          <p:nvSpPr>
            <p:cNvPr id="123" name="tx123"/>
            <p:cNvSpPr/>
            <p:nvPr/>
          </p:nvSpPr>
          <p:spPr>
            <a:xfrm>
              <a:off x="2446771" y="7245995"/>
              <a:ext cx="431210" cy="122212"/>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Sicilia</a:t>
              </a:r>
            </a:p>
          </p:txBody>
        </p:sp>
        <p:sp>
          <p:nvSpPr>
            <p:cNvPr id="124" name="tx124"/>
            <p:cNvSpPr/>
            <p:nvPr/>
          </p:nvSpPr>
          <p:spPr>
            <a:xfrm>
              <a:off x="2161957" y="6801928"/>
              <a:ext cx="716024" cy="154942"/>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Sardegna</a:t>
              </a:r>
            </a:p>
          </p:txBody>
        </p:sp>
        <p:sp>
          <p:nvSpPr>
            <p:cNvPr id="125" name="tx125"/>
            <p:cNvSpPr/>
            <p:nvPr/>
          </p:nvSpPr>
          <p:spPr>
            <a:xfrm>
              <a:off x="2419039" y="6392607"/>
              <a:ext cx="458942" cy="152927"/>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Puglia</a:t>
              </a:r>
            </a:p>
          </p:txBody>
        </p:sp>
        <p:sp>
          <p:nvSpPr>
            <p:cNvPr id="126" name="tx126"/>
            <p:cNvSpPr/>
            <p:nvPr/>
          </p:nvSpPr>
          <p:spPr>
            <a:xfrm>
              <a:off x="703063" y="6014080"/>
              <a:ext cx="2174918"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Provincia Autonoma di Trento</a:t>
              </a:r>
            </a:p>
          </p:txBody>
        </p:sp>
        <p:sp>
          <p:nvSpPr>
            <p:cNvPr id="127" name="tx127"/>
            <p:cNvSpPr/>
            <p:nvPr/>
          </p:nvSpPr>
          <p:spPr>
            <a:xfrm>
              <a:off x="69589" y="5600648"/>
              <a:ext cx="2808392" cy="122212"/>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Provincia Autonoma di Bolzano/Bozen</a:t>
              </a:r>
            </a:p>
          </p:txBody>
        </p:sp>
        <p:sp>
          <p:nvSpPr>
            <p:cNvPr id="128" name="tx128"/>
            <p:cNvSpPr/>
            <p:nvPr/>
          </p:nvSpPr>
          <p:spPr>
            <a:xfrm>
              <a:off x="2180498" y="5191407"/>
              <a:ext cx="697483"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Piemonte</a:t>
              </a:r>
            </a:p>
          </p:txBody>
        </p:sp>
        <p:sp>
          <p:nvSpPr>
            <p:cNvPr id="129" name="tx129"/>
            <p:cNvSpPr/>
            <p:nvPr/>
          </p:nvSpPr>
          <p:spPr>
            <a:xfrm>
              <a:off x="2400901" y="4780070"/>
              <a:ext cx="477080"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Molise</a:t>
              </a:r>
            </a:p>
          </p:txBody>
        </p:sp>
        <p:sp>
          <p:nvSpPr>
            <p:cNvPr id="130" name="tx130"/>
            <p:cNvSpPr/>
            <p:nvPr/>
          </p:nvSpPr>
          <p:spPr>
            <a:xfrm>
              <a:off x="2327460" y="4368733"/>
              <a:ext cx="550521"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Marche</a:t>
              </a:r>
            </a:p>
          </p:txBody>
        </p:sp>
        <p:sp>
          <p:nvSpPr>
            <p:cNvPr id="131" name="tx131"/>
            <p:cNvSpPr/>
            <p:nvPr/>
          </p:nvSpPr>
          <p:spPr>
            <a:xfrm>
              <a:off x="2097868" y="3957396"/>
              <a:ext cx="780113"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Lombardia</a:t>
              </a:r>
            </a:p>
          </p:txBody>
        </p:sp>
        <p:sp>
          <p:nvSpPr>
            <p:cNvPr id="132" name="tx132"/>
            <p:cNvSpPr/>
            <p:nvPr/>
          </p:nvSpPr>
          <p:spPr>
            <a:xfrm>
              <a:off x="2382359" y="3513249"/>
              <a:ext cx="495622" cy="152927"/>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Liguria</a:t>
              </a:r>
            </a:p>
          </p:txBody>
        </p:sp>
        <p:sp>
          <p:nvSpPr>
            <p:cNvPr id="133" name="tx133"/>
            <p:cNvSpPr/>
            <p:nvPr/>
          </p:nvSpPr>
          <p:spPr>
            <a:xfrm>
              <a:off x="2483289" y="3134723"/>
              <a:ext cx="394692"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Lazio</a:t>
              </a:r>
            </a:p>
          </p:txBody>
        </p:sp>
        <p:sp>
          <p:nvSpPr>
            <p:cNvPr id="134" name="tx134"/>
            <p:cNvSpPr/>
            <p:nvPr/>
          </p:nvSpPr>
          <p:spPr>
            <a:xfrm>
              <a:off x="1400707" y="2721290"/>
              <a:ext cx="1477274" cy="122212"/>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Friuli-Venezia Giulia</a:t>
              </a:r>
            </a:p>
          </p:txBody>
        </p:sp>
        <p:sp>
          <p:nvSpPr>
            <p:cNvPr id="135" name="tx135"/>
            <p:cNvSpPr/>
            <p:nvPr/>
          </p:nvSpPr>
          <p:spPr>
            <a:xfrm>
              <a:off x="1657628" y="2279239"/>
              <a:ext cx="1220353" cy="152927"/>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Emilia-Romagna</a:t>
              </a:r>
            </a:p>
          </p:txBody>
        </p:sp>
        <p:sp>
          <p:nvSpPr>
            <p:cNvPr id="136" name="tx136"/>
            <p:cNvSpPr/>
            <p:nvPr/>
          </p:nvSpPr>
          <p:spPr>
            <a:xfrm>
              <a:off x="2125438" y="1867821"/>
              <a:ext cx="752543" cy="153007"/>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Campania</a:t>
              </a:r>
            </a:p>
          </p:txBody>
        </p:sp>
        <p:sp>
          <p:nvSpPr>
            <p:cNvPr id="137" name="tx137"/>
            <p:cNvSpPr/>
            <p:nvPr/>
          </p:nvSpPr>
          <p:spPr>
            <a:xfrm>
              <a:off x="2263129" y="1487279"/>
              <a:ext cx="614852" cy="122212"/>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Calabria</a:t>
              </a:r>
            </a:p>
          </p:txBody>
        </p:sp>
        <p:sp>
          <p:nvSpPr>
            <p:cNvPr id="138" name="tx138"/>
            <p:cNvSpPr/>
            <p:nvPr/>
          </p:nvSpPr>
          <p:spPr>
            <a:xfrm>
              <a:off x="2171389" y="1078039"/>
              <a:ext cx="706592"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Basilicata</a:t>
              </a:r>
            </a:p>
          </p:txBody>
        </p:sp>
        <p:sp>
          <p:nvSpPr>
            <p:cNvPr id="139" name="tx139"/>
            <p:cNvSpPr/>
            <p:nvPr/>
          </p:nvSpPr>
          <p:spPr>
            <a:xfrm>
              <a:off x="2272319" y="666702"/>
              <a:ext cx="605662"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Abruzzo</a:t>
              </a:r>
            </a:p>
          </p:txBody>
        </p:sp>
        <p:sp>
          <p:nvSpPr>
            <p:cNvPr id="140" name="tx140"/>
            <p:cNvSpPr/>
            <p:nvPr/>
          </p:nvSpPr>
          <p:spPr>
            <a:xfrm>
              <a:off x="2529240" y="255365"/>
              <a:ext cx="348741" cy="120116"/>
            </a:xfrm>
            <a:prstGeom prst="rect">
              <a:avLst/>
            </a:prstGeom>
            <a:noFill/>
          </p:spPr>
          <p:txBody>
            <a:bodyPr wrap="none" lIns="0" tIns="0" rIns="0" bIns="0" anchor="ctr" anchorCtr="1"/>
            <a:lstStyle/>
            <a:p>
              <a:pPr>
                <a:lnSpc>
                  <a:spcPts val="929"/>
                </a:lnSpc>
              </a:pPr>
              <a:r>
                <a:rPr sz="929">
                  <a:solidFill>
                    <a:srgbClr val="4D4D4D">
                      <a:alpha val="100000"/>
                    </a:srgbClr>
                  </a:solidFill>
                  <a:latin typeface="Arial"/>
                  <a:cs typeface="Arial"/>
                </a:rPr>
                <a:t>Italia</a:t>
              </a:r>
            </a:p>
          </p:txBody>
        </p:sp>
        <p:sp>
          <p:nvSpPr>
            <p:cNvPr id="141" name="pl141"/>
            <p:cNvSpPr/>
            <p:nvPr/>
          </p:nvSpPr>
          <p:spPr>
            <a:xfrm>
              <a:off x="2905817" y="895446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2" name="pl142"/>
            <p:cNvSpPr/>
            <p:nvPr/>
          </p:nvSpPr>
          <p:spPr>
            <a:xfrm>
              <a:off x="2905817" y="854312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3" name="pl143"/>
            <p:cNvSpPr/>
            <p:nvPr/>
          </p:nvSpPr>
          <p:spPr>
            <a:xfrm>
              <a:off x="2905817" y="813179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4" name="pl144"/>
            <p:cNvSpPr/>
            <p:nvPr/>
          </p:nvSpPr>
          <p:spPr>
            <a:xfrm>
              <a:off x="2905817" y="772045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5" name="pl145"/>
            <p:cNvSpPr/>
            <p:nvPr/>
          </p:nvSpPr>
          <p:spPr>
            <a:xfrm>
              <a:off x="2905817" y="730911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6" name="pl146"/>
            <p:cNvSpPr/>
            <p:nvPr/>
          </p:nvSpPr>
          <p:spPr>
            <a:xfrm>
              <a:off x="2905817" y="6897780"/>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7" name="pl147"/>
            <p:cNvSpPr/>
            <p:nvPr/>
          </p:nvSpPr>
          <p:spPr>
            <a:xfrm>
              <a:off x="2905817" y="648644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8" name="pl148"/>
            <p:cNvSpPr/>
            <p:nvPr/>
          </p:nvSpPr>
          <p:spPr>
            <a:xfrm>
              <a:off x="2905817" y="607510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49" name="pl149"/>
            <p:cNvSpPr/>
            <p:nvPr/>
          </p:nvSpPr>
          <p:spPr>
            <a:xfrm>
              <a:off x="2905817" y="566376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0" name="pl150"/>
            <p:cNvSpPr/>
            <p:nvPr/>
          </p:nvSpPr>
          <p:spPr>
            <a:xfrm>
              <a:off x="2905817" y="525243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1" name="pl151"/>
            <p:cNvSpPr/>
            <p:nvPr/>
          </p:nvSpPr>
          <p:spPr>
            <a:xfrm>
              <a:off x="2905817" y="484109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2" name="pl152"/>
            <p:cNvSpPr/>
            <p:nvPr/>
          </p:nvSpPr>
          <p:spPr>
            <a:xfrm>
              <a:off x="2905817" y="442975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3" name="pl153"/>
            <p:cNvSpPr/>
            <p:nvPr/>
          </p:nvSpPr>
          <p:spPr>
            <a:xfrm>
              <a:off x="2905817" y="401842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4" name="pl154"/>
            <p:cNvSpPr/>
            <p:nvPr/>
          </p:nvSpPr>
          <p:spPr>
            <a:xfrm>
              <a:off x="2905817" y="360708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5" name="pl155"/>
            <p:cNvSpPr/>
            <p:nvPr/>
          </p:nvSpPr>
          <p:spPr>
            <a:xfrm>
              <a:off x="2905817" y="319574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6" name="pl156"/>
            <p:cNvSpPr/>
            <p:nvPr/>
          </p:nvSpPr>
          <p:spPr>
            <a:xfrm>
              <a:off x="2905817" y="2784412"/>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7" name="pl157"/>
            <p:cNvSpPr/>
            <p:nvPr/>
          </p:nvSpPr>
          <p:spPr>
            <a:xfrm>
              <a:off x="2905817" y="237307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8" name="pl158"/>
            <p:cNvSpPr/>
            <p:nvPr/>
          </p:nvSpPr>
          <p:spPr>
            <a:xfrm>
              <a:off x="2905817" y="1961738"/>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59" name="pl159"/>
            <p:cNvSpPr/>
            <p:nvPr/>
          </p:nvSpPr>
          <p:spPr>
            <a:xfrm>
              <a:off x="2905817" y="155040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60" name="pl160"/>
            <p:cNvSpPr/>
            <p:nvPr/>
          </p:nvSpPr>
          <p:spPr>
            <a:xfrm>
              <a:off x="2905817" y="113906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61" name="pl161"/>
            <p:cNvSpPr/>
            <p:nvPr/>
          </p:nvSpPr>
          <p:spPr>
            <a:xfrm>
              <a:off x="2905817" y="72772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62" name="pl162"/>
            <p:cNvSpPr/>
            <p:nvPr/>
          </p:nvSpPr>
          <p:spPr>
            <a:xfrm>
              <a:off x="2905817" y="31639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1286"/>
            </a:p>
          </p:txBody>
        </p:sp>
        <p:sp>
          <p:nvSpPr>
            <p:cNvPr id="163" name="pl163"/>
            <p:cNvSpPr/>
            <p:nvPr/>
          </p:nvSpPr>
          <p:spPr>
            <a:xfrm>
              <a:off x="5642985" y="920126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286"/>
            </a:p>
          </p:txBody>
        </p:sp>
        <p:sp>
          <p:nvSpPr>
            <p:cNvPr id="164" name="pl164"/>
            <p:cNvSpPr/>
            <p:nvPr/>
          </p:nvSpPr>
          <p:spPr>
            <a:xfrm>
              <a:off x="8388129" y="920126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286"/>
            </a:p>
          </p:txBody>
        </p:sp>
        <p:sp>
          <p:nvSpPr>
            <p:cNvPr id="165" name="pl165"/>
            <p:cNvSpPr/>
            <p:nvPr/>
          </p:nvSpPr>
          <p:spPr>
            <a:xfrm>
              <a:off x="11133274" y="920126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1286"/>
            </a:p>
          </p:txBody>
        </p:sp>
        <p:sp>
          <p:nvSpPr>
            <p:cNvPr id="166" name="tx166"/>
            <p:cNvSpPr/>
            <p:nvPr/>
          </p:nvSpPr>
          <p:spPr>
            <a:xfrm>
              <a:off x="5565304" y="9262205"/>
              <a:ext cx="155361" cy="81691"/>
            </a:xfrm>
            <a:prstGeom prst="rect">
              <a:avLst/>
            </a:prstGeom>
            <a:noFill/>
          </p:spPr>
          <p:txBody>
            <a:bodyPr wrap="none" lIns="0" tIns="0" rIns="0" bIns="0" anchor="ctr" anchorCtr="1"/>
            <a:lstStyle/>
            <a:p>
              <a:pPr>
                <a:lnSpc>
                  <a:spcPts val="629"/>
                </a:lnSpc>
              </a:pPr>
              <a:r>
                <a:rPr sz="629">
                  <a:solidFill>
                    <a:srgbClr val="4D4D4D">
                      <a:alpha val="100000"/>
                    </a:srgbClr>
                  </a:solidFill>
                  <a:latin typeface="Arial"/>
                  <a:cs typeface="Arial"/>
                </a:rPr>
                <a:t>0.8</a:t>
              </a:r>
            </a:p>
          </p:txBody>
        </p:sp>
        <p:sp>
          <p:nvSpPr>
            <p:cNvPr id="167" name="tx167"/>
            <p:cNvSpPr/>
            <p:nvPr/>
          </p:nvSpPr>
          <p:spPr>
            <a:xfrm>
              <a:off x="8310449" y="9263569"/>
              <a:ext cx="155361" cy="80327"/>
            </a:xfrm>
            <a:prstGeom prst="rect">
              <a:avLst/>
            </a:prstGeom>
            <a:noFill/>
          </p:spPr>
          <p:txBody>
            <a:bodyPr wrap="none" lIns="0" tIns="0" rIns="0" bIns="0" anchor="ctr" anchorCtr="1"/>
            <a:lstStyle/>
            <a:p>
              <a:pPr>
                <a:lnSpc>
                  <a:spcPts val="629"/>
                </a:lnSpc>
              </a:pPr>
              <a:r>
                <a:rPr sz="629">
                  <a:solidFill>
                    <a:srgbClr val="4D4D4D">
                      <a:alpha val="100000"/>
                    </a:srgbClr>
                  </a:solidFill>
                  <a:latin typeface="Arial"/>
                  <a:cs typeface="Arial"/>
                </a:rPr>
                <a:t>1.2</a:t>
              </a:r>
            </a:p>
          </p:txBody>
        </p:sp>
        <p:sp>
          <p:nvSpPr>
            <p:cNvPr id="168" name="tx168"/>
            <p:cNvSpPr/>
            <p:nvPr/>
          </p:nvSpPr>
          <p:spPr>
            <a:xfrm>
              <a:off x="11055593" y="9262205"/>
              <a:ext cx="155361" cy="81691"/>
            </a:xfrm>
            <a:prstGeom prst="rect">
              <a:avLst/>
            </a:prstGeom>
            <a:noFill/>
          </p:spPr>
          <p:txBody>
            <a:bodyPr wrap="none" lIns="0" tIns="0" rIns="0" bIns="0" anchor="ctr" anchorCtr="1"/>
            <a:lstStyle/>
            <a:p>
              <a:pPr>
                <a:lnSpc>
                  <a:spcPts val="629"/>
                </a:lnSpc>
              </a:pPr>
              <a:r>
                <a:rPr sz="629">
                  <a:solidFill>
                    <a:srgbClr val="4D4D4D">
                      <a:alpha val="100000"/>
                    </a:srgbClr>
                  </a:solidFill>
                  <a:latin typeface="Arial"/>
                  <a:cs typeface="Arial"/>
                </a:rPr>
                <a:t>1.6</a:t>
              </a:r>
            </a:p>
          </p:txBody>
        </p:sp>
        <p:sp>
          <p:nvSpPr>
            <p:cNvPr id="169" name="tx169"/>
            <p:cNvSpPr/>
            <p:nvPr/>
          </p:nvSpPr>
          <p:spPr>
            <a:xfrm>
              <a:off x="7382013" y="9372402"/>
              <a:ext cx="908595" cy="129809"/>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Rt medio 14gg</a:t>
              </a:r>
            </a:p>
          </p:txBody>
        </p:sp>
      </p:grpSp>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riepilogativa dell’Rtmedio14gg per regione basato su inizio sintomi </a:t>
            </a:r>
          </a:p>
          <a:p>
            <a:pPr algn="ctr"/>
            <a:r>
              <a:rPr lang="it-IT" sz="2800" b="1" dirty="0">
                <a:solidFill>
                  <a:schemeClr val="accent2">
                    <a:lumMod val="50000"/>
                  </a:schemeClr>
                </a:solidFill>
                <a:latin typeface="+mj-lt"/>
                <a:ea typeface="+mj-ea"/>
                <a:cs typeface="+mj-cs"/>
              </a:rPr>
              <a:t>dall’ 1 al 14 dicembre, calcolato il 22/12/2020</a:t>
            </a:r>
          </a:p>
        </p:txBody>
      </p:sp>
      <p:sp>
        <p:nvSpPr>
          <p:cNvPr id="171" name="Rettangolo 170">
            <a:extLst>
              <a:ext uri="{FF2B5EF4-FFF2-40B4-BE49-F238E27FC236}">
                <a16:creationId xmlns:a16="http://schemas.microsoft.com/office/drawing/2014/main" id="{8B336DA5-73C1-4CF1-BFE8-E4AC9C1ACA3E}"/>
              </a:ext>
            </a:extLst>
          </p:cNvPr>
          <p:cNvSpPr/>
          <p:nvPr/>
        </p:nvSpPr>
        <p:spPr>
          <a:xfrm>
            <a:off x="7496765"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009553" y="1467293"/>
            <a:ext cx="7946064" cy="5390707"/>
            <a:chOff x="0" y="0"/>
            <a:chExt cx="12801599" cy="9601200"/>
          </a:xfrm>
        </p:grpSpPr>
        <p:sp>
          <p:nvSpPr>
            <p:cNvPr id="3" name="rc3"/>
            <p:cNvSpPr/>
            <p:nvPr/>
          </p:nvSpPr>
          <p:spPr>
            <a:xfrm>
              <a:off x="0" y="0"/>
              <a:ext cx="12801599" cy="9601200"/>
            </a:xfrm>
            <a:prstGeom prst="rect">
              <a:avLst/>
            </a:prstGeom>
          </p:spPr>
          <p:txBody>
            <a:bodyPr/>
            <a:lstStyle/>
            <a:p>
              <a:endParaRPr sz="1286"/>
            </a:p>
          </p:txBody>
        </p:sp>
        <p:sp>
          <p:nvSpPr>
            <p:cNvPr id="4" name="rc4"/>
            <p:cNvSpPr/>
            <p:nvPr/>
          </p:nvSpPr>
          <p:spPr>
            <a:xfrm>
              <a:off x="684885" y="69589"/>
              <a:ext cx="11626098" cy="8480699"/>
            </a:xfrm>
            <a:prstGeom prst="rect">
              <a:avLst/>
            </a:prstGeom>
          </p:spPr>
          <p:txBody>
            <a:bodyPr/>
            <a:lstStyle/>
            <a:p>
              <a:endParaRPr sz="1286"/>
            </a:p>
          </p:txBody>
        </p:sp>
        <p:sp>
          <p:nvSpPr>
            <p:cNvPr id="5" name="pl5"/>
            <p:cNvSpPr/>
            <p:nvPr/>
          </p:nvSpPr>
          <p:spPr>
            <a:xfrm>
              <a:off x="684885" y="8164802"/>
              <a:ext cx="11626098" cy="0"/>
            </a:xfrm>
            <a:custGeom>
              <a:avLst/>
              <a:gdLst/>
              <a:ahLst/>
              <a:cxnLst/>
              <a:rect l="0" t="0" r="0" b="0"/>
              <a:pathLst>
                <a:path w="11626098">
                  <a:moveTo>
                    <a:pt x="0" y="0"/>
                  </a:moveTo>
                  <a:lnTo>
                    <a:pt x="11626098" y="0"/>
                  </a:lnTo>
                  <a:lnTo>
                    <a:pt x="11626098" y="0"/>
                  </a:lnTo>
                </a:path>
              </a:pathLst>
            </a:custGeom>
            <a:ln w="5420" cap="flat">
              <a:solidFill>
                <a:srgbClr val="EBEBE5">
                  <a:alpha val="100000"/>
                </a:srgbClr>
              </a:solidFill>
              <a:prstDash val="solid"/>
              <a:round/>
            </a:ln>
          </p:spPr>
          <p:txBody>
            <a:bodyPr/>
            <a:lstStyle/>
            <a:p>
              <a:endParaRPr sz="1286"/>
            </a:p>
          </p:txBody>
        </p:sp>
        <p:sp>
          <p:nvSpPr>
            <p:cNvPr id="6" name="pl6"/>
            <p:cNvSpPr/>
            <p:nvPr/>
          </p:nvSpPr>
          <p:spPr>
            <a:xfrm>
              <a:off x="684885" y="6237370"/>
              <a:ext cx="11626098" cy="0"/>
            </a:xfrm>
            <a:custGeom>
              <a:avLst/>
              <a:gdLst/>
              <a:ahLst/>
              <a:cxnLst/>
              <a:rect l="0" t="0" r="0" b="0"/>
              <a:pathLst>
                <a:path w="11626098">
                  <a:moveTo>
                    <a:pt x="0" y="0"/>
                  </a:moveTo>
                  <a:lnTo>
                    <a:pt x="11626098" y="0"/>
                  </a:lnTo>
                  <a:lnTo>
                    <a:pt x="11626098" y="0"/>
                  </a:lnTo>
                </a:path>
              </a:pathLst>
            </a:custGeom>
            <a:ln w="5420" cap="flat">
              <a:solidFill>
                <a:srgbClr val="EBEBE5">
                  <a:alpha val="100000"/>
                </a:srgbClr>
              </a:solidFill>
              <a:prstDash val="solid"/>
              <a:round/>
            </a:ln>
          </p:spPr>
          <p:txBody>
            <a:bodyPr/>
            <a:lstStyle/>
            <a:p>
              <a:endParaRPr sz="1286"/>
            </a:p>
          </p:txBody>
        </p:sp>
        <p:sp>
          <p:nvSpPr>
            <p:cNvPr id="7" name="pl7"/>
            <p:cNvSpPr/>
            <p:nvPr/>
          </p:nvSpPr>
          <p:spPr>
            <a:xfrm>
              <a:off x="684885" y="4309938"/>
              <a:ext cx="11626098" cy="0"/>
            </a:xfrm>
            <a:custGeom>
              <a:avLst/>
              <a:gdLst/>
              <a:ahLst/>
              <a:cxnLst/>
              <a:rect l="0" t="0" r="0" b="0"/>
              <a:pathLst>
                <a:path w="11626098">
                  <a:moveTo>
                    <a:pt x="0" y="0"/>
                  </a:moveTo>
                  <a:lnTo>
                    <a:pt x="11626098" y="0"/>
                  </a:lnTo>
                  <a:lnTo>
                    <a:pt x="11626098" y="0"/>
                  </a:lnTo>
                </a:path>
              </a:pathLst>
            </a:custGeom>
            <a:ln w="5420" cap="flat">
              <a:solidFill>
                <a:srgbClr val="EBEBE5">
                  <a:alpha val="100000"/>
                </a:srgbClr>
              </a:solidFill>
              <a:prstDash val="solid"/>
              <a:round/>
            </a:ln>
          </p:spPr>
          <p:txBody>
            <a:bodyPr/>
            <a:lstStyle/>
            <a:p>
              <a:endParaRPr sz="1286"/>
            </a:p>
          </p:txBody>
        </p:sp>
        <p:sp>
          <p:nvSpPr>
            <p:cNvPr id="8" name="pl8"/>
            <p:cNvSpPr/>
            <p:nvPr/>
          </p:nvSpPr>
          <p:spPr>
            <a:xfrm>
              <a:off x="684885" y="2382507"/>
              <a:ext cx="11626098" cy="0"/>
            </a:xfrm>
            <a:custGeom>
              <a:avLst/>
              <a:gdLst/>
              <a:ahLst/>
              <a:cxnLst/>
              <a:rect l="0" t="0" r="0" b="0"/>
              <a:pathLst>
                <a:path w="11626098">
                  <a:moveTo>
                    <a:pt x="0" y="0"/>
                  </a:moveTo>
                  <a:lnTo>
                    <a:pt x="11626098" y="0"/>
                  </a:lnTo>
                  <a:lnTo>
                    <a:pt x="11626098" y="0"/>
                  </a:lnTo>
                </a:path>
              </a:pathLst>
            </a:custGeom>
            <a:ln w="5420" cap="flat">
              <a:solidFill>
                <a:srgbClr val="EBEBE5">
                  <a:alpha val="100000"/>
                </a:srgbClr>
              </a:solidFill>
              <a:prstDash val="solid"/>
              <a:round/>
            </a:ln>
          </p:spPr>
          <p:txBody>
            <a:bodyPr/>
            <a:lstStyle/>
            <a:p>
              <a:endParaRPr sz="1286"/>
            </a:p>
          </p:txBody>
        </p:sp>
        <p:sp>
          <p:nvSpPr>
            <p:cNvPr id="9" name="pl9"/>
            <p:cNvSpPr/>
            <p:nvPr/>
          </p:nvSpPr>
          <p:spPr>
            <a:xfrm>
              <a:off x="684885" y="455075"/>
              <a:ext cx="11626098" cy="0"/>
            </a:xfrm>
            <a:custGeom>
              <a:avLst/>
              <a:gdLst/>
              <a:ahLst/>
              <a:cxnLst/>
              <a:rect l="0" t="0" r="0" b="0"/>
              <a:pathLst>
                <a:path w="11626098">
                  <a:moveTo>
                    <a:pt x="0" y="0"/>
                  </a:moveTo>
                  <a:lnTo>
                    <a:pt x="11626098" y="0"/>
                  </a:lnTo>
                  <a:lnTo>
                    <a:pt x="11626098" y="0"/>
                  </a:lnTo>
                </a:path>
              </a:pathLst>
            </a:custGeom>
            <a:ln w="5420" cap="flat">
              <a:solidFill>
                <a:srgbClr val="EBEBE5">
                  <a:alpha val="100000"/>
                </a:srgbClr>
              </a:solidFill>
              <a:prstDash val="solid"/>
              <a:round/>
            </a:ln>
          </p:spPr>
          <p:txBody>
            <a:bodyPr/>
            <a:lstStyle/>
            <a:p>
              <a:endParaRPr sz="1286"/>
            </a:p>
          </p:txBody>
        </p:sp>
        <p:sp>
          <p:nvSpPr>
            <p:cNvPr id="10" name="pl10"/>
            <p:cNvSpPr/>
            <p:nvPr/>
          </p:nvSpPr>
          <p:spPr>
            <a:xfrm>
              <a:off x="891259"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1" name="pl11"/>
            <p:cNvSpPr/>
            <p:nvPr/>
          </p:nvSpPr>
          <p:spPr>
            <a:xfrm>
              <a:off x="1607005"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2" name="pl12"/>
            <p:cNvSpPr/>
            <p:nvPr/>
          </p:nvSpPr>
          <p:spPr>
            <a:xfrm>
              <a:off x="2322751"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3" name="pl13"/>
            <p:cNvSpPr/>
            <p:nvPr/>
          </p:nvSpPr>
          <p:spPr>
            <a:xfrm>
              <a:off x="3038496"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4" name="pl14"/>
            <p:cNvSpPr/>
            <p:nvPr/>
          </p:nvSpPr>
          <p:spPr>
            <a:xfrm>
              <a:off x="3754242"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5" name="pl15"/>
            <p:cNvSpPr/>
            <p:nvPr/>
          </p:nvSpPr>
          <p:spPr>
            <a:xfrm>
              <a:off x="4469988"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6" name="pl16"/>
            <p:cNvSpPr/>
            <p:nvPr/>
          </p:nvSpPr>
          <p:spPr>
            <a:xfrm>
              <a:off x="5185734"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7" name="pl17"/>
            <p:cNvSpPr/>
            <p:nvPr/>
          </p:nvSpPr>
          <p:spPr>
            <a:xfrm>
              <a:off x="5901480"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8" name="pl18"/>
            <p:cNvSpPr/>
            <p:nvPr/>
          </p:nvSpPr>
          <p:spPr>
            <a:xfrm>
              <a:off x="6617226"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19" name="pl19"/>
            <p:cNvSpPr/>
            <p:nvPr/>
          </p:nvSpPr>
          <p:spPr>
            <a:xfrm>
              <a:off x="7332971"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0" name="pl20"/>
            <p:cNvSpPr/>
            <p:nvPr/>
          </p:nvSpPr>
          <p:spPr>
            <a:xfrm>
              <a:off x="8048717"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1" name="pl21"/>
            <p:cNvSpPr/>
            <p:nvPr/>
          </p:nvSpPr>
          <p:spPr>
            <a:xfrm>
              <a:off x="8764463"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2" name="pl22"/>
            <p:cNvSpPr/>
            <p:nvPr/>
          </p:nvSpPr>
          <p:spPr>
            <a:xfrm>
              <a:off x="9480209"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3" name="pl23"/>
            <p:cNvSpPr/>
            <p:nvPr/>
          </p:nvSpPr>
          <p:spPr>
            <a:xfrm>
              <a:off x="10195955"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4" name="pl24"/>
            <p:cNvSpPr/>
            <p:nvPr/>
          </p:nvSpPr>
          <p:spPr>
            <a:xfrm>
              <a:off x="10911701"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5" name="pl25"/>
            <p:cNvSpPr/>
            <p:nvPr/>
          </p:nvSpPr>
          <p:spPr>
            <a:xfrm>
              <a:off x="11627447" y="69589"/>
              <a:ext cx="0" cy="8480699"/>
            </a:xfrm>
            <a:custGeom>
              <a:avLst/>
              <a:gdLst/>
              <a:ahLst/>
              <a:cxnLst/>
              <a:rect l="0" t="0" r="0" b="0"/>
              <a:pathLst>
                <a:path h="8480699">
                  <a:moveTo>
                    <a:pt x="0" y="8480699"/>
                  </a:moveTo>
                  <a:lnTo>
                    <a:pt x="0" y="0"/>
                  </a:lnTo>
                  <a:lnTo>
                    <a:pt x="0" y="0"/>
                  </a:lnTo>
                </a:path>
              </a:pathLst>
            </a:custGeom>
            <a:ln w="5420" cap="flat">
              <a:solidFill>
                <a:srgbClr val="EBEBE5">
                  <a:alpha val="100000"/>
                </a:srgbClr>
              </a:solidFill>
              <a:prstDash val="solid"/>
              <a:round/>
            </a:ln>
          </p:spPr>
          <p:txBody>
            <a:bodyPr/>
            <a:lstStyle/>
            <a:p>
              <a:endParaRPr sz="1286"/>
            </a:p>
          </p:txBody>
        </p:sp>
        <p:sp>
          <p:nvSpPr>
            <p:cNvPr id="26" name="rc26"/>
            <p:cNvSpPr/>
            <p:nvPr/>
          </p:nvSpPr>
          <p:spPr>
            <a:xfrm>
              <a:off x="1213344" y="8028082"/>
              <a:ext cx="23858" cy="63905"/>
            </a:xfrm>
            <a:prstGeom prst="rect">
              <a:avLst/>
            </a:prstGeom>
            <a:solidFill>
              <a:srgbClr val="05A8AA">
                <a:alpha val="100000"/>
              </a:srgbClr>
            </a:solidFill>
          </p:spPr>
          <p:txBody>
            <a:bodyPr/>
            <a:lstStyle/>
            <a:p>
              <a:endParaRPr sz="1286"/>
            </a:p>
          </p:txBody>
        </p:sp>
        <p:sp>
          <p:nvSpPr>
            <p:cNvPr id="27" name="rc27"/>
            <p:cNvSpPr/>
            <p:nvPr/>
          </p:nvSpPr>
          <p:spPr>
            <a:xfrm>
              <a:off x="1213344" y="8091988"/>
              <a:ext cx="23858" cy="72814"/>
            </a:xfrm>
            <a:prstGeom prst="rect">
              <a:avLst/>
            </a:prstGeom>
            <a:solidFill>
              <a:srgbClr val="004993">
                <a:alpha val="100000"/>
              </a:srgbClr>
            </a:solidFill>
          </p:spPr>
          <p:txBody>
            <a:bodyPr/>
            <a:lstStyle/>
            <a:p>
              <a:endParaRPr sz="1286"/>
            </a:p>
          </p:txBody>
        </p:sp>
        <p:sp>
          <p:nvSpPr>
            <p:cNvPr id="28" name="rc28"/>
            <p:cNvSpPr/>
            <p:nvPr/>
          </p:nvSpPr>
          <p:spPr>
            <a:xfrm>
              <a:off x="1261061" y="8059949"/>
              <a:ext cx="23858" cy="45401"/>
            </a:xfrm>
            <a:prstGeom prst="rect">
              <a:avLst/>
            </a:prstGeom>
            <a:solidFill>
              <a:srgbClr val="05A8AA">
                <a:alpha val="100000"/>
              </a:srgbClr>
            </a:solidFill>
          </p:spPr>
          <p:txBody>
            <a:bodyPr/>
            <a:lstStyle/>
            <a:p>
              <a:endParaRPr sz="1286"/>
            </a:p>
          </p:txBody>
        </p:sp>
        <p:sp>
          <p:nvSpPr>
            <p:cNvPr id="29" name="rc29"/>
            <p:cNvSpPr/>
            <p:nvPr/>
          </p:nvSpPr>
          <p:spPr>
            <a:xfrm>
              <a:off x="1261061" y="8105351"/>
              <a:ext cx="23858" cy="59450"/>
            </a:xfrm>
            <a:prstGeom prst="rect">
              <a:avLst/>
            </a:prstGeom>
            <a:solidFill>
              <a:srgbClr val="004993">
                <a:alpha val="100000"/>
              </a:srgbClr>
            </a:solidFill>
          </p:spPr>
          <p:txBody>
            <a:bodyPr/>
            <a:lstStyle/>
            <a:p>
              <a:endParaRPr sz="1286"/>
            </a:p>
          </p:txBody>
        </p:sp>
        <p:sp>
          <p:nvSpPr>
            <p:cNvPr id="30" name="rc30"/>
            <p:cNvSpPr/>
            <p:nvPr/>
          </p:nvSpPr>
          <p:spPr>
            <a:xfrm>
              <a:off x="1308777" y="8113403"/>
              <a:ext cx="23858" cy="20216"/>
            </a:xfrm>
            <a:prstGeom prst="rect">
              <a:avLst/>
            </a:prstGeom>
            <a:solidFill>
              <a:srgbClr val="05A8AA">
                <a:alpha val="100000"/>
              </a:srgbClr>
            </a:solidFill>
          </p:spPr>
          <p:txBody>
            <a:bodyPr/>
            <a:lstStyle/>
            <a:p>
              <a:endParaRPr sz="1286"/>
            </a:p>
          </p:txBody>
        </p:sp>
        <p:sp>
          <p:nvSpPr>
            <p:cNvPr id="31" name="rc31"/>
            <p:cNvSpPr/>
            <p:nvPr/>
          </p:nvSpPr>
          <p:spPr>
            <a:xfrm>
              <a:off x="1308777" y="8133620"/>
              <a:ext cx="23858" cy="31181"/>
            </a:xfrm>
            <a:prstGeom prst="rect">
              <a:avLst/>
            </a:prstGeom>
            <a:solidFill>
              <a:srgbClr val="004993">
                <a:alpha val="100000"/>
              </a:srgbClr>
            </a:solidFill>
          </p:spPr>
          <p:txBody>
            <a:bodyPr/>
            <a:lstStyle/>
            <a:p>
              <a:endParaRPr sz="1286"/>
            </a:p>
          </p:txBody>
        </p:sp>
        <p:sp>
          <p:nvSpPr>
            <p:cNvPr id="32" name="rc32"/>
            <p:cNvSpPr/>
            <p:nvPr/>
          </p:nvSpPr>
          <p:spPr>
            <a:xfrm>
              <a:off x="1356494" y="8052068"/>
              <a:ext cx="23858" cy="46943"/>
            </a:xfrm>
            <a:prstGeom prst="rect">
              <a:avLst/>
            </a:prstGeom>
            <a:solidFill>
              <a:srgbClr val="05A8AA">
                <a:alpha val="100000"/>
              </a:srgbClr>
            </a:solidFill>
          </p:spPr>
          <p:txBody>
            <a:bodyPr/>
            <a:lstStyle/>
            <a:p>
              <a:endParaRPr sz="1286"/>
            </a:p>
          </p:txBody>
        </p:sp>
        <p:sp>
          <p:nvSpPr>
            <p:cNvPr id="33" name="rc33"/>
            <p:cNvSpPr/>
            <p:nvPr/>
          </p:nvSpPr>
          <p:spPr>
            <a:xfrm>
              <a:off x="1356494" y="8099012"/>
              <a:ext cx="23858" cy="65789"/>
            </a:xfrm>
            <a:prstGeom prst="rect">
              <a:avLst/>
            </a:prstGeom>
            <a:solidFill>
              <a:srgbClr val="004993">
                <a:alpha val="100000"/>
              </a:srgbClr>
            </a:solidFill>
          </p:spPr>
          <p:txBody>
            <a:bodyPr/>
            <a:lstStyle/>
            <a:p>
              <a:endParaRPr sz="1286"/>
            </a:p>
          </p:txBody>
        </p:sp>
        <p:sp>
          <p:nvSpPr>
            <p:cNvPr id="34" name="rc34"/>
            <p:cNvSpPr/>
            <p:nvPr/>
          </p:nvSpPr>
          <p:spPr>
            <a:xfrm>
              <a:off x="1404210" y="8041789"/>
              <a:ext cx="23858" cy="51398"/>
            </a:xfrm>
            <a:prstGeom prst="rect">
              <a:avLst/>
            </a:prstGeom>
            <a:solidFill>
              <a:srgbClr val="05A8AA">
                <a:alpha val="100000"/>
              </a:srgbClr>
            </a:solidFill>
          </p:spPr>
          <p:txBody>
            <a:bodyPr/>
            <a:lstStyle/>
            <a:p>
              <a:endParaRPr sz="1286"/>
            </a:p>
          </p:txBody>
        </p:sp>
        <p:sp>
          <p:nvSpPr>
            <p:cNvPr id="35" name="rc35"/>
            <p:cNvSpPr/>
            <p:nvPr/>
          </p:nvSpPr>
          <p:spPr>
            <a:xfrm>
              <a:off x="1404210" y="8093187"/>
              <a:ext cx="23858" cy="71614"/>
            </a:xfrm>
            <a:prstGeom prst="rect">
              <a:avLst/>
            </a:prstGeom>
            <a:solidFill>
              <a:srgbClr val="004993">
                <a:alpha val="100000"/>
              </a:srgbClr>
            </a:solidFill>
          </p:spPr>
          <p:txBody>
            <a:bodyPr/>
            <a:lstStyle/>
            <a:p>
              <a:endParaRPr sz="1286"/>
            </a:p>
          </p:txBody>
        </p:sp>
        <p:sp>
          <p:nvSpPr>
            <p:cNvPr id="36" name="rc36"/>
            <p:cNvSpPr/>
            <p:nvPr/>
          </p:nvSpPr>
          <p:spPr>
            <a:xfrm>
              <a:off x="1451926" y="8049327"/>
              <a:ext cx="23858" cy="56537"/>
            </a:xfrm>
            <a:prstGeom prst="rect">
              <a:avLst/>
            </a:prstGeom>
            <a:solidFill>
              <a:srgbClr val="05A8AA">
                <a:alpha val="100000"/>
              </a:srgbClr>
            </a:solidFill>
          </p:spPr>
          <p:txBody>
            <a:bodyPr/>
            <a:lstStyle/>
            <a:p>
              <a:endParaRPr sz="1286"/>
            </a:p>
          </p:txBody>
        </p:sp>
        <p:sp>
          <p:nvSpPr>
            <p:cNvPr id="37" name="rc37"/>
            <p:cNvSpPr/>
            <p:nvPr/>
          </p:nvSpPr>
          <p:spPr>
            <a:xfrm>
              <a:off x="1451926" y="8105865"/>
              <a:ext cx="23858" cy="58936"/>
            </a:xfrm>
            <a:prstGeom prst="rect">
              <a:avLst/>
            </a:prstGeom>
            <a:solidFill>
              <a:srgbClr val="004993">
                <a:alpha val="100000"/>
              </a:srgbClr>
            </a:solidFill>
          </p:spPr>
          <p:txBody>
            <a:bodyPr/>
            <a:lstStyle/>
            <a:p>
              <a:endParaRPr sz="1286"/>
            </a:p>
          </p:txBody>
        </p:sp>
        <p:sp>
          <p:nvSpPr>
            <p:cNvPr id="38" name="rc38"/>
            <p:cNvSpPr/>
            <p:nvPr/>
          </p:nvSpPr>
          <p:spPr>
            <a:xfrm>
              <a:off x="1499643" y="8058065"/>
              <a:ext cx="23858" cy="47971"/>
            </a:xfrm>
            <a:prstGeom prst="rect">
              <a:avLst/>
            </a:prstGeom>
            <a:solidFill>
              <a:srgbClr val="05A8AA">
                <a:alpha val="100000"/>
              </a:srgbClr>
            </a:solidFill>
          </p:spPr>
          <p:txBody>
            <a:bodyPr/>
            <a:lstStyle/>
            <a:p>
              <a:endParaRPr sz="1286"/>
            </a:p>
          </p:txBody>
        </p:sp>
        <p:sp>
          <p:nvSpPr>
            <p:cNvPr id="39" name="rc39"/>
            <p:cNvSpPr/>
            <p:nvPr/>
          </p:nvSpPr>
          <p:spPr>
            <a:xfrm>
              <a:off x="1499643" y="8106036"/>
              <a:ext cx="23858" cy="58765"/>
            </a:xfrm>
            <a:prstGeom prst="rect">
              <a:avLst/>
            </a:prstGeom>
            <a:solidFill>
              <a:srgbClr val="004993">
                <a:alpha val="100000"/>
              </a:srgbClr>
            </a:solidFill>
          </p:spPr>
          <p:txBody>
            <a:bodyPr/>
            <a:lstStyle/>
            <a:p>
              <a:endParaRPr sz="1286"/>
            </a:p>
          </p:txBody>
        </p:sp>
        <p:sp>
          <p:nvSpPr>
            <p:cNvPr id="40" name="rc40"/>
            <p:cNvSpPr/>
            <p:nvPr/>
          </p:nvSpPr>
          <p:spPr>
            <a:xfrm>
              <a:off x="1547359" y="8047100"/>
              <a:ext cx="23858" cy="64933"/>
            </a:xfrm>
            <a:prstGeom prst="rect">
              <a:avLst/>
            </a:prstGeom>
            <a:solidFill>
              <a:srgbClr val="05A8AA">
                <a:alpha val="100000"/>
              </a:srgbClr>
            </a:solidFill>
          </p:spPr>
          <p:txBody>
            <a:bodyPr/>
            <a:lstStyle/>
            <a:p>
              <a:endParaRPr sz="1286"/>
            </a:p>
          </p:txBody>
        </p:sp>
        <p:sp>
          <p:nvSpPr>
            <p:cNvPr id="41" name="rc41"/>
            <p:cNvSpPr/>
            <p:nvPr/>
          </p:nvSpPr>
          <p:spPr>
            <a:xfrm>
              <a:off x="1547359" y="8112033"/>
              <a:ext cx="23858" cy="52768"/>
            </a:xfrm>
            <a:prstGeom prst="rect">
              <a:avLst/>
            </a:prstGeom>
            <a:solidFill>
              <a:srgbClr val="004993">
                <a:alpha val="100000"/>
              </a:srgbClr>
            </a:solidFill>
          </p:spPr>
          <p:txBody>
            <a:bodyPr/>
            <a:lstStyle/>
            <a:p>
              <a:endParaRPr sz="1286"/>
            </a:p>
          </p:txBody>
        </p:sp>
        <p:sp>
          <p:nvSpPr>
            <p:cNvPr id="42" name="rc42"/>
            <p:cNvSpPr/>
            <p:nvPr/>
          </p:nvSpPr>
          <p:spPr>
            <a:xfrm>
              <a:off x="1595076" y="8103638"/>
              <a:ext cx="23858" cy="28440"/>
            </a:xfrm>
            <a:prstGeom prst="rect">
              <a:avLst/>
            </a:prstGeom>
            <a:solidFill>
              <a:srgbClr val="05A8AA">
                <a:alpha val="100000"/>
              </a:srgbClr>
            </a:solidFill>
          </p:spPr>
          <p:txBody>
            <a:bodyPr/>
            <a:lstStyle/>
            <a:p>
              <a:endParaRPr sz="1286"/>
            </a:p>
          </p:txBody>
        </p:sp>
        <p:sp>
          <p:nvSpPr>
            <p:cNvPr id="43" name="rc43"/>
            <p:cNvSpPr/>
            <p:nvPr/>
          </p:nvSpPr>
          <p:spPr>
            <a:xfrm>
              <a:off x="1595076" y="8132078"/>
              <a:ext cx="23858" cy="32723"/>
            </a:xfrm>
            <a:prstGeom prst="rect">
              <a:avLst/>
            </a:prstGeom>
            <a:solidFill>
              <a:srgbClr val="004993">
                <a:alpha val="100000"/>
              </a:srgbClr>
            </a:solidFill>
          </p:spPr>
          <p:txBody>
            <a:bodyPr/>
            <a:lstStyle/>
            <a:p>
              <a:endParaRPr sz="1286"/>
            </a:p>
          </p:txBody>
        </p:sp>
        <p:sp>
          <p:nvSpPr>
            <p:cNvPr id="44" name="rc44"/>
            <p:cNvSpPr/>
            <p:nvPr/>
          </p:nvSpPr>
          <p:spPr>
            <a:xfrm>
              <a:off x="1642792" y="8139788"/>
              <a:ext cx="23858" cy="9251"/>
            </a:xfrm>
            <a:prstGeom prst="rect">
              <a:avLst/>
            </a:prstGeom>
            <a:solidFill>
              <a:srgbClr val="05A8AA">
                <a:alpha val="100000"/>
              </a:srgbClr>
            </a:solidFill>
          </p:spPr>
          <p:txBody>
            <a:bodyPr/>
            <a:lstStyle/>
            <a:p>
              <a:endParaRPr sz="1286"/>
            </a:p>
          </p:txBody>
        </p:sp>
        <p:sp>
          <p:nvSpPr>
            <p:cNvPr id="45" name="rc45"/>
            <p:cNvSpPr/>
            <p:nvPr/>
          </p:nvSpPr>
          <p:spPr>
            <a:xfrm>
              <a:off x="1642792" y="8149039"/>
              <a:ext cx="23858" cy="15762"/>
            </a:xfrm>
            <a:prstGeom prst="rect">
              <a:avLst/>
            </a:prstGeom>
            <a:solidFill>
              <a:srgbClr val="004993">
                <a:alpha val="100000"/>
              </a:srgbClr>
            </a:solidFill>
          </p:spPr>
          <p:txBody>
            <a:bodyPr/>
            <a:lstStyle/>
            <a:p>
              <a:endParaRPr sz="1286"/>
            </a:p>
          </p:txBody>
        </p:sp>
        <p:sp>
          <p:nvSpPr>
            <p:cNvPr id="46" name="rc46"/>
            <p:cNvSpPr/>
            <p:nvPr/>
          </p:nvSpPr>
          <p:spPr>
            <a:xfrm>
              <a:off x="1690508" y="8076911"/>
              <a:ext cx="23858" cy="43859"/>
            </a:xfrm>
            <a:prstGeom prst="rect">
              <a:avLst/>
            </a:prstGeom>
            <a:solidFill>
              <a:srgbClr val="05A8AA">
                <a:alpha val="100000"/>
              </a:srgbClr>
            </a:solidFill>
          </p:spPr>
          <p:txBody>
            <a:bodyPr/>
            <a:lstStyle/>
            <a:p>
              <a:endParaRPr sz="1286"/>
            </a:p>
          </p:txBody>
        </p:sp>
        <p:sp>
          <p:nvSpPr>
            <p:cNvPr id="47" name="rc47"/>
            <p:cNvSpPr/>
            <p:nvPr/>
          </p:nvSpPr>
          <p:spPr>
            <a:xfrm>
              <a:off x="1690508" y="8120770"/>
              <a:ext cx="23858" cy="44031"/>
            </a:xfrm>
            <a:prstGeom prst="rect">
              <a:avLst/>
            </a:prstGeom>
            <a:solidFill>
              <a:srgbClr val="004993">
                <a:alpha val="100000"/>
              </a:srgbClr>
            </a:solidFill>
          </p:spPr>
          <p:txBody>
            <a:bodyPr/>
            <a:lstStyle/>
            <a:p>
              <a:endParaRPr sz="1286"/>
            </a:p>
          </p:txBody>
        </p:sp>
        <p:sp>
          <p:nvSpPr>
            <p:cNvPr id="48" name="rc48"/>
            <p:cNvSpPr/>
            <p:nvPr/>
          </p:nvSpPr>
          <p:spPr>
            <a:xfrm>
              <a:off x="1738225" y="8072114"/>
              <a:ext cx="23858" cy="45744"/>
            </a:xfrm>
            <a:prstGeom prst="rect">
              <a:avLst/>
            </a:prstGeom>
            <a:solidFill>
              <a:srgbClr val="05A8AA">
                <a:alpha val="100000"/>
              </a:srgbClr>
            </a:solidFill>
          </p:spPr>
          <p:txBody>
            <a:bodyPr/>
            <a:lstStyle/>
            <a:p>
              <a:endParaRPr sz="1286"/>
            </a:p>
          </p:txBody>
        </p:sp>
        <p:sp>
          <p:nvSpPr>
            <p:cNvPr id="49" name="rc49"/>
            <p:cNvSpPr/>
            <p:nvPr/>
          </p:nvSpPr>
          <p:spPr>
            <a:xfrm>
              <a:off x="1738225" y="8117858"/>
              <a:ext cx="23858" cy="46943"/>
            </a:xfrm>
            <a:prstGeom prst="rect">
              <a:avLst/>
            </a:prstGeom>
            <a:solidFill>
              <a:srgbClr val="004993">
                <a:alpha val="100000"/>
              </a:srgbClr>
            </a:solidFill>
          </p:spPr>
          <p:txBody>
            <a:bodyPr/>
            <a:lstStyle/>
            <a:p>
              <a:endParaRPr sz="1286"/>
            </a:p>
          </p:txBody>
        </p:sp>
        <p:sp>
          <p:nvSpPr>
            <p:cNvPr id="50" name="rc50"/>
            <p:cNvSpPr/>
            <p:nvPr/>
          </p:nvSpPr>
          <p:spPr>
            <a:xfrm>
              <a:off x="1785941" y="8073827"/>
              <a:ext cx="23858" cy="47457"/>
            </a:xfrm>
            <a:prstGeom prst="rect">
              <a:avLst/>
            </a:prstGeom>
            <a:solidFill>
              <a:srgbClr val="05A8AA">
                <a:alpha val="100000"/>
              </a:srgbClr>
            </a:solidFill>
          </p:spPr>
          <p:txBody>
            <a:bodyPr/>
            <a:lstStyle/>
            <a:p>
              <a:endParaRPr sz="1286"/>
            </a:p>
          </p:txBody>
        </p:sp>
        <p:sp>
          <p:nvSpPr>
            <p:cNvPr id="51" name="rc51"/>
            <p:cNvSpPr/>
            <p:nvPr/>
          </p:nvSpPr>
          <p:spPr>
            <a:xfrm>
              <a:off x="1785941" y="8121284"/>
              <a:ext cx="23858" cy="43517"/>
            </a:xfrm>
            <a:prstGeom prst="rect">
              <a:avLst/>
            </a:prstGeom>
            <a:solidFill>
              <a:srgbClr val="004993">
                <a:alpha val="100000"/>
              </a:srgbClr>
            </a:solidFill>
          </p:spPr>
          <p:txBody>
            <a:bodyPr/>
            <a:lstStyle/>
            <a:p>
              <a:endParaRPr sz="1286"/>
            </a:p>
          </p:txBody>
        </p:sp>
        <p:sp>
          <p:nvSpPr>
            <p:cNvPr id="52" name="rc52"/>
            <p:cNvSpPr/>
            <p:nvPr/>
          </p:nvSpPr>
          <p:spPr>
            <a:xfrm>
              <a:off x="1833658" y="8076225"/>
              <a:ext cx="23858" cy="46258"/>
            </a:xfrm>
            <a:prstGeom prst="rect">
              <a:avLst/>
            </a:prstGeom>
            <a:solidFill>
              <a:srgbClr val="05A8AA">
                <a:alpha val="100000"/>
              </a:srgbClr>
            </a:solidFill>
          </p:spPr>
          <p:txBody>
            <a:bodyPr/>
            <a:lstStyle/>
            <a:p>
              <a:endParaRPr sz="1286"/>
            </a:p>
          </p:txBody>
        </p:sp>
        <p:sp>
          <p:nvSpPr>
            <p:cNvPr id="53" name="rc53"/>
            <p:cNvSpPr/>
            <p:nvPr/>
          </p:nvSpPr>
          <p:spPr>
            <a:xfrm>
              <a:off x="1833658" y="8122484"/>
              <a:ext cx="23858" cy="42317"/>
            </a:xfrm>
            <a:prstGeom prst="rect">
              <a:avLst/>
            </a:prstGeom>
            <a:solidFill>
              <a:srgbClr val="004993">
                <a:alpha val="100000"/>
              </a:srgbClr>
            </a:solidFill>
          </p:spPr>
          <p:txBody>
            <a:bodyPr/>
            <a:lstStyle/>
            <a:p>
              <a:endParaRPr sz="1286"/>
            </a:p>
          </p:txBody>
        </p:sp>
        <p:sp>
          <p:nvSpPr>
            <p:cNvPr id="54" name="rc54"/>
            <p:cNvSpPr/>
            <p:nvPr/>
          </p:nvSpPr>
          <p:spPr>
            <a:xfrm>
              <a:off x="1881374" y="8097813"/>
              <a:ext cx="23858" cy="34779"/>
            </a:xfrm>
            <a:prstGeom prst="rect">
              <a:avLst/>
            </a:prstGeom>
            <a:solidFill>
              <a:srgbClr val="05A8AA">
                <a:alpha val="100000"/>
              </a:srgbClr>
            </a:solidFill>
          </p:spPr>
          <p:txBody>
            <a:bodyPr/>
            <a:lstStyle/>
            <a:p>
              <a:endParaRPr sz="1286"/>
            </a:p>
          </p:txBody>
        </p:sp>
        <p:sp>
          <p:nvSpPr>
            <p:cNvPr id="55" name="rc55"/>
            <p:cNvSpPr/>
            <p:nvPr/>
          </p:nvSpPr>
          <p:spPr>
            <a:xfrm>
              <a:off x="1881374" y="8132592"/>
              <a:ext cx="23858" cy="32209"/>
            </a:xfrm>
            <a:prstGeom prst="rect">
              <a:avLst/>
            </a:prstGeom>
            <a:solidFill>
              <a:srgbClr val="004993">
                <a:alpha val="100000"/>
              </a:srgbClr>
            </a:solidFill>
          </p:spPr>
          <p:txBody>
            <a:bodyPr/>
            <a:lstStyle/>
            <a:p>
              <a:endParaRPr sz="1286"/>
            </a:p>
          </p:txBody>
        </p:sp>
        <p:sp>
          <p:nvSpPr>
            <p:cNvPr id="56" name="rc56"/>
            <p:cNvSpPr/>
            <p:nvPr/>
          </p:nvSpPr>
          <p:spPr>
            <a:xfrm>
              <a:off x="1929090" y="8115459"/>
              <a:ext cx="23858" cy="25013"/>
            </a:xfrm>
            <a:prstGeom prst="rect">
              <a:avLst/>
            </a:prstGeom>
            <a:solidFill>
              <a:srgbClr val="05A8AA">
                <a:alpha val="100000"/>
              </a:srgbClr>
            </a:solidFill>
          </p:spPr>
          <p:txBody>
            <a:bodyPr/>
            <a:lstStyle/>
            <a:p>
              <a:endParaRPr sz="1286"/>
            </a:p>
          </p:txBody>
        </p:sp>
        <p:sp>
          <p:nvSpPr>
            <p:cNvPr id="57" name="rc57"/>
            <p:cNvSpPr/>
            <p:nvPr/>
          </p:nvSpPr>
          <p:spPr>
            <a:xfrm>
              <a:off x="1929090" y="8140473"/>
              <a:ext cx="23858" cy="24328"/>
            </a:xfrm>
            <a:prstGeom prst="rect">
              <a:avLst/>
            </a:prstGeom>
            <a:solidFill>
              <a:srgbClr val="004993">
                <a:alpha val="100000"/>
              </a:srgbClr>
            </a:solidFill>
          </p:spPr>
          <p:txBody>
            <a:bodyPr/>
            <a:lstStyle/>
            <a:p>
              <a:endParaRPr sz="1286"/>
            </a:p>
          </p:txBody>
        </p:sp>
        <p:sp>
          <p:nvSpPr>
            <p:cNvPr id="58" name="rc58"/>
            <p:cNvSpPr/>
            <p:nvPr/>
          </p:nvSpPr>
          <p:spPr>
            <a:xfrm>
              <a:off x="1976807" y="8149382"/>
              <a:ext cx="23858" cy="7024"/>
            </a:xfrm>
            <a:prstGeom prst="rect">
              <a:avLst/>
            </a:prstGeom>
            <a:solidFill>
              <a:srgbClr val="05A8AA">
                <a:alpha val="100000"/>
              </a:srgbClr>
            </a:solidFill>
          </p:spPr>
          <p:txBody>
            <a:bodyPr/>
            <a:lstStyle/>
            <a:p>
              <a:endParaRPr sz="1286"/>
            </a:p>
          </p:txBody>
        </p:sp>
        <p:sp>
          <p:nvSpPr>
            <p:cNvPr id="59" name="rc59"/>
            <p:cNvSpPr/>
            <p:nvPr/>
          </p:nvSpPr>
          <p:spPr>
            <a:xfrm>
              <a:off x="1976807" y="8156407"/>
              <a:ext cx="23858" cy="8395"/>
            </a:xfrm>
            <a:prstGeom prst="rect">
              <a:avLst/>
            </a:prstGeom>
            <a:solidFill>
              <a:srgbClr val="004993">
                <a:alpha val="100000"/>
              </a:srgbClr>
            </a:solidFill>
          </p:spPr>
          <p:txBody>
            <a:bodyPr/>
            <a:lstStyle/>
            <a:p>
              <a:endParaRPr sz="1286"/>
            </a:p>
          </p:txBody>
        </p:sp>
        <p:sp>
          <p:nvSpPr>
            <p:cNvPr id="60" name="rc60"/>
            <p:cNvSpPr/>
            <p:nvPr/>
          </p:nvSpPr>
          <p:spPr>
            <a:xfrm>
              <a:off x="2024523" y="8098669"/>
              <a:ext cx="23858" cy="31181"/>
            </a:xfrm>
            <a:prstGeom prst="rect">
              <a:avLst/>
            </a:prstGeom>
            <a:solidFill>
              <a:srgbClr val="05A8AA">
                <a:alpha val="100000"/>
              </a:srgbClr>
            </a:solidFill>
          </p:spPr>
          <p:txBody>
            <a:bodyPr/>
            <a:lstStyle/>
            <a:p>
              <a:endParaRPr sz="1286"/>
            </a:p>
          </p:txBody>
        </p:sp>
        <p:sp>
          <p:nvSpPr>
            <p:cNvPr id="61" name="rc61"/>
            <p:cNvSpPr/>
            <p:nvPr/>
          </p:nvSpPr>
          <p:spPr>
            <a:xfrm>
              <a:off x="2024523" y="8129851"/>
              <a:ext cx="23858" cy="34950"/>
            </a:xfrm>
            <a:prstGeom prst="rect">
              <a:avLst/>
            </a:prstGeom>
            <a:solidFill>
              <a:srgbClr val="004993">
                <a:alpha val="100000"/>
              </a:srgbClr>
            </a:solidFill>
          </p:spPr>
          <p:txBody>
            <a:bodyPr/>
            <a:lstStyle/>
            <a:p>
              <a:endParaRPr sz="1286"/>
            </a:p>
          </p:txBody>
        </p:sp>
        <p:sp>
          <p:nvSpPr>
            <p:cNvPr id="62" name="rc62"/>
            <p:cNvSpPr/>
            <p:nvPr/>
          </p:nvSpPr>
          <p:spPr>
            <a:xfrm>
              <a:off x="2072239" y="8150067"/>
              <a:ext cx="23858" cy="5653"/>
            </a:xfrm>
            <a:prstGeom prst="rect">
              <a:avLst/>
            </a:prstGeom>
            <a:solidFill>
              <a:srgbClr val="05A8AA">
                <a:alpha val="100000"/>
              </a:srgbClr>
            </a:solidFill>
          </p:spPr>
          <p:txBody>
            <a:bodyPr/>
            <a:lstStyle/>
            <a:p>
              <a:endParaRPr sz="1286"/>
            </a:p>
          </p:txBody>
        </p:sp>
        <p:sp>
          <p:nvSpPr>
            <p:cNvPr id="63" name="rc63"/>
            <p:cNvSpPr/>
            <p:nvPr/>
          </p:nvSpPr>
          <p:spPr>
            <a:xfrm>
              <a:off x="2072239" y="8155721"/>
              <a:ext cx="23858" cy="9080"/>
            </a:xfrm>
            <a:prstGeom prst="rect">
              <a:avLst/>
            </a:prstGeom>
            <a:solidFill>
              <a:srgbClr val="004993">
                <a:alpha val="100000"/>
              </a:srgbClr>
            </a:solidFill>
          </p:spPr>
          <p:txBody>
            <a:bodyPr/>
            <a:lstStyle/>
            <a:p>
              <a:endParaRPr sz="1286"/>
            </a:p>
          </p:txBody>
        </p:sp>
        <p:sp>
          <p:nvSpPr>
            <p:cNvPr id="64" name="rc64"/>
            <p:cNvSpPr/>
            <p:nvPr/>
          </p:nvSpPr>
          <p:spPr>
            <a:xfrm>
              <a:off x="2119956" y="8102952"/>
              <a:ext cx="23858" cy="28097"/>
            </a:xfrm>
            <a:prstGeom prst="rect">
              <a:avLst/>
            </a:prstGeom>
            <a:solidFill>
              <a:srgbClr val="05A8AA">
                <a:alpha val="100000"/>
              </a:srgbClr>
            </a:solidFill>
          </p:spPr>
          <p:txBody>
            <a:bodyPr/>
            <a:lstStyle/>
            <a:p>
              <a:endParaRPr sz="1286"/>
            </a:p>
          </p:txBody>
        </p:sp>
        <p:sp>
          <p:nvSpPr>
            <p:cNvPr id="65" name="rc65"/>
            <p:cNvSpPr/>
            <p:nvPr/>
          </p:nvSpPr>
          <p:spPr>
            <a:xfrm>
              <a:off x="2119956" y="8131050"/>
              <a:ext cx="23858" cy="33751"/>
            </a:xfrm>
            <a:prstGeom prst="rect">
              <a:avLst/>
            </a:prstGeom>
            <a:solidFill>
              <a:srgbClr val="004993">
                <a:alpha val="100000"/>
              </a:srgbClr>
            </a:solidFill>
          </p:spPr>
          <p:txBody>
            <a:bodyPr/>
            <a:lstStyle/>
            <a:p>
              <a:endParaRPr sz="1286"/>
            </a:p>
          </p:txBody>
        </p:sp>
        <p:sp>
          <p:nvSpPr>
            <p:cNvPr id="66" name="rc66"/>
            <p:cNvSpPr/>
            <p:nvPr/>
          </p:nvSpPr>
          <p:spPr>
            <a:xfrm>
              <a:off x="2167672" y="8101753"/>
              <a:ext cx="23858" cy="31181"/>
            </a:xfrm>
            <a:prstGeom prst="rect">
              <a:avLst/>
            </a:prstGeom>
            <a:solidFill>
              <a:srgbClr val="05A8AA">
                <a:alpha val="100000"/>
              </a:srgbClr>
            </a:solidFill>
          </p:spPr>
          <p:txBody>
            <a:bodyPr/>
            <a:lstStyle/>
            <a:p>
              <a:endParaRPr sz="1286"/>
            </a:p>
          </p:txBody>
        </p:sp>
        <p:sp>
          <p:nvSpPr>
            <p:cNvPr id="67" name="rc67"/>
            <p:cNvSpPr/>
            <p:nvPr/>
          </p:nvSpPr>
          <p:spPr>
            <a:xfrm>
              <a:off x="2167672" y="8132935"/>
              <a:ext cx="23858" cy="31866"/>
            </a:xfrm>
            <a:prstGeom prst="rect">
              <a:avLst/>
            </a:prstGeom>
            <a:solidFill>
              <a:srgbClr val="004993">
                <a:alpha val="100000"/>
              </a:srgbClr>
            </a:solidFill>
          </p:spPr>
          <p:txBody>
            <a:bodyPr/>
            <a:lstStyle/>
            <a:p>
              <a:endParaRPr sz="1286"/>
            </a:p>
          </p:txBody>
        </p:sp>
        <p:sp>
          <p:nvSpPr>
            <p:cNvPr id="68" name="rc68"/>
            <p:cNvSpPr/>
            <p:nvPr/>
          </p:nvSpPr>
          <p:spPr>
            <a:xfrm>
              <a:off x="2215389" y="8098669"/>
              <a:ext cx="23858" cy="32038"/>
            </a:xfrm>
            <a:prstGeom prst="rect">
              <a:avLst/>
            </a:prstGeom>
            <a:solidFill>
              <a:srgbClr val="05A8AA">
                <a:alpha val="100000"/>
              </a:srgbClr>
            </a:solidFill>
          </p:spPr>
          <p:txBody>
            <a:bodyPr/>
            <a:lstStyle/>
            <a:p>
              <a:endParaRPr sz="1286"/>
            </a:p>
          </p:txBody>
        </p:sp>
        <p:sp>
          <p:nvSpPr>
            <p:cNvPr id="69" name="rc69"/>
            <p:cNvSpPr/>
            <p:nvPr/>
          </p:nvSpPr>
          <p:spPr>
            <a:xfrm>
              <a:off x="2215389" y="8130707"/>
              <a:ext cx="23858" cy="34094"/>
            </a:xfrm>
            <a:prstGeom prst="rect">
              <a:avLst/>
            </a:prstGeom>
            <a:solidFill>
              <a:srgbClr val="004993">
                <a:alpha val="100000"/>
              </a:srgbClr>
            </a:solidFill>
          </p:spPr>
          <p:txBody>
            <a:bodyPr/>
            <a:lstStyle/>
            <a:p>
              <a:endParaRPr sz="1286"/>
            </a:p>
          </p:txBody>
        </p:sp>
        <p:sp>
          <p:nvSpPr>
            <p:cNvPr id="70" name="rc70"/>
            <p:cNvSpPr/>
            <p:nvPr/>
          </p:nvSpPr>
          <p:spPr>
            <a:xfrm>
              <a:off x="2263105" y="8129851"/>
              <a:ext cx="23858" cy="16104"/>
            </a:xfrm>
            <a:prstGeom prst="rect">
              <a:avLst/>
            </a:prstGeom>
            <a:solidFill>
              <a:srgbClr val="05A8AA">
                <a:alpha val="100000"/>
              </a:srgbClr>
            </a:solidFill>
          </p:spPr>
          <p:txBody>
            <a:bodyPr/>
            <a:lstStyle/>
            <a:p>
              <a:endParaRPr sz="1286"/>
            </a:p>
          </p:txBody>
        </p:sp>
        <p:sp>
          <p:nvSpPr>
            <p:cNvPr id="71" name="rc71"/>
            <p:cNvSpPr/>
            <p:nvPr/>
          </p:nvSpPr>
          <p:spPr>
            <a:xfrm>
              <a:off x="2263105" y="8145956"/>
              <a:ext cx="23858" cy="18845"/>
            </a:xfrm>
            <a:prstGeom prst="rect">
              <a:avLst/>
            </a:prstGeom>
            <a:solidFill>
              <a:srgbClr val="004993">
                <a:alpha val="100000"/>
              </a:srgbClr>
            </a:solidFill>
          </p:spPr>
          <p:txBody>
            <a:bodyPr/>
            <a:lstStyle/>
            <a:p>
              <a:endParaRPr sz="1286"/>
            </a:p>
          </p:txBody>
        </p:sp>
        <p:sp>
          <p:nvSpPr>
            <p:cNvPr id="72" name="rc72"/>
            <p:cNvSpPr/>
            <p:nvPr/>
          </p:nvSpPr>
          <p:spPr>
            <a:xfrm>
              <a:off x="2310821" y="8150753"/>
              <a:ext cx="23858" cy="5996"/>
            </a:xfrm>
            <a:prstGeom prst="rect">
              <a:avLst/>
            </a:prstGeom>
            <a:solidFill>
              <a:srgbClr val="05A8AA">
                <a:alpha val="100000"/>
              </a:srgbClr>
            </a:solidFill>
          </p:spPr>
          <p:txBody>
            <a:bodyPr/>
            <a:lstStyle/>
            <a:p>
              <a:endParaRPr sz="1286"/>
            </a:p>
          </p:txBody>
        </p:sp>
        <p:sp>
          <p:nvSpPr>
            <p:cNvPr id="73" name="rc73"/>
            <p:cNvSpPr/>
            <p:nvPr/>
          </p:nvSpPr>
          <p:spPr>
            <a:xfrm>
              <a:off x="2310821" y="8156749"/>
              <a:ext cx="23858" cy="8052"/>
            </a:xfrm>
            <a:prstGeom prst="rect">
              <a:avLst/>
            </a:prstGeom>
            <a:solidFill>
              <a:srgbClr val="004993">
                <a:alpha val="100000"/>
              </a:srgbClr>
            </a:solidFill>
          </p:spPr>
          <p:txBody>
            <a:bodyPr/>
            <a:lstStyle/>
            <a:p>
              <a:endParaRPr sz="1286"/>
            </a:p>
          </p:txBody>
        </p:sp>
        <p:sp>
          <p:nvSpPr>
            <p:cNvPr id="74" name="rc74"/>
            <p:cNvSpPr/>
            <p:nvPr/>
          </p:nvSpPr>
          <p:spPr>
            <a:xfrm>
              <a:off x="2358538" y="8113575"/>
              <a:ext cx="23858" cy="28611"/>
            </a:xfrm>
            <a:prstGeom prst="rect">
              <a:avLst/>
            </a:prstGeom>
            <a:solidFill>
              <a:srgbClr val="05A8AA">
                <a:alpha val="100000"/>
              </a:srgbClr>
            </a:solidFill>
          </p:spPr>
          <p:txBody>
            <a:bodyPr/>
            <a:lstStyle/>
            <a:p>
              <a:endParaRPr sz="1286"/>
            </a:p>
          </p:txBody>
        </p:sp>
        <p:sp>
          <p:nvSpPr>
            <p:cNvPr id="75" name="rc75"/>
            <p:cNvSpPr/>
            <p:nvPr/>
          </p:nvSpPr>
          <p:spPr>
            <a:xfrm>
              <a:off x="2358538" y="8142186"/>
              <a:ext cx="23858" cy="22615"/>
            </a:xfrm>
            <a:prstGeom prst="rect">
              <a:avLst/>
            </a:prstGeom>
            <a:solidFill>
              <a:srgbClr val="004993">
                <a:alpha val="100000"/>
              </a:srgbClr>
            </a:solidFill>
          </p:spPr>
          <p:txBody>
            <a:bodyPr/>
            <a:lstStyle/>
            <a:p>
              <a:endParaRPr sz="1286"/>
            </a:p>
          </p:txBody>
        </p:sp>
        <p:sp>
          <p:nvSpPr>
            <p:cNvPr id="76" name="rc76"/>
            <p:cNvSpPr/>
            <p:nvPr/>
          </p:nvSpPr>
          <p:spPr>
            <a:xfrm>
              <a:off x="2406254" y="8101753"/>
              <a:ext cx="23858" cy="30496"/>
            </a:xfrm>
            <a:prstGeom prst="rect">
              <a:avLst/>
            </a:prstGeom>
            <a:solidFill>
              <a:srgbClr val="05A8AA">
                <a:alpha val="100000"/>
              </a:srgbClr>
            </a:solidFill>
          </p:spPr>
          <p:txBody>
            <a:bodyPr/>
            <a:lstStyle/>
            <a:p>
              <a:endParaRPr sz="1286"/>
            </a:p>
          </p:txBody>
        </p:sp>
        <p:sp>
          <p:nvSpPr>
            <p:cNvPr id="77" name="rc77"/>
            <p:cNvSpPr/>
            <p:nvPr/>
          </p:nvSpPr>
          <p:spPr>
            <a:xfrm>
              <a:off x="2406254" y="8132249"/>
              <a:ext cx="23858" cy="32552"/>
            </a:xfrm>
            <a:prstGeom prst="rect">
              <a:avLst/>
            </a:prstGeom>
            <a:solidFill>
              <a:srgbClr val="004993">
                <a:alpha val="100000"/>
              </a:srgbClr>
            </a:solidFill>
          </p:spPr>
          <p:txBody>
            <a:bodyPr/>
            <a:lstStyle/>
            <a:p>
              <a:endParaRPr sz="1286"/>
            </a:p>
          </p:txBody>
        </p:sp>
        <p:sp>
          <p:nvSpPr>
            <p:cNvPr id="78" name="rc78"/>
            <p:cNvSpPr/>
            <p:nvPr/>
          </p:nvSpPr>
          <p:spPr>
            <a:xfrm>
              <a:off x="2453971" y="8097641"/>
              <a:ext cx="23858" cy="33580"/>
            </a:xfrm>
            <a:prstGeom prst="rect">
              <a:avLst/>
            </a:prstGeom>
            <a:solidFill>
              <a:srgbClr val="05A8AA">
                <a:alpha val="100000"/>
              </a:srgbClr>
            </a:solidFill>
          </p:spPr>
          <p:txBody>
            <a:bodyPr/>
            <a:lstStyle/>
            <a:p>
              <a:endParaRPr sz="1286"/>
            </a:p>
          </p:txBody>
        </p:sp>
        <p:sp>
          <p:nvSpPr>
            <p:cNvPr id="79" name="rc79"/>
            <p:cNvSpPr/>
            <p:nvPr/>
          </p:nvSpPr>
          <p:spPr>
            <a:xfrm>
              <a:off x="2453971" y="8131221"/>
              <a:ext cx="23858" cy="33580"/>
            </a:xfrm>
            <a:prstGeom prst="rect">
              <a:avLst/>
            </a:prstGeom>
            <a:solidFill>
              <a:srgbClr val="004993">
                <a:alpha val="100000"/>
              </a:srgbClr>
            </a:solidFill>
          </p:spPr>
          <p:txBody>
            <a:bodyPr/>
            <a:lstStyle/>
            <a:p>
              <a:endParaRPr sz="1286"/>
            </a:p>
          </p:txBody>
        </p:sp>
        <p:sp>
          <p:nvSpPr>
            <p:cNvPr id="80" name="rc80"/>
            <p:cNvSpPr/>
            <p:nvPr/>
          </p:nvSpPr>
          <p:spPr>
            <a:xfrm>
              <a:off x="2501687" y="8088047"/>
              <a:ext cx="23858" cy="44031"/>
            </a:xfrm>
            <a:prstGeom prst="rect">
              <a:avLst/>
            </a:prstGeom>
            <a:solidFill>
              <a:srgbClr val="05A8AA">
                <a:alpha val="100000"/>
              </a:srgbClr>
            </a:solidFill>
          </p:spPr>
          <p:txBody>
            <a:bodyPr/>
            <a:lstStyle/>
            <a:p>
              <a:endParaRPr sz="1286"/>
            </a:p>
          </p:txBody>
        </p:sp>
        <p:sp>
          <p:nvSpPr>
            <p:cNvPr id="81" name="rc81"/>
            <p:cNvSpPr/>
            <p:nvPr/>
          </p:nvSpPr>
          <p:spPr>
            <a:xfrm>
              <a:off x="2501687" y="8132078"/>
              <a:ext cx="23858" cy="32723"/>
            </a:xfrm>
            <a:prstGeom prst="rect">
              <a:avLst/>
            </a:prstGeom>
            <a:solidFill>
              <a:srgbClr val="004993">
                <a:alpha val="100000"/>
              </a:srgbClr>
            </a:solidFill>
          </p:spPr>
          <p:txBody>
            <a:bodyPr/>
            <a:lstStyle/>
            <a:p>
              <a:endParaRPr sz="1286"/>
            </a:p>
          </p:txBody>
        </p:sp>
        <p:sp>
          <p:nvSpPr>
            <p:cNvPr id="82" name="rc82"/>
            <p:cNvSpPr/>
            <p:nvPr/>
          </p:nvSpPr>
          <p:spPr>
            <a:xfrm>
              <a:off x="2549403" y="8102610"/>
              <a:ext cx="23858" cy="32038"/>
            </a:xfrm>
            <a:prstGeom prst="rect">
              <a:avLst/>
            </a:prstGeom>
            <a:solidFill>
              <a:srgbClr val="05A8AA">
                <a:alpha val="100000"/>
              </a:srgbClr>
            </a:solidFill>
          </p:spPr>
          <p:txBody>
            <a:bodyPr/>
            <a:lstStyle/>
            <a:p>
              <a:endParaRPr sz="1286"/>
            </a:p>
          </p:txBody>
        </p:sp>
        <p:sp>
          <p:nvSpPr>
            <p:cNvPr id="83" name="rc83"/>
            <p:cNvSpPr/>
            <p:nvPr/>
          </p:nvSpPr>
          <p:spPr>
            <a:xfrm>
              <a:off x="2549403" y="8134648"/>
              <a:ext cx="23858" cy="30153"/>
            </a:xfrm>
            <a:prstGeom prst="rect">
              <a:avLst/>
            </a:prstGeom>
            <a:solidFill>
              <a:srgbClr val="004993">
                <a:alpha val="100000"/>
              </a:srgbClr>
            </a:solidFill>
          </p:spPr>
          <p:txBody>
            <a:bodyPr/>
            <a:lstStyle/>
            <a:p>
              <a:endParaRPr sz="1286"/>
            </a:p>
          </p:txBody>
        </p:sp>
        <p:sp>
          <p:nvSpPr>
            <p:cNvPr id="84" name="rc84"/>
            <p:cNvSpPr/>
            <p:nvPr/>
          </p:nvSpPr>
          <p:spPr>
            <a:xfrm>
              <a:off x="2597120" y="8127966"/>
              <a:ext cx="23858" cy="18160"/>
            </a:xfrm>
            <a:prstGeom prst="rect">
              <a:avLst/>
            </a:prstGeom>
            <a:solidFill>
              <a:srgbClr val="05A8AA">
                <a:alpha val="100000"/>
              </a:srgbClr>
            </a:solidFill>
          </p:spPr>
          <p:txBody>
            <a:bodyPr/>
            <a:lstStyle/>
            <a:p>
              <a:endParaRPr sz="1286"/>
            </a:p>
          </p:txBody>
        </p:sp>
        <p:sp>
          <p:nvSpPr>
            <p:cNvPr id="85" name="rc85"/>
            <p:cNvSpPr/>
            <p:nvPr/>
          </p:nvSpPr>
          <p:spPr>
            <a:xfrm>
              <a:off x="2597120" y="8146127"/>
              <a:ext cx="23858" cy="18674"/>
            </a:xfrm>
            <a:prstGeom prst="rect">
              <a:avLst/>
            </a:prstGeom>
            <a:solidFill>
              <a:srgbClr val="004993">
                <a:alpha val="100000"/>
              </a:srgbClr>
            </a:solidFill>
          </p:spPr>
          <p:txBody>
            <a:bodyPr/>
            <a:lstStyle/>
            <a:p>
              <a:endParaRPr sz="1286"/>
            </a:p>
          </p:txBody>
        </p:sp>
        <p:sp>
          <p:nvSpPr>
            <p:cNvPr id="86" name="rc86"/>
            <p:cNvSpPr/>
            <p:nvPr/>
          </p:nvSpPr>
          <p:spPr>
            <a:xfrm>
              <a:off x="2644836" y="8153151"/>
              <a:ext cx="23858" cy="5653"/>
            </a:xfrm>
            <a:prstGeom prst="rect">
              <a:avLst/>
            </a:prstGeom>
            <a:solidFill>
              <a:srgbClr val="05A8AA">
                <a:alpha val="100000"/>
              </a:srgbClr>
            </a:solidFill>
          </p:spPr>
          <p:txBody>
            <a:bodyPr/>
            <a:lstStyle/>
            <a:p>
              <a:endParaRPr sz="1286"/>
            </a:p>
          </p:txBody>
        </p:sp>
        <p:sp>
          <p:nvSpPr>
            <p:cNvPr id="87" name="rc87"/>
            <p:cNvSpPr/>
            <p:nvPr/>
          </p:nvSpPr>
          <p:spPr>
            <a:xfrm>
              <a:off x="2644836" y="8158805"/>
              <a:ext cx="23858" cy="5996"/>
            </a:xfrm>
            <a:prstGeom prst="rect">
              <a:avLst/>
            </a:prstGeom>
            <a:solidFill>
              <a:srgbClr val="004993">
                <a:alpha val="100000"/>
              </a:srgbClr>
            </a:solidFill>
          </p:spPr>
          <p:txBody>
            <a:bodyPr/>
            <a:lstStyle/>
            <a:p>
              <a:endParaRPr sz="1286"/>
            </a:p>
          </p:txBody>
        </p:sp>
        <p:sp>
          <p:nvSpPr>
            <p:cNvPr id="88" name="rc88"/>
            <p:cNvSpPr/>
            <p:nvPr/>
          </p:nvSpPr>
          <p:spPr>
            <a:xfrm>
              <a:off x="2692553" y="8116830"/>
              <a:ext cx="23858" cy="26041"/>
            </a:xfrm>
            <a:prstGeom prst="rect">
              <a:avLst/>
            </a:prstGeom>
            <a:solidFill>
              <a:srgbClr val="05A8AA">
                <a:alpha val="100000"/>
              </a:srgbClr>
            </a:solidFill>
          </p:spPr>
          <p:txBody>
            <a:bodyPr/>
            <a:lstStyle/>
            <a:p>
              <a:endParaRPr sz="1286"/>
            </a:p>
          </p:txBody>
        </p:sp>
        <p:sp>
          <p:nvSpPr>
            <p:cNvPr id="89" name="rc89"/>
            <p:cNvSpPr/>
            <p:nvPr/>
          </p:nvSpPr>
          <p:spPr>
            <a:xfrm>
              <a:off x="2692553" y="8142872"/>
              <a:ext cx="23858" cy="21929"/>
            </a:xfrm>
            <a:prstGeom prst="rect">
              <a:avLst/>
            </a:prstGeom>
            <a:solidFill>
              <a:srgbClr val="004993">
                <a:alpha val="100000"/>
              </a:srgbClr>
            </a:solidFill>
          </p:spPr>
          <p:txBody>
            <a:bodyPr/>
            <a:lstStyle/>
            <a:p>
              <a:endParaRPr sz="1286"/>
            </a:p>
          </p:txBody>
        </p:sp>
        <p:sp>
          <p:nvSpPr>
            <p:cNvPr id="90" name="rc90"/>
            <p:cNvSpPr/>
            <p:nvPr/>
          </p:nvSpPr>
          <p:spPr>
            <a:xfrm>
              <a:off x="2740269" y="8117515"/>
              <a:ext cx="23858" cy="26041"/>
            </a:xfrm>
            <a:prstGeom prst="rect">
              <a:avLst/>
            </a:prstGeom>
            <a:solidFill>
              <a:srgbClr val="05A8AA">
                <a:alpha val="100000"/>
              </a:srgbClr>
            </a:solidFill>
          </p:spPr>
          <p:txBody>
            <a:bodyPr/>
            <a:lstStyle/>
            <a:p>
              <a:endParaRPr sz="1286"/>
            </a:p>
          </p:txBody>
        </p:sp>
        <p:sp>
          <p:nvSpPr>
            <p:cNvPr id="91" name="rc91"/>
            <p:cNvSpPr/>
            <p:nvPr/>
          </p:nvSpPr>
          <p:spPr>
            <a:xfrm>
              <a:off x="2740269" y="8143557"/>
              <a:ext cx="23858" cy="21244"/>
            </a:xfrm>
            <a:prstGeom prst="rect">
              <a:avLst/>
            </a:prstGeom>
            <a:solidFill>
              <a:srgbClr val="004993">
                <a:alpha val="100000"/>
              </a:srgbClr>
            </a:solidFill>
          </p:spPr>
          <p:txBody>
            <a:bodyPr/>
            <a:lstStyle/>
            <a:p>
              <a:endParaRPr sz="1286"/>
            </a:p>
          </p:txBody>
        </p:sp>
        <p:sp>
          <p:nvSpPr>
            <p:cNvPr id="92" name="rc92"/>
            <p:cNvSpPr/>
            <p:nvPr/>
          </p:nvSpPr>
          <p:spPr>
            <a:xfrm>
              <a:off x="2787985" y="8112889"/>
              <a:ext cx="23858" cy="27926"/>
            </a:xfrm>
            <a:prstGeom prst="rect">
              <a:avLst/>
            </a:prstGeom>
            <a:solidFill>
              <a:srgbClr val="05A8AA">
                <a:alpha val="100000"/>
              </a:srgbClr>
            </a:solidFill>
          </p:spPr>
          <p:txBody>
            <a:bodyPr/>
            <a:lstStyle/>
            <a:p>
              <a:endParaRPr sz="1286"/>
            </a:p>
          </p:txBody>
        </p:sp>
        <p:sp>
          <p:nvSpPr>
            <p:cNvPr id="93" name="rc93"/>
            <p:cNvSpPr/>
            <p:nvPr/>
          </p:nvSpPr>
          <p:spPr>
            <a:xfrm>
              <a:off x="2787985" y="8140816"/>
              <a:ext cx="23858" cy="23985"/>
            </a:xfrm>
            <a:prstGeom prst="rect">
              <a:avLst/>
            </a:prstGeom>
            <a:solidFill>
              <a:srgbClr val="004993">
                <a:alpha val="100000"/>
              </a:srgbClr>
            </a:solidFill>
          </p:spPr>
          <p:txBody>
            <a:bodyPr/>
            <a:lstStyle/>
            <a:p>
              <a:endParaRPr sz="1286"/>
            </a:p>
          </p:txBody>
        </p:sp>
        <p:sp>
          <p:nvSpPr>
            <p:cNvPr id="94" name="rc94"/>
            <p:cNvSpPr/>
            <p:nvPr/>
          </p:nvSpPr>
          <p:spPr>
            <a:xfrm>
              <a:off x="2835702" y="8125054"/>
              <a:ext cx="23858" cy="21073"/>
            </a:xfrm>
            <a:prstGeom prst="rect">
              <a:avLst/>
            </a:prstGeom>
            <a:solidFill>
              <a:srgbClr val="05A8AA">
                <a:alpha val="100000"/>
              </a:srgbClr>
            </a:solidFill>
          </p:spPr>
          <p:txBody>
            <a:bodyPr/>
            <a:lstStyle/>
            <a:p>
              <a:endParaRPr sz="1286"/>
            </a:p>
          </p:txBody>
        </p:sp>
        <p:sp>
          <p:nvSpPr>
            <p:cNvPr id="95" name="rc95"/>
            <p:cNvSpPr/>
            <p:nvPr/>
          </p:nvSpPr>
          <p:spPr>
            <a:xfrm>
              <a:off x="2835702" y="8146127"/>
              <a:ext cx="23858" cy="18674"/>
            </a:xfrm>
            <a:prstGeom prst="rect">
              <a:avLst/>
            </a:prstGeom>
            <a:solidFill>
              <a:srgbClr val="004993">
                <a:alpha val="100000"/>
              </a:srgbClr>
            </a:solidFill>
          </p:spPr>
          <p:txBody>
            <a:bodyPr/>
            <a:lstStyle/>
            <a:p>
              <a:endParaRPr sz="1286"/>
            </a:p>
          </p:txBody>
        </p:sp>
        <p:sp>
          <p:nvSpPr>
            <p:cNvPr id="96" name="rc96"/>
            <p:cNvSpPr/>
            <p:nvPr/>
          </p:nvSpPr>
          <p:spPr>
            <a:xfrm>
              <a:off x="2883418" y="8115117"/>
              <a:ext cx="23858" cy="28611"/>
            </a:xfrm>
            <a:prstGeom prst="rect">
              <a:avLst/>
            </a:prstGeom>
            <a:solidFill>
              <a:srgbClr val="05A8AA">
                <a:alpha val="100000"/>
              </a:srgbClr>
            </a:solidFill>
          </p:spPr>
          <p:txBody>
            <a:bodyPr/>
            <a:lstStyle/>
            <a:p>
              <a:endParaRPr sz="1286"/>
            </a:p>
          </p:txBody>
        </p:sp>
        <p:sp>
          <p:nvSpPr>
            <p:cNvPr id="97" name="rc97"/>
            <p:cNvSpPr/>
            <p:nvPr/>
          </p:nvSpPr>
          <p:spPr>
            <a:xfrm>
              <a:off x="2883418" y="8143728"/>
              <a:ext cx="23858" cy="21073"/>
            </a:xfrm>
            <a:prstGeom prst="rect">
              <a:avLst/>
            </a:prstGeom>
            <a:solidFill>
              <a:srgbClr val="004993">
                <a:alpha val="100000"/>
              </a:srgbClr>
            </a:solidFill>
          </p:spPr>
          <p:txBody>
            <a:bodyPr/>
            <a:lstStyle/>
            <a:p>
              <a:endParaRPr sz="1286"/>
            </a:p>
          </p:txBody>
        </p:sp>
        <p:sp>
          <p:nvSpPr>
            <p:cNvPr id="98" name="rc98"/>
            <p:cNvSpPr/>
            <p:nvPr/>
          </p:nvSpPr>
          <p:spPr>
            <a:xfrm>
              <a:off x="2931135" y="8137047"/>
              <a:ext cx="23858" cy="16961"/>
            </a:xfrm>
            <a:prstGeom prst="rect">
              <a:avLst/>
            </a:prstGeom>
            <a:solidFill>
              <a:srgbClr val="05A8AA">
                <a:alpha val="100000"/>
              </a:srgbClr>
            </a:solidFill>
          </p:spPr>
          <p:txBody>
            <a:bodyPr/>
            <a:lstStyle/>
            <a:p>
              <a:endParaRPr sz="1286"/>
            </a:p>
          </p:txBody>
        </p:sp>
        <p:sp>
          <p:nvSpPr>
            <p:cNvPr id="99" name="rc99"/>
            <p:cNvSpPr/>
            <p:nvPr/>
          </p:nvSpPr>
          <p:spPr>
            <a:xfrm>
              <a:off x="2931135" y="8154008"/>
              <a:ext cx="23858" cy="10793"/>
            </a:xfrm>
            <a:prstGeom prst="rect">
              <a:avLst/>
            </a:prstGeom>
            <a:solidFill>
              <a:srgbClr val="004993">
                <a:alpha val="100000"/>
              </a:srgbClr>
            </a:solidFill>
          </p:spPr>
          <p:txBody>
            <a:bodyPr/>
            <a:lstStyle/>
            <a:p>
              <a:endParaRPr sz="1286"/>
            </a:p>
          </p:txBody>
        </p:sp>
        <p:sp>
          <p:nvSpPr>
            <p:cNvPr id="100" name="rc100"/>
            <p:cNvSpPr/>
            <p:nvPr/>
          </p:nvSpPr>
          <p:spPr>
            <a:xfrm>
              <a:off x="2978851" y="8154351"/>
              <a:ext cx="23858" cy="5482"/>
            </a:xfrm>
            <a:prstGeom prst="rect">
              <a:avLst/>
            </a:prstGeom>
            <a:solidFill>
              <a:srgbClr val="05A8AA">
                <a:alpha val="100000"/>
              </a:srgbClr>
            </a:solidFill>
          </p:spPr>
          <p:txBody>
            <a:bodyPr/>
            <a:lstStyle/>
            <a:p>
              <a:endParaRPr sz="1286"/>
            </a:p>
          </p:txBody>
        </p:sp>
        <p:sp>
          <p:nvSpPr>
            <p:cNvPr id="101" name="rc101"/>
            <p:cNvSpPr/>
            <p:nvPr/>
          </p:nvSpPr>
          <p:spPr>
            <a:xfrm>
              <a:off x="2978851" y="8159833"/>
              <a:ext cx="23858" cy="4968"/>
            </a:xfrm>
            <a:prstGeom prst="rect">
              <a:avLst/>
            </a:prstGeom>
            <a:solidFill>
              <a:srgbClr val="004993">
                <a:alpha val="100000"/>
              </a:srgbClr>
            </a:solidFill>
          </p:spPr>
          <p:txBody>
            <a:bodyPr/>
            <a:lstStyle/>
            <a:p>
              <a:endParaRPr sz="1286"/>
            </a:p>
          </p:txBody>
        </p:sp>
        <p:sp>
          <p:nvSpPr>
            <p:cNvPr id="102" name="rc102"/>
            <p:cNvSpPr/>
            <p:nvPr/>
          </p:nvSpPr>
          <p:spPr>
            <a:xfrm>
              <a:off x="3026567" y="8108264"/>
              <a:ext cx="23858" cy="40775"/>
            </a:xfrm>
            <a:prstGeom prst="rect">
              <a:avLst/>
            </a:prstGeom>
            <a:solidFill>
              <a:srgbClr val="05A8AA">
                <a:alpha val="100000"/>
              </a:srgbClr>
            </a:solidFill>
          </p:spPr>
          <p:txBody>
            <a:bodyPr/>
            <a:lstStyle/>
            <a:p>
              <a:endParaRPr sz="1286"/>
            </a:p>
          </p:txBody>
        </p:sp>
        <p:sp>
          <p:nvSpPr>
            <p:cNvPr id="103" name="rc103"/>
            <p:cNvSpPr/>
            <p:nvPr/>
          </p:nvSpPr>
          <p:spPr>
            <a:xfrm>
              <a:off x="3026567" y="8149039"/>
              <a:ext cx="23858" cy="15762"/>
            </a:xfrm>
            <a:prstGeom prst="rect">
              <a:avLst/>
            </a:prstGeom>
            <a:solidFill>
              <a:srgbClr val="004993">
                <a:alpha val="100000"/>
              </a:srgbClr>
            </a:solidFill>
          </p:spPr>
          <p:txBody>
            <a:bodyPr/>
            <a:lstStyle/>
            <a:p>
              <a:endParaRPr sz="1286"/>
            </a:p>
          </p:txBody>
        </p:sp>
        <p:sp>
          <p:nvSpPr>
            <p:cNvPr id="104" name="rc104"/>
            <p:cNvSpPr/>
            <p:nvPr/>
          </p:nvSpPr>
          <p:spPr>
            <a:xfrm>
              <a:off x="3074284" y="8114431"/>
              <a:ext cx="23858" cy="32380"/>
            </a:xfrm>
            <a:prstGeom prst="rect">
              <a:avLst/>
            </a:prstGeom>
            <a:solidFill>
              <a:srgbClr val="05A8AA">
                <a:alpha val="100000"/>
              </a:srgbClr>
            </a:solidFill>
          </p:spPr>
          <p:txBody>
            <a:bodyPr/>
            <a:lstStyle/>
            <a:p>
              <a:endParaRPr sz="1286"/>
            </a:p>
          </p:txBody>
        </p:sp>
        <p:sp>
          <p:nvSpPr>
            <p:cNvPr id="105" name="rc105"/>
            <p:cNvSpPr/>
            <p:nvPr/>
          </p:nvSpPr>
          <p:spPr>
            <a:xfrm>
              <a:off x="3074284" y="8146812"/>
              <a:ext cx="23858" cy="17989"/>
            </a:xfrm>
            <a:prstGeom prst="rect">
              <a:avLst/>
            </a:prstGeom>
            <a:solidFill>
              <a:srgbClr val="004993">
                <a:alpha val="100000"/>
              </a:srgbClr>
            </a:solidFill>
          </p:spPr>
          <p:txBody>
            <a:bodyPr/>
            <a:lstStyle/>
            <a:p>
              <a:endParaRPr sz="1286"/>
            </a:p>
          </p:txBody>
        </p:sp>
        <p:sp>
          <p:nvSpPr>
            <p:cNvPr id="106" name="rc106"/>
            <p:cNvSpPr/>
            <p:nvPr/>
          </p:nvSpPr>
          <p:spPr>
            <a:xfrm>
              <a:off x="3122000" y="8130022"/>
              <a:ext cx="23858" cy="18160"/>
            </a:xfrm>
            <a:prstGeom prst="rect">
              <a:avLst/>
            </a:prstGeom>
            <a:solidFill>
              <a:srgbClr val="05A8AA">
                <a:alpha val="100000"/>
              </a:srgbClr>
            </a:solidFill>
          </p:spPr>
          <p:txBody>
            <a:bodyPr/>
            <a:lstStyle/>
            <a:p>
              <a:endParaRPr sz="1286"/>
            </a:p>
          </p:txBody>
        </p:sp>
        <p:sp>
          <p:nvSpPr>
            <p:cNvPr id="107" name="rc107"/>
            <p:cNvSpPr/>
            <p:nvPr/>
          </p:nvSpPr>
          <p:spPr>
            <a:xfrm>
              <a:off x="3122000" y="8148183"/>
              <a:ext cx="23858" cy="16618"/>
            </a:xfrm>
            <a:prstGeom prst="rect">
              <a:avLst/>
            </a:prstGeom>
            <a:solidFill>
              <a:srgbClr val="004993">
                <a:alpha val="100000"/>
              </a:srgbClr>
            </a:solidFill>
          </p:spPr>
          <p:txBody>
            <a:bodyPr/>
            <a:lstStyle/>
            <a:p>
              <a:endParaRPr sz="1286"/>
            </a:p>
          </p:txBody>
        </p:sp>
        <p:sp>
          <p:nvSpPr>
            <p:cNvPr id="108" name="rc108"/>
            <p:cNvSpPr/>
            <p:nvPr/>
          </p:nvSpPr>
          <p:spPr>
            <a:xfrm>
              <a:off x="3169716" y="8129508"/>
              <a:ext cx="23858" cy="20216"/>
            </a:xfrm>
            <a:prstGeom prst="rect">
              <a:avLst/>
            </a:prstGeom>
            <a:solidFill>
              <a:srgbClr val="05A8AA">
                <a:alpha val="100000"/>
              </a:srgbClr>
            </a:solidFill>
          </p:spPr>
          <p:txBody>
            <a:bodyPr/>
            <a:lstStyle/>
            <a:p>
              <a:endParaRPr sz="1286"/>
            </a:p>
          </p:txBody>
        </p:sp>
        <p:sp>
          <p:nvSpPr>
            <p:cNvPr id="109" name="rc109"/>
            <p:cNvSpPr/>
            <p:nvPr/>
          </p:nvSpPr>
          <p:spPr>
            <a:xfrm>
              <a:off x="3169716" y="8149725"/>
              <a:ext cx="23858" cy="15076"/>
            </a:xfrm>
            <a:prstGeom prst="rect">
              <a:avLst/>
            </a:prstGeom>
            <a:solidFill>
              <a:srgbClr val="004993">
                <a:alpha val="100000"/>
              </a:srgbClr>
            </a:solidFill>
          </p:spPr>
          <p:txBody>
            <a:bodyPr/>
            <a:lstStyle/>
            <a:p>
              <a:endParaRPr sz="1286"/>
            </a:p>
          </p:txBody>
        </p:sp>
        <p:sp>
          <p:nvSpPr>
            <p:cNvPr id="110" name="rc110"/>
            <p:cNvSpPr/>
            <p:nvPr/>
          </p:nvSpPr>
          <p:spPr>
            <a:xfrm>
              <a:off x="3217433" y="8133620"/>
              <a:ext cx="23858" cy="15762"/>
            </a:xfrm>
            <a:prstGeom prst="rect">
              <a:avLst/>
            </a:prstGeom>
            <a:solidFill>
              <a:srgbClr val="05A8AA">
                <a:alpha val="100000"/>
              </a:srgbClr>
            </a:solidFill>
          </p:spPr>
          <p:txBody>
            <a:bodyPr/>
            <a:lstStyle/>
            <a:p>
              <a:endParaRPr sz="1286"/>
            </a:p>
          </p:txBody>
        </p:sp>
        <p:sp>
          <p:nvSpPr>
            <p:cNvPr id="111" name="rc111"/>
            <p:cNvSpPr/>
            <p:nvPr/>
          </p:nvSpPr>
          <p:spPr>
            <a:xfrm>
              <a:off x="3217433" y="8149382"/>
              <a:ext cx="23858" cy="15419"/>
            </a:xfrm>
            <a:prstGeom prst="rect">
              <a:avLst/>
            </a:prstGeom>
            <a:solidFill>
              <a:srgbClr val="004993">
                <a:alpha val="100000"/>
              </a:srgbClr>
            </a:solidFill>
          </p:spPr>
          <p:txBody>
            <a:bodyPr/>
            <a:lstStyle/>
            <a:p>
              <a:endParaRPr sz="1286"/>
            </a:p>
          </p:txBody>
        </p:sp>
        <p:sp>
          <p:nvSpPr>
            <p:cNvPr id="112" name="rc112"/>
            <p:cNvSpPr/>
            <p:nvPr/>
          </p:nvSpPr>
          <p:spPr>
            <a:xfrm>
              <a:off x="3265149" y="8143900"/>
              <a:ext cx="23858" cy="10793"/>
            </a:xfrm>
            <a:prstGeom prst="rect">
              <a:avLst/>
            </a:prstGeom>
            <a:solidFill>
              <a:srgbClr val="05A8AA">
                <a:alpha val="100000"/>
              </a:srgbClr>
            </a:solidFill>
          </p:spPr>
          <p:txBody>
            <a:bodyPr/>
            <a:lstStyle/>
            <a:p>
              <a:endParaRPr sz="1286"/>
            </a:p>
          </p:txBody>
        </p:sp>
        <p:sp>
          <p:nvSpPr>
            <p:cNvPr id="113" name="rc113"/>
            <p:cNvSpPr/>
            <p:nvPr/>
          </p:nvSpPr>
          <p:spPr>
            <a:xfrm>
              <a:off x="3265149" y="8154693"/>
              <a:ext cx="23858" cy="10108"/>
            </a:xfrm>
            <a:prstGeom prst="rect">
              <a:avLst/>
            </a:prstGeom>
            <a:solidFill>
              <a:srgbClr val="004993">
                <a:alpha val="100000"/>
              </a:srgbClr>
            </a:solidFill>
          </p:spPr>
          <p:txBody>
            <a:bodyPr/>
            <a:lstStyle/>
            <a:p>
              <a:endParaRPr sz="1286"/>
            </a:p>
          </p:txBody>
        </p:sp>
        <p:sp>
          <p:nvSpPr>
            <p:cNvPr id="114" name="rc114"/>
            <p:cNvSpPr/>
            <p:nvPr/>
          </p:nvSpPr>
          <p:spPr>
            <a:xfrm>
              <a:off x="3312866" y="8153837"/>
              <a:ext cx="23858" cy="6339"/>
            </a:xfrm>
            <a:prstGeom prst="rect">
              <a:avLst/>
            </a:prstGeom>
            <a:solidFill>
              <a:srgbClr val="05A8AA">
                <a:alpha val="100000"/>
              </a:srgbClr>
            </a:solidFill>
          </p:spPr>
          <p:txBody>
            <a:bodyPr/>
            <a:lstStyle/>
            <a:p>
              <a:endParaRPr sz="1286"/>
            </a:p>
          </p:txBody>
        </p:sp>
        <p:sp>
          <p:nvSpPr>
            <p:cNvPr id="115" name="rc115"/>
            <p:cNvSpPr/>
            <p:nvPr/>
          </p:nvSpPr>
          <p:spPr>
            <a:xfrm>
              <a:off x="3312866" y="8160176"/>
              <a:ext cx="23858" cy="4625"/>
            </a:xfrm>
            <a:prstGeom prst="rect">
              <a:avLst/>
            </a:prstGeom>
            <a:solidFill>
              <a:srgbClr val="004993">
                <a:alpha val="100000"/>
              </a:srgbClr>
            </a:solidFill>
          </p:spPr>
          <p:txBody>
            <a:bodyPr/>
            <a:lstStyle/>
            <a:p>
              <a:endParaRPr sz="1286"/>
            </a:p>
          </p:txBody>
        </p:sp>
        <p:sp>
          <p:nvSpPr>
            <p:cNvPr id="116" name="rc116"/>
            <p:cNvSpPr/>
            <p:nvPr/>
          </p:nvSpPr>
          <p:spPr>
            <a:xfrm>
              <a:off x="3360582" y="8124540"/>
              <a:ext cx="23858" cy="21244"/>
            </a:xfrm>
            <a:prstGeom prst="rect">
              <a:avLst/>
            </a:prstGeom>
            <a:solidFill>
              <a:srgbClr val="05A8AA">
                <a:alpha val="100000"/>
              </a:srgbClr>
            </a:solidFill>
          </p:spPr>
          <p:txBody>
            <a:bodyPr/>
            <a:lstStyle/>
            <a:p>
              <a:endParaRPr sz="1286"/>
            </a:p>
          </p:txBody>
        </p:sp>
        <p:sp>
          <p:nvSpPr>
            <p:cNvPr id="117" name="rc117"/>
            <p:cNvSpPr/>
            <p:nvPr/>
          </p:nvSpPr>
          <p:spPr>
            <a:xfrm>
              <a:off x="3360582" y="8145784"/>
              <a:ext cx="23858" cy="19017"/>
            </a:xfrm>
            <a:prstGeom prst="rect">
              <a:avLst/>
            </a:prstGeom>
            <a:solidFill>
              <a:srgbClr val="004993">
                <a:alpha val="100000"/>
              </a:srgbClr>
            </a:solidFill>
          </p:spPr>
          <p:txBody>
            <a:bodyPr/>
            <a:lstStyle/>
            <a:p>
              <a:endParaRPr sz="1286"/>
            </a:p>
          </p:txBody>
        </p:sp>
        <p:sp>
          <p:nvSpPr>
            <p:cNvPr id="118" name="rc118"/>
            <p:cNvSpPr/>
            <p:nvPr/>
          </p:nvSpPr>
          <p:spPr>
            <a:xfrm>
              <a:off x="3408298" y="8130879"/>
              <a:ext cx="23858" cy="20045"/>
            </a:xfrm>
            <a:prstGeom prst="rect">
              <a:avLst/>
            </a:prstGeom>
            <a:solidFill>
              <a:srgbClr val="05A8AA">
                <a:alpha val="100000"/>
              </a:srgbClr>
            </a:solidFill>
          </p:spPr>
          <p:txBody>
            <a:bodyPr/>
            <a:lstStyle/>
            <a:p>
              <a:endParaRPr sz="1286"/>
            </a:p>
          </p:txBody>
        </p:sp>
        <p:sp>
          <p:nvSpPr>
            <p:cNvPr id="119" name="rc119"/>
            <p:cNvSpPr/>
            <p:nvPr/>
          </p:nvSpPr>
          <p:spPr>
            <a:xfrm>
              <a:off x="3408298" y="8150924"/>
              <a:ext cx="23858" cy="13877"/>
            </a:xfrm>
            <a:prstGeom prst="rect">
              <a:avLst/>
            </a:prstGeom>
            <a:solidFill>
              <a:srgbClr val="004993">
                <a:alpha val="100000"/>
              </a:srgbClr>
            </a:solidFill>
          </p:spPr>
          <p:txBody>
            <a:bodyPr/>
            <a:lstStyle/>
            <a:p>
              <a:endParaRPr sz="1286"/>
            </a:p>
          </p:txBody>
        </p:sp>
        <p:sp>
          <p:nvSpPr>
            <p:cNvPr id="120" name="rc120"/>
            <p:cNvSpPr/>
            <p:nvPr/>
          </p:nvSpPr>
          <p:spPr>
            <a:xfrm>
              <a:off x="3456015" y="8124026"/>
              <a:ext cx="23858" cy="25013"/>
            </a:xfrm>
            <a:prstGeom prst="rect">
              <a:avLst/>
            </a:prstGeom>
            <a:solidFill>
              <a:srgbClr val="05A8AA">
                <a:alpha val="100000"/>
              </a:srgbClr>
            </a:solidFill>
          </p:spPr>
          <p:txBody>
            <a:bodyPr/>
            <a:lstStyle/>
            <a:p>
              <a:endParaRPr sz="1286"/>
            </a:p>
          </p:txBody>
        </p:sp>
        <p:sp>
          <p:nvSpPr>
            <p:cNvPr id="121" name="rc121"/>
            <p:cNvSpPr/>
            <p:nvPr/>
          </p:nvSpPr>
          <p:spPr>
            <a:xfrm>
              <a:off x="3456015" y="8149039"/>
              <a:ext cx="23858" cy="15762"/>
            </a:xfrm>
            <a:prstGeom prst="rect">
              <a:avLst/>
            </a:prstGeom>
            <a:solidFill>
              <a:srgbClr val="004993">
                <a:alpha val="100000"/>
              </a:srgbClr>
            </a:solidFill>
          </p:spPr>
          <p:txBody>
            <a:bodyPr/>
            <a:lstStyle/>
            <a:p>
              <a:endParaRPr sz="1286"/>
            </a:p>
          </p:txBody>
        </p:sp>
        <p:sp>
          <p:nvSpPr>
            <p:cNvPr id="122" name="rc122"/>
            <p:cNvSpPr/>
            <p:nvPr/>
          </p:nvSpPr>
          <p:spPr>
            <a:xfrm>
              <a:off x="3503731" y="8121970"/>
              <a:ext cx="23858" cy="28268"/>
            </a:xfrm>
            <a:prstGeom prst="rect">
              <a:avLst/>
            </a:prstGeom>
            <a:solidFill>
              <a:srgbClr val="05A8AA">
                <a:alpha val="100000"/>
              </a:srgbClr>
            </a:solidFill>
          </p:spPr>
          <p:txBody>
            <a:bodyPr/>
            <a:lstStyle/>
            <a:p>
              <a:endParaRPr sz="1286"/>
            </a:p>
          </p:txBody>
        </p:sp>
        <p:sp>
          <p:nvSpPr>
            <p:cNvPr id="123" name="rc123"/>
            <p:cNvSpPr/>
            <p:nvPr/>
          </p:nvSpPr>
          <p:spPr>
            <a:xfrm>
              <a:off x="3503731" y="8150239"/>
              <a:ext cx="23858" cy="14562"/>
            </a:xfrm>
            <a:prstGeom prst="rect">
              <a:avLst/>
            </a:prstGeom>
            <a:solidFill>
              <a:srgbClr val="004993">
                <a:alpha val="100000"/>
              </a:srgbClr>
            </a:solidFill>
          </p:spPr>
          <p:txBody>
            <a:bodyPr/>
            <a:lstStyle/>
            <a:p>
              <a:endParaRPr sz="1286"/>
            </a:p>
          </p:txBody>
        </p:sp>
        <p:sp>
          <p:nvSpPr>
            <p:cNvPr id="124" name="rc124"/>
            <p:cNvSpPr/>
            <p:nvPr/>
          </p:nvSpPr>
          <p:spPr>
            <a:xfrm>
              <a:off x="3551448" y="8124197"/>
              <a:ext cx="23858" cy="24671"/>
            </a:xfrm>
            <a:prstGeom prst="rect">
              <a:avLst/>
            </a:prstGeom>
            <a:solidFill>
              <a:srgbClr val="05A8AA">
                <a:alpha val="100000"/>
              </a:srgbClr>
            </a:solidFill>
          </p:spPr>
          <p:txBody>
            <a:bodyPr/>
            <a:lstStyle/>
            <a:p>
              <a:endParaRPr sz="1286"/>
            </a:p>
          </p:txBody>
        </p:sp>
        <p:sp>
          <p:nvSpPr>
            <p:cNvPr id="125" name="rc125"/>
            <p:cNvSpPr/>
            <p:nvPr/>
          </p:nvSpPr>
          <p:spPr>
            <a:xfrm>
              <a:off x="3551448" y="8148868"/>
              <a:ext cx="23858" cy="15933"/>
            </a:xfrm>
            <a:prstGeom prst="rect">
              <a:avLst/>
            </a:prstGeom>
            <a:solidFill>
              <a:srgbClr val="004993">
                <a:alpha val="100000"/>
              </a:srgbClr>
            </a:solidFill>
          </p:spPr>
          <p:txBody>
            <a:bodyPr/>
            <a:lstStyle/>
            <a:p>
              <a:endParaRPr sz="1286"/>
            </a:p>
          </p:txBody>
        </p:sp>
        <p:sp>
          <p:nvSpPr>
            <p:cNvPr id="126" name="rc126"/>
            <p:cNvSpPr/>
            <p:nvPr/>
          </p:nvSpPr>
          <p:spPr>
            <a:xfrm>
              <a:off x="3599164" y="8127281"/>
              <a:ext cx="23858" cy="25870"/>
            </a:xfrm>
            <a:prstGeom prst="rect">
              <a:avLst/>
            </a:prstGeom>
            <a:solidFill>
              <a:srgbClr val="05A8AA">
                <a:alpha val="100000"/>
              </a:srgbClr>
            </a:solidFill>
          </p:spPr>
          <p:txBody>
            <a:bodyPr/>
            <a:lstStyle/>
            <a:p>
              <a:endParaRPr sz="1286"/>
            </a:p>
          </p:txBody>
        </p:sp>
        <p:sp>
          <p:nvSpPr>
            <p:cNvPr id="127" name="rc127"/>
            <p:cNvSpPr/>
            <p:nvPr/>
          </p:nvSpPr>
          <p:spPr>
            <a:xfrm>
              <a:off x="3599164" y="8153151"/>
              <a:ext cx="23858" cy="11650"/>
            </a:xfrm>
            <a:prstGeom prst="rect">
              <a:avLst/>
            </a:prstGeom>
            <a:solidFill>
              <a:srgbClr val="004993">
                <a:alpha val="100000"/>
              </a:srgbClr>
            </a:solidFill>
          </p:spPr>
          <p:txBody>
            <a:bodyPr/>
            <a:lstStyle/>
            <a:p>
              <a:endParaRPr sz="1286"/>
            </a:p>
          </p:txBody>
        </p:sp>
        <p:sp>
          <p:nvSpPr>
            <p:cNvPr id="128" name="rc128"/>
            <p:cNvSpPr/>
            <p:nvPr/>
          </p:nvSpPr>
          <p:spPr>
            <a:xfrm>
              <a:off x="3646880" y="8150924"/>
              <a:ext cx="23858" cy="7367"/>
            </a:xfrm>
            <a:prstGeom prst="rect">
              <a:avLst/>
            </a:prstGeom>
            <a:solidFill>
              <a:srgbClr val="05A8AA">
                <a:alpha val="100000"/>
              </a:srgbClr>
            </a:solidFill>
          </p:spPr>
          <p:txBody>
            <a:bodyPr/>
            <a:lstStyle/>
            <a:p>
              <a:endParaRPr sz="1286"/>
            </a:p>
          </p:txBody>
        </p:sp>
        <p:sp>
          <p:nvSpPr>
            <p:cNvPr id="129" name="rc129"/>
            <p:cNvSpPr/>
            <p:nvPr/>
          </p:nvSpPr>
          <p:spPr>
            <a:xfrm>
              <a:off x="3646880" y="8158291"/>
              <a:ext cx="23858" cy="6510"/>
            </a:xfrm>
            <a:prstGeom prst="rect">
              <a:avLst/>
            </a:prstGeom>
            <a:solidFill>
              <a:srgbClr val="004993">
                <a:alpha val="100000"/>
              </a:srgbClr>
            </a:solidFill>
          </p:spPr>
          <p:txBody>
            <a:bodyPr/>
            <a:lstStyle/>
            <a:p>
              <a:endParaRPr sz="1286"/>
            </a:p>
          </p:txBody>
        </p:sp>
        <p:sp>
          <p:nvSpPr>
            <p:cNvPr id="130" name="rc130"/>
            <p:cNvSpPr/>
            <p:nvPr/>
          </p:nvSpPr>
          <p:spPr>
            <a:xfrm>
              <a:off x="3694597" y="8124540"/>
              <a:ext cx="23858" cy="25527"/>
            </a:xfrm>
            <a:prstGeom prst="rect">
              <a:avLst/>
            </a:prstGeom>
            <a:solidFill>
              <a:srgbClr val="05A8AA">
                <a:alpha val="100000"/>
              </a:srgbClr>
            </a:solidFill>
          </p:spPr>
          <p:txBody>
            <a:bodyPr/>
            <a:lstStyle/>
            <a:p>
              <a:endParaRPr sz="1286"/>
            </a:p>
          </p:txBody>
        </p:sp>
        <p:sp>
          <p:nvSpPr>
            <p:cNvPr id="131" name="rc131"/>
            <p:cNvSpPr/>
            <p:nvPr/>
          </p:nvSpPr>
          <p:spPr>
            <a:xfrm>
              <a:off x="3694597" y="8150067"/>
              <a:ext cx="23858" cy="14734"/>
            </a:xfrm>
            <a:prstGeom prst="rect">
              <a:avLst/>
            </a:prstGeom>
            <a:solidFill>
              <a:srgbClr val="004993">
                <a:alpha val="100000"/>
              </a:srgbClr>
            </a:solidFill>
          </p:spPr>
          <p:txBody>
            <a:bodyPr/>
            <a:lstStyle/>
            <a:p>
              <a:endParaRPr sz="1286"/>
            </a:p>
          </p:txBody>
        </p:sp>
        <p:sp>
          <p:nvSpPr>
            <p:cNvPr id="132" name="rc132"/>
            <p:cNvSpPr/>
            <p:nvPr/>
          </p:nvSpPr>
          <p:spPr>
            <a:xfrm>
              <a:off x="3742313" y="8126938"/>
              <a:ext cx="23858" cy="23471"/>
            </a:xfrm>
            <a:prstGeom prst="rect">
              <a:avLst/>
            </a:prstGeom>
            <a:solidFill>
              <a:srgbClr val="05A8AA">
                <a:alpha val="100000"/>
              </a:srgbClr>
            </a:solidFill>
          </p:spPr>
          <p:txBody>
            <a:bodyPr/>
            <a:lstStyle/>
            <a:p>
              <a:endParaRPr sz="1286"/>
            </a:p>
          </p:txBody>
        </p:sp>
        <p:sp>
          <p:nvSpPr>
            <p:cNvPr id="133" name="rc133"/>
            <p:cNvSpPr/>
            <p:nvPr/>
          </p:nvSpPr>
          <p:spPr>
            <a:xfrm>
              <a:off x="3742313" y="8150410"/>
              <a:ext cx="23858" cy="14391"/>
            </a:xfrm>
            <a:prstGeom prst="rect">
              <a:avLst/>
            </a:prstGeom>
            <a:solidFill>
              <a:srgbClr val="004993">
                <a:alpha val="100000"/>
              </a:srgbClr>
            </a:solidFill>
          </p:spPr>
          <p:txBody>
            <a:bodyPr/>
            <a:lstStyle/>
            <a:p>
              <a:endParaRPr sz="1286"/>
            </a:p>
          </p:txBody>
        </p:sp>
        <p:sp>
          <p:nvSpPr>
            <p:cNvPr id="134" name="rc134"/>
            <p:cNvSpPr/>
            <p:nvPr/>
          </p:nvSpPr>
          <p:spPr>
            <a:xfrm>
              <a:off x="3790030" y="8116316"/>
              <a:ext cx="23858" cy="32380"/>
            </a:xfrm>
            <a:prstGeom prst="rect">
              <a:avLst/>
            </a:prstGeom>
            <a:solidFill>
              <a:srgbClr val="05A8AA">
                <a:alpha val="100000"/>
              </a:srgbClr>
            </a:solidFill>
          </p:spPr>
          <p:txBody>
            <a:bodyPr/>
            <a:lstStyle/>
            <a:p>
              <a:endParaRPr sz="1286"/>
            </a:p>
          </p:txBody>
        </p:sp>
        <p:sp>
          <p:nvSpPr>
            <p:cNvPr id="135" name="rc135"/>
            <p:cNvSpPr/>
            <p:nvPr/>
          </p:nvSpPr>
          <p:spPr>
            <a:xfrm>
              <a:off x="3790030" y="8148697"/>
              <a:ext cx="23858" cy="16104"/>
            </a:xfrm>
            <a:prstGeom prst="rect">
              <a:avLst/>
            </a:prstGeom>
            <a:solidFill>
              <a:srgbClr val="004993">
                <a:alpha val="100000"/>
              </a:srgbClr>
            </a:solidFill>
          </p:spPr>
          <p:txBody>
            <a:bodyPr/>
            <a:lstStyle/>
            <a:p>
              <a:endParaRPr sz="1286"/>
            </a:p>
          </p:txBody>
        </p:sp>
        <p:sp>
          <p:nvSpPr>
            <p:cNvPr id="136" name="rc136"/>
            <p:cNvSpPr/>
            <p:nvPr/>
          </p:nvSpPr>
          <p:spPr>
            <a:xfrm>
              <a:off x="3837746" y="8127281"/>
              <a:ext cx="23858" cy="22443"/>
            </a:xfrm>
            <a:prstGeom prst="rect">
              <a:avLst/>
            </a:prstGeom>
            <a:solidFill>
              <a:srgbClr val="05A8AA">
                <a:alpha val="100000"/>
              </a:srgbClr>
            </a:solidFill>
          </p:spPr>
          <p:txBody>
            <a:bodyPr/>
            <a:lstStyle/>
            <a:p>
              <a:endParaRPr sz="1286"/>
            </a:p>
          </p:txBody>
        </p:sp>
        <p:sp>
          <p:nvSpPr>
            <p:cNvPr id="137" name="rc137"/>
            <p:cNvSpPr/>
            <p:nvPr/>
          </p:nvSpPr>
          <p:spPr>
            <a:xfrm>
              <a:off x="3837746" y="8149725"/>
              <a:ext cx="23858" cy="15076"/>
            </a:xfrm>
            <a:prstGeom prst="rect">
              <a:avLst/>
            </a:prstGeom>
            <a:solidFill>
              <a:srgbClr val="004993">
                <a:alpha val="100000"/>
              </a:srgbClr>
            </a:solidFill>
          </p:spPr>
          <p:txBody>
            <a:bodyPr/>
            <a:lstStyle/>
            <a:p>
              <a:endParaRPr sz="1286"/>
            </a:p>
          </p:txBody>
        </p:sp>
        <p:sp>
          <p:nvSpPr>
            <p:cNvPr id="138" name="rc138"/>
            <p:cNvSpPr/>
            <p:nvPr/>
          </p:nvSpPr>
          <p:spPr>
            <a:xfrm>
              <a:off x="3885462" y="8122312"/>
              <a:ext cx="23858" cy="29125"/>
            </a:xfrm>
            <a:prstGeom prst="rect">
              <a:avLst/>
            </a:prstGeom>
            <a:solidFill>
              <a:srgbClr val="05A8AA">
                <a:alpha val="100000"/>
              </a:srgbClr>
            </a:solidFill>
          </p:spPr>
          <p:txBody>
            <a:bodyPr/>
            <a:lstStyle/>
            <a:p>
              <a:endParaRPr sz="1286"/>
            </a:p>
          </p:txBody>
        </p:sp>
        <p:sp>
          <p:nvSpPr>
            <p:cNvPr id="139" name="rc139"/>
            <p:cNvSpPr/>
            <p:nvPr/>
          </p:nvSpPr>
          <p:spPr>
            <a:xfrm>
              <a:off x="3885462" y="8151438"/>
              <a:ext cx="23858" cy="13363"/>
            </a:xfrm>
            <a:prstGeom prst="rect">
              <a:avLst/>
            </a:prstGeom>
            <a:solidFill>
              <a:srgbClr val="004993">
                <a:alpha val="100000"/>
              </a:srgbClr>
            </a:solidFill>
          </p:spPr>
          <p:txBody>
            <a:bodyPr/>
            <a:lstStyle/>
            <a:p>
              <a:endParaRPr sz="1286"/>
            </a:p>
          </p:txBody>
        </p:sp>
        <p:sp>
          <p:nvSpPr>
            <p:cNvPr id="140" name="rc140"/>
            <p:cNvSpPr/>
            <p:nvPr/>
          </p:nvSpPr>
          <p:spPr>
            <a:xfrm>
              <a:off x="3933179" y="8137903"/>
              <a:ext cx="23858" cy="17475"/>
            </a:xfrm>
            <a:prstGeom prst="rect">
              <a:avLst/>
            </a:prstGeom>
            <a:solidFill>
              <a:srgbClr val="05A8AA">
                <a:alpha val="100000"/>
              </a:srgbClr>
            </a:solidFill>
          </p:spPr>
          <p:txBody>
            <a:bodyPr/>
            <a:lstStyle/>
            <a:p>
              <a:endParaRPr sz="1286"/>
            </a:p>
          </p:txBody>
        </p:sp>
        <p:sp>
          <p:nvSpPr>
            <p:cNvPr id="141" name="rc141"/>
            <p:cNvSpPr/>
            <p:nvPr/>
          </p:nvSpPr>
          <p:spPr>
            <a:xfrm>
              <a:off x="3933179" y="8155379"/>
              <a:ext cx="23858" cy="9422"/>
            </a:xfrm>
            <a:prstGeom prst="rect">
              <a:avLst/>
            </a:prstGeom>
            <a:solidFill>
              <a:srgbClr val="004993">
                <a:alpha val="100000"/>
              </a:srgbClr>
            </a:solidFill>
          </p:spPr>
          <p:txBody>
            <a:bodyPr/>
            <a:lstStyle/>
            <a:p>
              <a:endParaRPr sz="1286"/>
            </a:p>
          </p:txBody>
        </p:sp>
        <p:sp>
          <p:nvSpPr>
            <p:cNvPr id="142" name="rc142"/>
            <p:cNvSpPr/>
            <p:nvPr/>
          </p:nvSpPr>
          <p:spPr>
            <a:xfrm>
              <a:off x="3980895" y="8155721"/>
              <a:ext cx="23858" cy="4283"/>
            </a:xfrm>
            <a:prstGeom prst="rect">
              <a:avLst/>
            </a:prstGeom>
            <a:solidFill>
              <a:srgbClr val="05A8AA">
                <a:alpha val="100000"/>
              </a:srgbClr>
            </a:solidFill>
          </p:spPr>
          <p:txBody>
            <a:bodyPr/>
            <a:lstStyle/>
            <a:p>
              <a:endParaRPr sz="1286"/>
            </a:p>
          </p:txBody>
        </p:sp>
        <p:sp>
          <p:nvSpPr>
            <p:cNvPr id="143" name="rc143"/>
            <p:cNvSpPr/>
            <p:nvPr/>
          </p:nvSpPr>
          <p:spPr>
            <a:xfrm>
              <a:off x="3980895" y="8160004"/>
              <a:ext cx="23858" cy="4797"/>
            </a:xfrm>
            <a:prstGeom prst="rect">
              <a:avLst/>
            </a:prstGeom>
            <a:solidFill>
              <a:srgbClr val="004993">
                <a:alpha val="100000"/>
              </a:srgbClr>
            </a:solidFill>
          </p:spPr>
          <p:txBody>
            <a:bodyPr/>
            <a:lstStyle/>
            <a:p>
              <a:endParaRPr sz="1286"/>
            </a:p>
          </p:txBody>
        </p:sp>
        <p:sp>
          <p:nvSpPr>
            <p:cNvPr id="144" name="rc144"/>
            <p:cNvSpPr/>
            <p:nvPr/>
          </p:nvSpPr>
          <p:spPr>
            <a:xfrm>
              <a:off x="4028611" y="8133277"/>
              <a:ext cx="23858" cy="17818"/>
            </a:xfrm>
            <a:prstGeom prst="rect">
              <a:avLst/>
            </a:prstGeom>
            <a:solidFill>
              <a:srgbClr val="05A8AA">
                <a:alpha val="100000"/>
              </a:srgbClr>
            </a:solidFill>
          </p:spPr>
          <p:txBody>
            <a:bodyPr/>
            <a:lstStyle/>
            <a:p>
              <a:endParaRPr sz="1286"/>
            </a:p>
          </p:txBody>
        </p:sp>
        <p:sp>
          <p:nvSpPr>
            <p:cNvPr id="145" name="rc145"/>
            <p:cNvSpPr/>
            <p:nvPr/>
          </p:nvSpPr>
          <p:spPr>
            <a:xfrm>
              <a:off x="4028611" y="8151095"/>
              <a:ext cx="23858" cy="13706"/>
            </a:xfrm>
            <a:prstGeom prst="rect">
              <a:avLst/>
            </a:prstGeom>
            <a:solidFill>
              <a:srgbClr val="004993">
                <a:alpha val="100000"/>
              </a:srgbClr>
            </a:solidFill>
          </p:spPr>
          <p:txBody>
            <a:bodyPr/>
            <a:lstStyle/>
            <a:p>
              <a:endParaRPr sz="1286"/>
            </a:p>
          </p:txBody>
        </p:sp>
        <p:sp>
          <p:nvSpPr>
            <p:cNvPr id="146" name="rc146"/>
            <p:cNvSpPr/>
            <p:nvPr/>
          </p:nvSpPr>
          <p:spPr>
            <a:xfrm>
              <a:off x="4076328" y="8124540"/>
              <a:ext cx="23858" cy="25527"/>
            </a:xfrm>
            <a:prstGeom prst="rect">
              <a:avLst/>
            </a:prstGeom>
            <a:solidFill>
              <a:srgbClr val="05A8AA">
                <a:alpha val="100000"/>
              </a:srgbClr>
            </a:solidFill>
          </p:spPr>
          <p:txBody>
            <a:bodyPr/>
            <a:lstStyle/>
            <a:p>
              <a:endParaRPr sz="1286"/>
            </a:p>
          </p:txBody>
        </p:sp>
        <p:sp>
          <p:nvSpPr>
            <p:cNvPr id="147" name="rc147"/>
            <p:cNvSpPr/>
            <p:nvPr/>
          </p:nvSpPr>
          <p:spPr>
            <a:xfrm>
              <a:off x="4076328" y="8150067"/>
              <a:ext cx="23858" cy="14734"/>
            </a:xfrm>
            <a:prstGeom prst="rect">
              <a:avLst/>
            </a:prstGeom>
            <a:solidFill>
              <a:srgbClr val="004993">
                <a:alpha val="100000"/>
              </a:srgbClr>
            </a:solidFill>
          </p:spPr>
          <p:txBody>
            <a:bodyPr/>
            <a:lstStyle/>
            <a:p>
              <a:endParaRPr sz="1286"/>
            </a:p>
          </p:txBody>
        </p:sp>
        <p:sp>
          <p:nvSpPr>
            <p:cNvPr id="148" name="rc148"/>
            <p:cNvSpPr/>
            <p:nvPr/>
          </p:nvSpPr>
          <p:spPr>
            <a:xfrm>
              <a:off x="4124044" y="8123854"/>
              <a:ext cx="23858" cy="24842"/>
            </a:xfrm>
            <a:prstGeom prst="rect">
              <a:avLst/>
            </a:prstGeom>
            <a:solidFill>
              <a:srgbClr val="05A8AA">
                <a:alpha val="100000"/>
              </a:srgbClr>
            </a:solidFill>
          </p:spPr>
          <p:txBody>
            <a:bodyPr/>
            <a:lstStyle/>
            <a:p>
              <a:endParaRPr sz="1286"/>
            </a:p>
          </p:txBody>
        </p:sp>
        <p:sp>
          <p:nvSpPr>
            <p:cNvPr id="149" name="rc149"/>
            <p:cNvSpPr/>
            <p:nvPr/>
          </p:nvSpPr>
          <p:spPr>
            <a:xfrm>
              <a:off x="4124044" y="8148697"/>
              <a:ext cx="23858" cy="16104"/>
            </a:xfrm>
            <a:prstGeom prst="rect">
              <a:avLst/>
            </a:prstGeom>
            <a:solidFill>
              <a:srgbClr val="004993">
                <a:alpha val="100000"/>
              </a:srgbClr>
            </a:solidFill>
          </p:spPr>
          <p:txBody>
            <a:bodyPr/>
            <a:lstStyle/>
            <a:p>
              <a:endParaRPr sz="1286"/>
            </a:p>
          </p:txBody>
        </p:sp>
        <p:sp>
          <p:nvSpPr>
            <p:cNvPr id="150" name="rc150"/>
            <p:cNvSpPr/>
            <p:nvPr/>
          </p:nvSpPr>
          <p:spPr>
            <a:xfrm>
              <a:off x="4171761" y="8120599"/>
              <a:ext cx="23858" cy="25870"/>
            </a:xfrm>
            <a:prstGeom prst="rect">
              <a:avLst/>
            </a:prstGeom>
            <a:solidFill>
              <a:srgbClr val="05A8AA">
                <a:alpha val="100000"/>
              </a:srgbClr>
            </a:solidFill>
          </p:spPr>
          <p:txBody>
            <a:bodyPr/>
            <a:lstStyle/>
            <a:p>
              <a:endParaRPr sz="1286"/>
            </a:p>
          </p:txBody>
        </p:sp>
        <p:sp>
          <p:nvSpPr>
            <p:cNvPr id="151" name="rc151"/>
            <p:cNvSpPr/>
            <p:nvPr/>
          </p:nvSpPr>
          <p:spPr>
            <a:xfrm>
              <a:off x="4171761" y="8146470"/>
              <a:ext cx="23858" cy="18332"/>
            </a:xfrm>
            <a:prstGeom prst="rect">
              <a:avLst/>
            </a:prstGeom>
            <a:solidFill>
              <a:srgbClr val="004993">
                <a:alpha val="100000"/>
              </a:srgbClr>
            </a:solidFill>
          </p:spPr>
          <p:txBody>
            <a:bodyPr/>
            <a:lstStyle/>
            <a:p>
              <a:endParaRPr sz="1286"/>
            </a:p>
          </p:txBody>
        </p:sp>
        <p:sp>
          <p:nvSpPr>
            <p:cNvPr id="152" name="rc152"/>
            <p:cNvSpPr/>
            <p:nvPr/>
          </p:nvSpPr>
          <p:spPr>
            <a:xfrm>
              <a:off x="4219477" y="8115802"/>
              <a:ext cx="23858" cy="29982"/>
            </a:xfrm>
            <a:prstGeom prst="rect">
              <a:avLst/>
            </a:prstGeom>
            <a:solidFill>
              <a:srgbClr val="05A8AA">
                <a:alpha val="100000"/>
              </a:srgbClr>
            </a:solidFill>
          </p:spPr>
          <p:txBody>
            <a:bodyPr/>
            <a:lstStyle/>
            <a:p>
              <a:endParaRPr sz="1286"/>
            </a:p>
          </p:txBody>
        </p:sp>
        <p:sp>
          <p:nvSpPr>
            <p:cNvPr id="153" name="rc153"/>
            <p:cNvSpPr/>
            <p:nvPr/>
          </p:nvSpPr>
          <p:spPr>
            <a:xfrm>
              <a:off x="4219477" y="8145784"/>
              <a:ext cx="23858" cy="19017"/>
            </a:xfrm>
            <a:prstGeom prst="rect">
              <a:avLst/>
            </a:prstGeom>
            <a:solidFill>
              <a:srgbClr val="004993">
                <a:alpha val="100000"/>
              </a:srgbClr>
            </a:solidFill>
          </p:spPr>
          <p:txBody>
            <a:bodyPr/>
            <a:lstStyle/>
            <a:p>
              <a:endParaRPr sz="1286"/>
            </a:p>
          </p:txBody>
        </p:sp>
        <p:sp>
          <p:nvSpPr>
            <p:cNvPr id="154" name="rc154"/>
            <p:cNvSpPr/>
            <p:nvPr/>
          </p:nvSpPr>
          <p:spPr>
            <a:xfrm>
              <a:off x="4267193" y="8137047"/>
              <a:ext cx="23858" cy="15590"/>
            </a:xfrm>
            <a:prstGeom prst="rect">
              <a:avLst/>
            </a:prstGeom>
            <a:solidFill>
              <a:srgbClr val="05A8AA">
                <a:alpha val="100000"/>
              </a:srgbClr>
            </a:solidFill>
          </p:spPr>
          <p:txBody>
            <a:bodyPr/>
            <a:lstStyle/>
            <a:p>
              <a:endParaRPr sz="1286"/>
            </a:p>
          </p:txBody>
        </p:sp>
        <p:sp>
          <p:nvSpPr>
            <p:cNvPr id="155" name="rc155"/>
            <p:cNvSpPr/>
            <p:nvPr/>
          </p:nvSpPr>
          <p:spPr>
            <a:xfrm>
              <a:off x="4267193" y="8152637"/>
              <a:ext cx="23858" cy="12164"/>
            </a:xfrm>
            <a:prstGeom prst="rect">
              <a:avLst/>
            </a:prstGeom>
            <a:solidFill>
              <a:srgbClr val="004993">
                <a:alpha val="100000"/>
              </a:srgbClr>
            </a:solidFill>
          </p:spPr>
          <p:txBody>
            <a:bodyPr/>
            <a:lstStyle/>
            <a:p>
              <a:endParaRPr sz="1286"/>
            </a:p>
          </p:txBody>
        </p:sp>
        <p:sp>
          <p:nvSpPr>
            <p:cNvPr id="156" name="rc156"/>
            <p:cNvSpPr/>
            <p:nvPr/>
          </p:nvSpPr>
          <p:spPr>
            <a:xfrm>
              <a:off x="4314910" y="8146127"/>
              <a:ext cx="23858" cy="11307"/>
            </a:xfrm>
            <a:prstGeom prst="rect">
              <a:avLst/>
            </a:prstGeom>
            <a:solidFill>
              <a:srgbClr val="05A8AA">
                <a:alpha val="100000"/>
              </a:srgbClr>
            </a:solidFill>
          </p:spPr>
          <p:txBody>
            <a:bodyPr/>
            <a:lstStyle/>
            <a:p>
              <a:endParaRPr sz="1286"/>
            </a:p>
          </p:txBody>
        </p:sp>
        <p:sp>
          <p:nvSpPr>
            <p:cNvPr id="157" name="rc157"/>
            <p:cNvSpPr/>
            <p:nvPr/>
          </p:nvSpPr>
          <p:spPr>
            <a:xfrm>
              <a:off x="4314910" y="8157435"/>
              <a:ext cx="23858" cy="7367"/>
            </a:xfrm>
            <a:prstGeom prst="rect">
              <a:avLst/>
            </a:prstGeom>
            <a:solidFill>
              <a:srgbClr val="004993">
                <a:alpha val="100000"/>
              </a:srgbClr>
            </a:solidFill>
          </p:spPr>
          <p:txBody>
            <a:bodyPr/>
            <a:lstStyle/>
            <a:p>
              <a:endParaRPr sz="1286"/>
            </a:p>
          </p:txBody>
        </p:sp>
        <p:sp>
          <p:nvSpPr>
            <p:cNvPr id="158" name="rc158"/>
            <p:cNvSpPr/>
            <p:nvPr/>
          </p:nvSpPr>
          <p:spPr>
            <a:xfrm>
              <a:off x="4362626" y="8111176"/>
              <a:ext cx="23858" cy="32209"/>
            </a:xfrm>
            <a:prstGeom prst="rect">
              <a:avLst/>
            </a:prstGeom>
            <a:solidFill>
              <a:srgbClr val="05A8AA">
                <a:alpha val="100000"/>
              </a:srgbClr>
            </a:solidFill>
          </p:spPr>
          <p:txBody>
            <a:bodyPr/>
            <a:lstStyle/>
            <a:p>
              <a:endParaRPr sz="1286"/>
            </a:p>
          </p:txBody>
        </p:sp>
        <p:sp>
          <p:nvSpPr>
            <p:cNvPr id="159" name="rc159"/>
            <p:cNvSpPr/>
            <p:nvPr/>
          </p:nvSpPr>
          <p:spPr>
            <a:xfrm>
              <a:off x="4362626" y="8143386"/>
              <a:ext cx="23858" cy="21415"/>
            </a:xfrm>
            <a:prstGeom prst="rect">
              <a:avLst/>
            </a:prstGeom>
            <a:solidFill>
              <a:srgbClr val="004993">
                <a:alpha val="100000"/>
              </a:srgbClr>
            </a:solidFill>
          </p:spPr>
          <p:txBody>
            <a:bodyPr/>
            <a:lstStyle/>
            <a:p>
              <a:endParaRPr sz="1286"/>
            </a:p>
          </p:txBody>
        </p:sp>
        <p:sp>
          <p:nvSpPr>
            <p:cNvPr id="160" name="rc160"/>
            <p:cNvSpPr/>
            <p:nvPr/>
          </p:nvSpPr>
          <p:spPr>
            <a:xfrm>
              <a:off x="4410343" y="8117173"/>
              <a:ext cx="23858" cy="28954"/>
            </a:xfrm>
            <a:prstGeom prst="rect">
              <a:avLst/>
            </a:prstGeom>
            <a:solidFill>
              <a:srgbClr val="05A8AA">
                <a:alpha val="100000"/>
              </a:srgbClr>
            </a:solidFill>
          </p:spPr>
          <p:txBody>
            <a:bodyPr/>
            <a:lstStyle/>
            <a:p>
              <a:endParaRPr sz="1286"/>
            </a:p>
          </p:txBody>
        </p:sp>
        <p:sp>
          <p:nvSpPr>
            <p:cNvPr id="161" name="rc161"/>
            <p:cNvSpPr/>
            <p:nvPr/>
          </p:nvSpPr>
          <p:spPr>
            <a:xfrm>
              <a:off x="4410343" y="8146127"/>
              <a:ext cx="23858" cy="18674"/>
            </a:xfrm>
            <a:prstGeom prst="rect">
              <a:avLst/>
            </a:prstGeom>
            <a:solidFill>
              <a:srgbClr val="004993">
                <a:alpha val="100000"/>
              </a:srgbClr>
            </a:solidFill>
          </p:spPr>
          <p:txBody>
            <a:bodyPr/>
            <a:lstStyle/>
            <a:p>
              <a:endParaRPr sz="1286"/>
            </a:p>
          </p:txBody>
        </p:sp>
        <p:sp>
          <p:nvSpPr>
            <p:cNvPr id="162" name="rc162"/>
            <p:cNvSpPr/>
            <p:nvPr/>
          </p:nvSpPr>
          <p:spPr>
            <a:xfrm>
              <a:off x="4458059" y="8117687"/>
              <a:ext cx="23858" cy="26384"/>
            </a:xfrm>
            <a:prstGeom prst="rect">
              <a:avLst/>
            </a:prstGeom>
            <a:solidFill>
              <a:srgbClr val="05A8AA">
                <a:alpha val="100000"/>
              </a:srgbClr>
            </a:solidFill>
          </p:spPr>
          <p:txBody>
            <a:bodyPr/>
            <a:lstStyle/>
            <a:p>
              <a:endParaRPr sz="1286"/>
            </a:p>
          </p:txBody>
        </p:sp>
        <p:sp>
          <p:nvSpPr>
            <p:cNvPr id="163" name="rc163"/>
            <p:cNvSpPr/>
            <p:nvPr/>
          </p:nvSpPr>
          <p:spPr>
            <a:xfrm>
              <a:off x="4458059" y="8144071"/>
              <a:ext cx="23858" cy="20730"/>
            </a:xfrm>
            <a:prstGeom prst="rect">
              <a:avLst/>
            </a:prstGeom>
            <a:solidFill>
              <a:srgbClr val="004993">
                <a:alpha val="100000"/>
              </a:srgbClr>
            </a:solidFill>
          </p:spPr>
          <p:txBody>
            <a:bodyPr/>
            <a:lstStyle/>
            <a:p>
              <a:endParaRPr sz="1286"/>
            </a:p>
          </p:txBody>
        </p:sp>
        <p:sp>
          <p:nvSpPr>
            <p:cNvPr id="164" name="rc164"/>
            <p:cNvSpPr/>
            <p:nvPr/>
          </p:nvSpPr>
          <p:spPr>
            <a:xfrm>
              <a:off x="4505775" y="8119057"/>
              <a:ext cx="23858" cy="25870"/>
            </a:xfrm>
            <a:prstGeom prst="rect">
              <a:avLst/>
            </a:prstGeom>
            <a:solidFill>
              <a:srgbClr val="05A8AA">
                <a:alpha val="100000"/>
              </a:srgbClr>
            </a:solidFill>
          </p:spPr>
          <p:txBody>
            <a:bodyPr/>
            <a:lstStyle/>
            <a:p>
              <a:endParaRPr sz="1286"/>
            </a:p>
          </p:txBody>
        </p:sp>
        <p:sp>
          <p:nvSpPr>
            <p:cNvPr id="165" name="rc165"/>
            <p:cNvSpPr/>
            <p:nvPr/>
          </p:nvSpPr>
          <p:spPr>
            <a:xfrm>
              <a:off x="4505775" y="8144928"/>
              <a:ext cx="23858" cy="19873"/>
            </a:xfrm>
            <a:prstGeom prst="rect">
              <a:avLst/>
            </a:prstGeom>
            <a:solidFill>
              <a:srgbClr val="004993">
                <a:alpha val="100000"/>
              </a:srgbClr>
            </a:solidFill>
          </p:spPr>
          <p:txBody>
            <a:bodyPr/>
            <a:lstStyle/>
            <a:p>
              <a:endParaRPr sz="1286"/>
            </a:p>
          </p:txBody>
        </p:sp>
        <p:sp>
          <p:nvSpPr>
            <p:cNvPr id="166" name="rc166"/>
            <p:cNvSpPr/>
            <p:nvPr/>
          </p:nvSpPr>
          <p:spPr>
            <a:xfrm>
              <a:off x="4553492" y="8112204"/>
              <a:ext cx="23858" cy="30496"/>
            </a:xfrm>
            <a:prstGeom prst="rect">
              <a:avLst/>
            </a:prstGeom>
            <a:solidFill>
              <a:srgbClr val="05A8AA">
                <a:alpha val="100000"/>
              </a:srgbClr>
            </a:solidFill>
          </p:spPr>
          <p:txBody>
            <a:bodyPr/>
            <a:lstStyle/>
            <a:p>
              <a:endParaRPr sz="1286"/>
            </a:p>
          </p:txBody>
        </p:sp>
        <p:sp>
          <p:nvSpPr>
            <p:cNvPr id="167" name="rc167"/>
            <p:cNvSpPr/>
            <p:nvPr/>
          </p:nvSpPr>
          <p:spPr>
            <a:xfrm>
              <a:off x="4553492" y="8142700"/>
              <a:ext cx="23858" cy="22101"/>
            </a:xfrm>
            <a:prstGeom prst="rect">
              <a:avLst/>
            </a:prstGeom>
            <a:solidFill>
              <a:srgbClr val="004993">
                <a:alpha val="100000"/>
              </a:srgbClr>
            </a:solidFill>
          </p:spPr>
          <p:txBody>
            <a:bodyPr/>
            <a:lstStyle/>
            <a:p>
              <a:endParaRPr sz="1286"/>
            </a:p>
          </p:txBody>
        </p:sp>
        <p:sp>
          <p:nvSpPr>
            <p:cNvPr id="168" name="rc168"/>
            <p:cNvSpPr/>
            <p:nvPr/>
          </p:nvSpPr>
          <p:spPr>
            <a:xfrm>
              <a:off x="4601208" y="8131564"/>
              <a:ext cx="23858" cy="19702"/>
            </a:xfrm>
            <a:prstGeom prst="rect">
              <a:avLst/>
            </a:prstGeom>
            <a:solidFill>
              <a:srgbClr val="05A8AA">
                <a:alpha val="100000"/>
              </a:srgbClr>
            </a:solidFill>
          </p:spPr>
          <p:txBody>
            <a:bodyPr/>
            <a:lstStyle/>
            <a:p>
              <a:endParaRPr sz="1286"/>
            </a:p>
          </p:txBody>
        </p:sp>
        <p:sp>
          <p:nvSpPr>
            <p:cNvPr id="169" name="rc169"/>
            <p:cNvSpPr/>
            <p:nvPr/>
          </p:nvSpPr>
          <p:spPr>
            <a:xfrm>
              <a:off x="4601208" y="8151267"/>
              <a:ext cx="23858" cy="13534"/>
            </a:xfrm>
            <a:prstGeom prst="rect">
              <a:avLst/>
            </a:prstGeom>
            <a:solidFill>
              <a:srgbClr val="004993">
                <a:alpha val="100000"/>
              </a:srgbClr>
            </a:solidFill>
          </p:spPr>
          <p:txBody>
            <a:bodyPr/>
            <a:lstStyle/>
            <a:p>
              <a:endParaRPr sz="1286"/>
            </a:p>
          </p:txBody>
        </p:sp>
        <p:sp>
          <p:nvSpPr>
            <p:cNvPr id="170" name="rc170"/>
            <p:cNvSpPr/>
            <p:nvPr/>
          </p:nvSpPr>
          <p:spPr>
            <a:xfrm>
              <a:off x="4648925" y="8149211"/>
              <a:ext cx="23858" cy="7195"/>
            </a:xfrm>
            <a:prstGeom prst="rect">
              <a:avLst/>
            </a:prstGeom>
            <a:solidFill>
              <a:srgbClr val="05A8AA">
                <a:alpha val="100000"/>
              </a:srgbClr>
            </a:solidFill>
          </p:spPr>
          <p:txBody>
            <a:bodyPr/>
            <a:lstStyle/>
            <a:p>
              <a:endParaRPr sz="1286"/>
            </a:p>
          </p:txBody>
        </p:sp>
        <p:sp>
          <p:nvSpPr>
            <p:cNvPr id="171" name="rc171"/>
            <p:cNvSpPr/>
            <p:nvPr/>
          </p:nvSpPr>
          <p:spPr>
            <a:xfrm>
              <a:off x="4648925" y="8156407"/>
              <a:ext cx="23858" cy="8395"/>
            </a:xfrm>
            <a:prstGeom prst="rect">
              <a:avLst/>
            </a:prstGeom>
            <a:solidFill>
              <a:srgbClr val="004993">
                <a:alpha val="100000"/>
              </a:srgbClr>
            </a:solidFill>
          </p:spPr>
          <p:txBody>
            <a:bodyPr/>
            <a:lstStyle/>
            <a:p>
              <a:endParaRPr sz="1286"/>
            </a:p>
          </p:txBody>
        </p:sp>
        <p:sp>
          <p:nvSpPr>
            <p:cNvPr id="172" name="rc172"/>
            <p:cNvSpPr/>
            <p:nvPr/>
          </p:nvSpPr>
          <p:spPr>
            <a:xfrm>
              <a:off x="4696641" y="8110148"/>
              <a:ext cx="23858" cy="31010"/>
            </a:xfrm>
            <a:prstGeom prst="rect">
              <a:avLst/>
            </a:prstGeom>
            <a:solidFill>
              <a:srgbClr val="05A8AA">
                <a:alpha val="100000"/>
              </a:srgbClr>
            </a:solidFill>
          </p:spPr>
          <p:txBody>
            <a:bodyPr/>
            <a:lstStyle/>
            <a:p>
              <a:endParaRPr sz="1286"/>
            </a:p>
          </p:txBody>
        </p:sp>
        <p:sp>
          <p:nvSpPr>
            <p:cNvPr id="173" name="rc173"/>
            <p:cNvSpPr/>
            <p:nvPr/>
          </p:nvSpPr>
          <p:spPr>
            <a:xfrm>
              <a:off x="4696641" y="8141158"/>
              <a:ext cx="23858" cy="23643"/>
            </a:xfrm>
            <a:prstGeom prst="rect">
              <a:avLst/>
            </a:prstGeom>
            <a:solidFill>
              <a:srgbClr val="004993">
                <a:alpha val="100000"/>
              </a:srgbClr>
            </a:solidFill>
          </p:spPr>
          <p:txBody>
            <a:bodyPr/>
            <a:lstStyle/>
            <a:p>
              <a:endParaRPr sz="1286"/>
            </a:p>
          </p:txBody>
        </p:sp>
        <p:sp>
          <p:nvSpPr>
            <p:cNvPr id="174" name="rc174"/>
            <p:cNvSpPr/>
            <p:nvPr/>
          </p:nvSpPr>
          <p:spPr>
            <a:xfrm>
              <a:off x="4744357" y="8111005"/>
              <a:ext cx="23858" cy="30667"/>
            </a:xfrm>
            <a:prstGeom prst="rect">
              <a:avLst/>
            </a:prstGeom>
            <a:solidFill>
              <a:srgbClr val="05A8AA">
                <a:alpha val="100000"/>
              </a:srgbClr>
            </a:solidFill>
          </p:spPr>
          <p:txBody>
            <a:bodyPr/>
            <a:lstStyle/>
            <a:p>
              <a:endParaRPr sz="1286"/>
            </a:p>
          </p:txBody>
        </p:sp>
        <p:sp>
          <p:nvSpPr>
            <p:cNvPr id="175" name="rc175"/>
            <p:cNvSpPr/>
            <p:nvPr/>
          </p:nvSpPr>
          <p:spPr>
            <a:xfrm>
              <a:off x="4744357" y="8141672"/>
              <a:ext cx="23858" cy="23129"/>
            </a:xfrm>
            <a:prstGeom prst="rect">
              <a:avLst/>
            </a:prstGeom>
            <a:solidFill>
              <a:srgbClr val="004993">
                <a:alpha val="100000"/>
              </a:srgbClr>
            </a:solidFill>
          </p:spPr>
          <p:txBody>
            <a:bodyPr/>
            <a:lstStyle/>
            <a:p>
              <a:endParaRPr sz="1286"/>
            </a:p>
          </p:txBody>
        </p:sp>
        <p:sp>
          <p:nvSpPr>
            <p:cNvPr id="176" name="rc176"/>
            <p:cNvSpPr/>
            <p:nvPr/>
          </p:nvSpPr>
          <p:spPr>
            <a:xfrm>
              <a:off x="4792074" y="8085134"/>
              <a:ext cx="23858" cy="57223"/>
            </a:xfrm>
            <a:prstGeom prst="rect">
              <a:avLst/>
            </a:prstGeom>
            <a:solidFill>
              <a:srgbClr val="05A8AA">
                <a:alpha val="100000"/>
              </a:srgbClr>
            </a:solidFill>
          </p:spPr>
          <p:txBody>
            <a:bodyPr/>
            <a:lstStyle/>
            <a:p>
              <a:endParaRPr sz="1286"/>
            </a:p>
          </p:txBody>
        </p:sp>
        <p:sp>
          <p:nvSpPr>
            <p:cNvPr id="177" name="rc177"/>
            <p:cNvSpPr/>
            <p:nvPr/>
          </p:nvSpPr>
          <p:spPr>
            <a:xfrm>
              <a:off x="4792074" y="8142358"/>
              <a:ext cx="23858" cy="22443"/>
            </a:xfrm>
            <a:prstGeom prst="rect">
              <a:avLst/>
            </a:prstGeom>
            <a:solidFill>
              <a:srgbClr val="004993">
                <a:alpha val="100000"/>
              </a:srgbClr>
            </a:solidFill>
          </p:spPr>
          <p:txBody>
            <a:bodyPr/>
            <a:lstStyle/>
            <a:p>
              <a:endParaRPr sz="1286"/>
            </a:p>
          </p:txBody>
        </p:sp>
        <p:sp>
          <p:nvSpPr>
            <p:cNvPr id="178" name="rc178"/>
            <p:cNvSpPr/>
            <p:nvPr/>
          </p:nvSpPr>
          <p:spPr>
            <a:xfrm>
              <a:off x="4839790" y="8106722"/>
              <a:ext cx="23858" cy="38891"/>
            </a:xfrm>
            <a:prstGeom prst="rect">
              <a:avLst/>
            </a:prstGeom>
            <a:solidFill>
              <a:srgbClr val="05A8AA">
                <a:alpha val="100000"/>
              </a:srgbClr>
            </a:solidFill>
          </p:spPr>
          <p:txBody>
            <a:bodyPr/>
            <a:lstStyle/>
            <a:p>
              <a:endParaRPr sz="1286"/>
            </a:p>
          </p:txBody>
        </p:sp>
        <p:sp>
          <p:nvSpPr>
            <p:cNvPr id="179" name="rc179"/>
            <p:cNvSpPr/>
            <p:nvPr/>
          </p:nvSpPr>
          <p:spPr>
            <a:xfrm>
              <a:off x="4839790" y="8145613"/>
              <a:ext cx="23858" cy="19188"/>
            </a:xfrm>
            <a:prstGeom prst="rect">
              <a:avLst/>
            </a:prstGeom>
            <a:solidFill>
              <a:srgbClr val="004993">
                <a:alpha val="100000"/>
              </a:srgbClr>
            </a:solidFill>
          </p:spPr>
          <p:txBody>
            <a:bodyPr/>
            <a:lstStyle/>
            <a:p>
              <a:endParaRPr sz="1286"/>
            </a:p>
          </p:txBody>
        </p:sp>
        <p:sp>
          <p:nvSpPr>
            <p:cNvPr id="180" name="rc180"/>
            <p:cNvSpPr/>
            <p:nvPr/>
          </p:nvSpPr>
          <p:spPr>
            <a:xfrm>
              <a:off x="4887506" y="8111519"/>
              <a:ext cx="23858" cy="32038"/>
            </a:xfrm>
            <a:prstGeom prst="rect">
              <a:avLst/>
            </a:prstGeom>
            <a:solidFill>
              <a:srgbClr val="05A8AA">
                <a:alpha val="100000"/>
              </a:srgbClr>
            </a:solidFill>
          </p:spPr>
          <p:txBody>
            <a:bodyPr/>
            <a:lstStyle/>
            <a:p>
              <a:endParaRPr sz="1286"/>
            </a:p>
          </p:txBody>
        </p:sp>
        <p:sp>
          <p:nvSpPr>
            <p:cNvPr id="181" name="rc181"/>
            <p:cNvSpPr/>
            <p:nvPr/>
          </p:nvSpPr>
          <p:spPr>
            <a:xfrm>
              <a:off x="4887506" y="8143557"/>
              <a:ext cx="23858" cy="21244"/>
            </a:xfrm>
            <a:prstGeom prst="rect">
              <a:avLst/>
            </a:prstGeom>
            <a:solidFill>
              <a:srgbClr val="004993">
                <a:alpha val="100000"/>
              </a:srgbClr>
            </a:solidFill>
          </p:spPr>
          <p:txBody>
            <a:bodyPr/>
            <a:lstStyle/>
            <a:p>
              <a:endParaRPr sz="1286"/>
            </a:p>
          </p:txBody>
        </p:sp>
        <p:sp>
          <p:nvSpPr>
            <p:cNvPr id="182" name="rc182"/>
            <p:cNvSpPr/>
            <p:nvPr/>
          </p:nvSpPr>
          <p:spPr>
            <a:xfrm>
              <a:off x="4935223" y="8130707"/>
              <a:ext cx="23858" cy="17475"/>
            </a:xfrm>
            <a:prstGeom prst="rect">
              <a:avLst/>
            </a:prstGeom>
            <a:solidFill>
              <a:srgbClr val="05A8AA">
                <a:alpha val="100000"/>
              </a:srgbClr>
            </a:solidFill>
          </p:spPr>
          <p:txBody>
            <a:bodyPr/>
            <a:lstStyle/>
            <a:p>
              <a:endParaRPr sz="1286"/>
            </a:p>
          </p:txBody>
        </p:sp>
        <p:sp>
          <p:nvSpPr>
            <p:cNvPr id="183" name="rc183"/>
            <p:cNvSpPr/>
            <p:nvPr/>
          </p:nvSpPr>
          <p:spPr>
            <a:xfrm>
              <a:off x="4935223" y="8148183"/>
              <a:ext cx="23858" cy="16618"/>
            </a:xfrm>
            <a:prstGeom prst="rect">
              <a:avLst/>
            </a:prstGeom>
            <a:solidFill>
              <a:srgbClr val="004993">
                <a:alpha val="100000"/>
              </a:srgbClr>
            </a:solidFill>
          </p:spPr>
          <p:txBody>
            <a:bodyPr/>
            <a:lstStyle/>
            <a:p>
              <a:endParaRPr sz="1286"/>
            </a:p>
          </p:txBody>
        </p:sp>
        <p:sp>
          <p:nvSpPr>
            <p:cNvPr id="184" name="rc184"/>
            <p:cNvSpPr/>
            <p:nvPr/>
          </p:nvSpPr>
          <p:spPr>
            <a:xfrm>
              <a:off x="4982939" y="8146470"/>
              <a:ext cx="23858" cy="8052"/>
            </a:xfrm>
            <a:prstGeom prst="rect">
              <a:avLst/>
            </a:prstGeom>
            <a:solidFill>
              <a:srgbClr val="05A8AA">
                <a:alpha val="100000"/>
              </a:srgbClr>
            </a:solidFill>
          </p:spPr>
          <p:txBody>
            <a:bodyPr/>
            <a:lstStyle/>
            <a:p>
              <a:endParaRPr sz="1286"/>
            </a:p>
          </p:txBody>
        </p:sp>
        <p:sp>
          <p:nvSpPr>
            <p:cNvPr id="185" name="rc185"/>
            <p:cNvSpPr/>
            <p:nvPr/>
          </p:nvSpPr>
          <p:spPr>
            <a:xfrm>
              <a:off x="4982939" y="8154522"/>
              <a:ext cx="23858" cy="10279"/>
            </a:xfrm>
            <a:prstGeom prst="rect">
              <a:avLst/>
            </a:prstGeom>
            <a:solidFill>
              <a:srgbClr val="004993">
                <a:alpha val="100000"/>
              </a:srgbClr>
            </a:solidFill>
          </p:spPr>
          <p:txBody>
            <a:bodyPr/>
            <a:lstStyle/>
            <a:p>
              <a:endParaRPr sz="1286"/>
            </a:p>
          </p:txBody>
        </p:sp>
        <p:sp>
          <p:nvSpPr>
            <p:cNvPr id="186" name="rc186"/>
            <p:cNvSpPr/>
            <p:nvPr/>
          </p:nvSpPr>
          <p:spPr>
            <a:xfrm>
              <a:off x="5030656" y="8094557"/>
              <a:ext cx="23858" cy="41803"/>
            </a:xfrm>
            <a:prstGeom prst="rect">
              <a:avLst/>
            </a:prstGeom>
            <a:solidFill>
              <a:srgbClr val="05A8AA">
                <a:alpha val="100000"/>
              </a:srgbClr>
            </a:solidFill>
          </p:spPr>
          <p:txBody>
            <a:bodyPr/>
            <a:lstStyle/>
            <a:p>
              <a:endParaRPr sz="1286"/>
            </a:p>
          </p:txBody>
        </p:sp>
        <p:sp>
          <p:nvSpPr>
            <p:cNvPr id="187" name="rc187"/>
            <p:cNvSpPr/>
            <p:nvPr/>
          </p:nvSpPr>
          <p:spPr>
            <a:xfrm>
              <a:off x="5030656" y="8136361"/>
              <a:ext cx="23858" cy="28440"/>
            </a:xfrm>
            <a:prstGeom prst="rect">
              <a:avLst/>
            </a:prstGeom>
            <a:solidFill>
              <a:srgbClr val="004993">
                <a:alpha val="100000"/>
              </a:srgbClr>
            </a:solidFill>
          </p:spPr>
          <p:txBody>
            <a:bodyPr/>
            <a:lstStyle/>
            <a:p>
              <a:endParaRPr sz="1286"/>
            </a:p>
          </p:txBody>
        </p:sp>
        <p:sp>
          <p:nvSpPr>
            <p:cNvPr id="188" name="rc188"/>
            <p:cNvSpPr/>
            <p:nvPr/>
          </p:nvSpPr>
          <p:spPr>
            <a:xfrm>
              <a:off x="5078372" y="8098498"/>
              <a:ext cx="23858" cy="41632"/>
            </a:xfrm>
            <a:prstGeom prst="rect">
              <a:avLst/>
            </a:prstGeom>
            <a:solidFill>
              <a:srgbClr val="05A8AA">
                <a:alpha val="100000"/>
              </a:srgbClr>
            </a:solidFill>
          </p:spPr>
          <p:txBody>
            <a:bodyPr/>
            <a:lstStyle/>
            <a:p>
              <a:endParaRPr sz="1286"/>
            </a:p>
          </p:txBody>
        </p:sp>
        <p:sp>
          <p:nvSpPr>
            <p:cNvPr id="189" name="rc189"/>
            <p:cNvSpPr/>
            <p:nvPr/>
          </p:nvSpPr>
          <p:spPr>
            <a:xfrm>
              <a:off x="5078372" y="8140130"/>
              <a:ext cx="23858" cy="24671"/>
            </a:xfrm>
            <a:prstGeom prst="rect">
              <a:avLst/>
            </a:prstGeom>
            <a:solidFill>
              <a:srgbClr val="004993">
                <a:alpha val="100000"/>
              </a:srgbClr>
            </a:solidFill>
          </p:spPr>
          <p:txBody>
            <a:bodyPr/>
            <a:lstStyle/>
            <a:p>
              <a:endParaRPr sz="1286"/>
            </a:p>
          </p:txBody>
        </p:sp>
        <p:sp>
          <p:nvSpPr>
            <p:cNvPr id="190" name="rc190"/>
            <p:cNvSpPr/>
            <p:nvPr/>
          </p:nvSpPr>
          <p:spPr>
            <a:xfrm>
              <a:off x="5126088" y="8081879"/>
              <a:ext cx="23858" cy="53111"/>
            </a:xfrm>
            <a:prstGeom prst="rect">
              <a:avLst/>
            </a:prstGeom>
            <a:solidFill>
              <a:srgbClr val="05A8AA">
                <a:alpha val="100000"/>
              </a:srgbClr>
            </a:solidFill>
          </p:spPr>
          <p:txBody>
            <a:bodyPr/>
            <a:lstStyle/>
            <a:p>
              <a:endParaRPr sz="1286"/>
            </a:p>
          </p:txBody>
        </p:sp>
        <p:sp>
          <p:nvSpPr>
            <p:cNvPr id="191" name="rc191"/>
            <p:cNvSpPr/>
            <p:nvPr/>
          </p:nvSpPr>
          <p:spPr>
            <a:xfrm>
              <a:off x="5126088" y="8134991"/>
              <a:ext cx="23858" cy="29810"/>
            </a:xfrm>
            <a:prstGeom prst="rect">
              <a:avLst/>
            </a:prstGeom>
            <a:solidFill>
              <a:srgbClr val="004993">
                <a:alpha val="100000"/>
              </a:srgbClr>
            </a:solidFill>
          </p:spPr>
          <p:txBody>
            <a:bodyPr/>
            <a:lstStyle/>
            <a:p>
              <a:endParaRPr sz="1286"/>
            </a:p>
          </p:txBody>
        </p:sp>
        <p:sp>
          <p:nvSpPr>
            <p:cNvPr id="192" name="rc192"/>
            <p:cNvSpPr/>
            <p:nvPr/>
          </p:nvSpPr>
          <p:spPr>
            <a:xfrm>
              <a:off x="5173805" y="8096613"/>
              <a:ext cx="23858" cy="37691"/>
            </a:xfrm>
            <a:prstGeom prst="rect">
              <a:avLst/>
            </a:prstGeom>
            <a:solidFill>
              <a:srgbClr val="05A8AA">
                <a:alpha val="100000"/>
              </a:srgbClr>
            </a:solidFill>
          </p:spPr>
          <p:txBody>
            <a:bodyPr/>
            <a:lstStyle/>
            <a:p>
              <a:endParaRPr sz="1286"/>
            </a:p>
          </p:txBody>
        </p:sp>
        <p:sp>
          <p:nvSpPr>
            <p:cNvPr id="193" name="rc193"/>
            <p:cNvSpPr/>
            <p:nvPr/>
          </p:nvSpPr>
          <p:spPr>
            <a:xfrm>
              <a:off x="5173805" y="8134305"/>
              <a:ext cx="23858" cy="30496"/>
            </a:xfrm>
            <a:prstGeom prst="rect">
              <a:avLst/>
            </a:prstGeom>
            <a:solidFill>
              <a:srgbClr val="004993">
                <a:alpha val="100000"/>
              </a:srgbClr>
            </a:solidFill>
          </p:spPr>
          <p:txBody>
            <a:bodyPr/>
            <a:lstStyle/>
            <a:p>
              <a:endParaRPr sz="1286"/>
            </a:p>
          </p:txBody>
        </p:sp>
        <p:sp>
          <p:nvSpPr>
            <p:cNvPr id="194" name="rc194"/>
            <p:cNvSpPr/>
            <p:nvPr/>
          </p:nvSpPr>
          <p:spPr>
            <a:xfrm>
              <a:off x="5221521" y="8078967"/>
              <a:ext cx="23858" cy="54824"/>
            </a:xfrm>
            <a:prstGeom prst="rect">
              <a:avLst/>
            </a:prstGeom>
            <a:solidFill>
              <a:srgbClr val="05A8AA">
                <a:alpha val="100000"/>
              </a:srgbClr>
            </a:solidFill>
          </p:spPr>
          <p:txBody>
            <a:bodyPr/>
            <a:lstStyle/>
            <a:p>
              <a:endParaRPr sz="1286"/>
            </a:p>
          </p:txBody>
        </p:sp>
        <p:sp>
          <p:nvSpPr>
            <p:cNvPr id="195" name="rc195"/>
            <p:cNvSpPr/>
            <p:nvPr/>
          </p:nvSpPr>
          <p:spPr>
            <a:xfrm>
              <a:off x="5221521" y="8133791"/>
              <a:ext cx="23858" cy="31010"/>
            </a:xfrm>
            <a:prstGeom prst="rect">
              <a:avLst/>
            </a:prstGeom>
            <a:solidFill>
              <a:srgbClr val="004993">
                <a:alpha val="100000"/>
              </a:srgbClr>
            </a:solidFill>
          </p:spPr>
          <p:txBody>
            <a:bodyPr/>
            <a:lstStyle/>
            <a:p>
              <a:endParaRPr sz="1286"/>
            </a:p>
          </p:txBody>
        </p:sp>
        <p:sp>
          <p:nvSpPr>
            <p:cNvPr id="196" name="rc196"/>
            <p:cNvSpPr/>
            <p:nvPr/>
          </p:nvSpPr>
          <p:spPr>
            <a:xfrm>
              <a:off x="5269238" y="8105351"/>
              <a:ext cx="23858" cy="30324"/>
            </a:xfrm>
            <a:prstGeom prst="rect">
              <a:avLst/>
            </a:prstGeom>
            <a:solidFill>
              <a:srgbClr val="05A8AA">
                <a:alpha val="100000"/>
              </a:srgbClr>
            </a:solidFill>
          </p:spPr>
          <p:txBody>
            <a:bodyPr/>
            <a:lstStyle/>
            <a:p>
              <a:endParaRPr sz="1286"/>
            </a:p>
          </p:txBody>
        </p:sp>
        <p:sp>
          <p:nvSpPr>
            <p:cNvPr id="197" name="rc197"/>
            <p:cNvSpPr/>
            <p:nvPr/>
          </p:nvSpPr>
          <p:spPr>
            <a:xfrm>
              <a:off x="5269238" y="8135676"/>
              <a:ext cx="23858" cy="29125"/>
            </a:xfrm>
            <a:prstGeom prst="rect">
              <a:avLst/>
            </a:prstGeom>
            <a:solidFill>
              <a:srgbClr val="004993">
                <a:alpha val="100000"/>
              </a:srgbClr>
            </a:solidFill>
          </p:spPr>
          <p:txBody>
            <a:bodyPr/>
            <a:lstStyle/>
            <a:p>
              <a:endParaRPr sz="1286"/>
            </a:p>
          </p:txBody>
        </p:sp>
        <p:sp>
          <p:nvSpPr>
            <p:cNvPr id="198" name="rc198"/>
            <p:cNvSpPr/>
            <p:nvPr/>
          </p:nvSpPr>
          <p:spPr>
            <a:xfrm>
              <a:off x="5316954" y="8131393"/>
              <a:ext cx="23858" cy="13706"/>
            </a:xfrm>
            <a:prstGeom prst="rect">
              <a:avLst/>
            </a:prstGeom>
            <a:solidFill>
              <a:srgbClr val="05A8AA">
                <a:alpha val="100000"/>
              </a:srgbClr>
            </a:solidFill>
          </p:spPr>
          <p:txBody>
            <a:bodyPr/>
            <a:lstStyle/>
            <a:p>
              <a:endParaRPr sz="1286"/>
            </a:p>
          </p:txBody>
        </p:sp>
        <p:sp>
          <p:nvSpPr>
            <p:cNvPr id="199" name="rc199"/>
            <p:cNvSpPr/>
            <p:nvPr/>
          </p:nvSpPr>
          <p:spPr>
            <a:xfrm>
              <a:off x="5316954" y="8145099"/>
              <a:ext cx="23858" cy="19702"/>
            </a:xfrm>
            <a:prstGeom prst="rect">
              <a:avLst/>
            </a:prstGeom>
            <a:solidFill>
              <a:srgbClr val="004993">
                <a:alpha val="100000"/>
              </a:srgbClr>
            </a:solidFill>
          </p:spPr>
          <p:txBody>
            <a:bodyPr/>
            <a:lstStyle/>
            <a:p>
              <a:endParaRPr sz="1286"/>
            </a:p>
          </p:txBody>
        </p:sp>
        <p:sp>
          <p:nvSpPr>
            <p:cNvPr id="200" name="rc200"/>
            <p:cNvSpPr/>
            <p:nvPr/>
          </p:nvSpPr>
          <p:spPr>
            <a:xfrm>
              <a:off x="5364670" y="8080166"/>
              <a:ext cx="23858" cy="47457"/>
            </a:xfrm>
            <a:prstGeom prst="rect">
              <a:avLst/>
            </a:prstGeom>
            <a:solidFill>
              <a:srgbClr val="05A8AA">
                <a:alpha val="100000"/>
              </a:srgbClr>
            </a:solidFill>
          </p:spPr>
          <p:txBody>
            <a:bodyPr/>
            <a:lstStyle/>
            <a:p>
              <a:endParaRPr sz="1286"/>
            </a:p>
          </p:txBody>
        </p:sp>
        <p:sp>
          <p:nvSpPr>
            <p:cNvPr id="201" name="rc201"/>
            <p:cNvSpPr/>
            <p:nvPr/>
          </p:nvSpPr>
          <p:spPr>
            <a:xfrm>
              <a:off x="5364670" y="8127624"/>
              <a:ext cx="23858" cy="37178"/>
            </a:xfrm>
            <a:prstGeom prst="rect">
              <a:avLst/>
            </a:prstGeom>
            <a:solidFill>
              <a:srgbClr val="004993">
                <a:alpha val="100000"/>
              </a:srgbClr>
            </a:solidFill>
          </p:spPr>
          <p:txBody>
            <a:bodyPr/>
            <a:lstStyle/>
            <a:p>
              <a:endParaRPr sz="1286"/>
            </a:p>
          </p:txBody>
        </p:sp>
        <p:sp>
          <p:nvSpPr>
            <p:cNvPr id="202" name="rc202"/>
            <p:cNvSpPr/>
            <p:nvPr/>
          </p:nvSpPr>
          <p:spPr>
            <a:xfrm>
              <a:off x="5412387" y="8074683"/>
              <a:ext cx="23858" cy="50370"/>
            </a:xfrm>
            <a:prstGeom prst="rect">
              <a:avLst/>
            </a:prstGeom>
            <a:solidFill>
              <a:srgbClr val="05A8AA">
                <a:alpha val="100000"/>
              </a:srgbClr>
            </a:solidFill>
          </p:spPr>
          <p:txBody>
            <a:bodyPr/>
            <a:lstStyle/>
            <a:p>
              <a:endParaRPr sz="1286"/>
            </a:p>
          </p:txBody>
        </p:sp>
        <p:sp>
          <p:nvSpPr>
            <p:cNvPr id="203" name="rc203"/>
            <p:cNvSpPr/>
            <p:nvPr/>
          </p:nvSpPr>
          <p:spPr>
            <a:xfrm>
              <a:off x="5412387" y="8125054"/>
              <a:ext cx="23858" cy="39747"/>
            </a:xfrm>
            <a:prstGeom prst="rect">
              <a:avLst/>
            </a:prstGeom>
            <a:solidFill>
              <a:srgbClr val="004993">
                <a:alpha val="100000"/>
              </a:srgbClr>
            </a:solidFill>
          </p:spPr>
          <p:txBody>
            <a:bodyPr/>
            <a:lstStyle/>
            <a:p>
              <a:endParaRPr sz="1286"/>
            </a:p>
          </p:txBody>
        </p:sp>
        <p:sp>
          <p:nvSpPr>
            <p:cNvPr id="204" name="rc204"/>
            <p:cNvSpPr/>
            <p:nvPr/>
          </p:nvSpPr>
          <p:spPr>
            <a:xfrm>
              <a:off x="5460103" y="8056865"/>
              <a:ext cx="23858" cy="60478"/>
            </a:xfrm>
            <a:prstGeom prst="rect">
              <a:avLst/>
            </a:prstGeom>
            <a:solidFill>
              <a:srgbClr val="05A8AA">
                <a:alpha val="100000"/>
              </a:srgbClr>
            </a:solidFill>
          </p:spPr>
          <p:txBody>
            <a:bodyPr/>
            <a:lstStyle/>
            <a:p>
              <a:endParaRPr sz="1286"/>
            </a:p>
          </p:txBody>
        </p:sp>
        <p:sp>
          <p:nvSpPr>
            <p:cNvPr id="205" name="rc205"/>
            <p:cNvSpPr/>
            <p:nvPr/>
          </p:nvSpPr>
          <p:spPr>
            <a:xfrm>
              <a:off x="5460103" y="8117344"/>
              <a:ext cx="23858" cy="47457"/>
            </a:xfrm>
            <a:prstGeom prst="rect">
              <a:avLst/>
            </a:prstGeom>
            <a:solidFill>
              <a:srgbClr val="004993">
                <a:alpha val="100000"/>
              </a:srgbClr>
            </a:solidFill>
          </p:spPr>
          <p:txBody>
            <a:bodyPr/>
            <a:lstStyle/>
            <a:p>
              <a:endParaRPr sz="1286"/>
            </a:p>
          </p:txBody>
        </p:sp>
        <p:sp>
          <p:nvSpPr>
            <p:cNvPr id="206" name="rc206"/>
            <p:cNvSpPr/>
            <p:nvPr/>
          </p:nvSpPr>
          <p:spPr>
            <a:xfrm>
              <a:off x="5507820" y="8072799"/>
              <a:ext cx="23858" cy="47114"/>
            </a:xfrm>
            <a:prstGeom prst="rect">
              <a:avLst/>
            </a:prstGeom>
            <a:solidFill>
              <a:srgbClr val="05A8AA">
                <a:alpha val="100000"/>
              </a:srgbClr>
            </a:solidFill>
          </p:spPr>
          <p:txBody>
            <a:bodyPr/>
            <a:lstStyle/>
            <a:p>
              <a:endParaRPr sz="1286"/>
            </a:p>
          </p:txBody>
        </p:sp>
        <p:sp>
          <p:nvSpPr>
            <p:cNvPr id="207" name="rc207"/>
            <p:cNvSpPr/>
            <p:nvPr/>
          </p:nvSpPr>
          <p:spPr>
            <a:xfrm>
              <a:off x="5507820" y="8119914"/>
              <a:ext cx="23858" cy="44887"/>
            </a:xfrm>
            <a:prstGeom prst="rect">
              <a:avLst/>
            </a:prstGeom>
            <a:solidFill>
              <a:srgbClr val="004993">
                <a:alpha val="100000"/>
              </a:srgbClr>
            </a:solidFill>
          </p:spPr>
          <p:txBody>
            <a:bodyPr/>
            <a:lstStyle/>
            <a:p>
              <a:endParaRPr sz="1286"/>
            </a:p>
          </p:txBody>
        </p:sp>
        <p:sp>
          <p:nvSpPr>
            <p:cNvPr id="208" name="rc208"/>
            <p:cNvSpPr/>
            <p:nvPr/>
          </p:nvSpPr>
          <p:spPr>
            <a:xfrm>
              <a:off x="5555536" y="8055666"/>
              <a:ext cx="23858" cy="63905"/>
            </a:xfrm>
            <a:prstGeom prst="rect">
              <a:avLst/>
            </a:prstGeom>
            <a:solidFill>
              <a:srgbClr val="05A8AA">
                <a:alpha val="100000"/>
              </a:srgbClr>
            </a:solidFill>
          </p:spPr>
          <p:txBody>
            <a:bodyPr/>
            <a:lstStyle/>
            <a:p>
              <a:endParaRPr sz="1286"/>
            </a:p>
          </p:txBody>
        </p:sp>
        <p:sp>
          <p:nvSpPr>
            <p:cNvPr id="209" name="rc209"/>
            <p:cNvSpPr/>
            <p:nvPr/>
          </p:nvSpPr>
          <p:spPr>
            <a:xfrm>
              <a:off x="5555536" y="8119571"/>
              <a:ext cx="23858" cy="45230"/>
            </a:xfrm>
            <a:prstGeom prst="rect">
              <a:avLst/>
            </a:prstGeom>
            <a:solidFill>
              <a:srgbClr val="004993">
                <a:alpha val="100000"/>
              </a:srgbClr>
            </a:solidFill>
          </p:spPr>
          <p:txBody>
            <a:bodyPr/>
            <a:lstStyle/>
            <a:p>
              <a:endParaRPr sz="1286"/>
            </a:p>
          </p:txBody>
        </p:sp>
        <p:sp>
          <p:nvSpPr>
            <p:cNvPr id="210" name="rc210"/>
            <p:cNvSpPr/>
            <p:nvPr/>
          </p:nvSpPr>
          <p:spPr>
            <a:xfrm>
              <a:off x="5603252" y="8107750"/>
              <a:ext cx="23858" cy="26555"/>
            </a:xfrm>
            <a:prstGeom prst="rect">
              <a:avLst/>
            </a:prstGeom>
            <a:solidFill>
              <a:srgbClr val="05A8AA">
                <a:alpha val="100000"/>
              </a:srgbClr>
            </a:solidFill>
          </p:spPr>
          <p:txBody>
            <a:bodyPr/>
            <a:lstStyle/>
            <a:p>
              <a:endParaRPr sz="1286"/>
            </a:p>
          </p:txBody>
        </p:sp>
        <p:sp>
          <p:nvSpPr>
            <p:cNvPr id="211" name="rc211"/>
            <p:cNvSpPr/>
            <p:nvPr/>
          </p:nvSpPr>
          <p:spPr>
            <a:xfrm>
              <a:off x="5603252" y="8134305"/>
              <a:ext cx="23858" cy="30496"/>
            </a:xfrm>
            <a:prstGeom prst="rect">
              <a:avLst/>
            </a:prstGeom>
            <a:solidFill>
              <a:srgbClr val="004993">
                <a:alpha val="100000"/>
              </a:srgbClr>
            </a:solidFill>
          </p:spPr>
          <p:txBody>
            <a:bodyPr/>
            <a:lstStyle/>
            <a:p>
              <a:endParaRPr sz="1286"/>
            </a:p>
          </p:txBody>
        </p:sp>
        <p:sp>
          <p:nvSpPr>
            <p:cNvPr id="212" name="rc212"/>
            <p:cNvSpPr/>
            <p:nvPr/>
          </p:nvSpPr>
          <p:spPr>
            <a:xfrm>
              <a:off x="5650969" y="8114431"/>
              <a:ext cx="23858" cy="27069"/>
            </a:xfrm>
            <a:prstGeom prst="rect">
              <a:avLst/>
            </a:prstGeom>
            <a:solidFill>
              <a:srgbClr val="05A8AA">
                <a:alpha val="100000"/>
              </a:srgbClr>
            </a:solidFill>
          </p:spPr>
          <p:txBody>
            <a:bodyPr/>
            <a:lstStyle/>
            <a:p>
              <a:endParaRPr sz="1286"/>
            </a:p>
          </p:txBody>
        </p:sp>
        <p:sp>
          <p:nvSpPr>
            <p:cNvPr id="213" name="rc213"/>
            <p:cNvSpPr/>
            <p:nvPr/>
          </p:nvSpPr>
          <p:spPr>
            <a:xfrm>
              <a:off x="5650969" y="8141501"/>
              <a:ext cx="23858" cy="23300"/>
            </a:xfrm>
            <a:prstGeom prst="rect">
              <a:avLst/>
            </a:prstGeom>
            <a:solidFill>
              <a:srgbClr val="004993">
                <a:alpha val="100000"/>
              </a:srgbClr>
            </a:solidFill>
          </p:spPr>
          <p:txBody>
            <a:bodyPr/>
            <a:lstStyle/>
            <a:p>
              <a:endParaRPr sz="1286"/>
            </a:p>
          </p:txBody>
        </p:sp>
        <p:sp>
          <p:nvSpPr>
            <p:cNvPr id="214" name="rc214"/>
            <p:cNvSpPr/>
            <p:nvPr/>
          </p:nvSpPr>
          <p:spPr>
            <a:xfrm>
              <a:off x="5698685" y="8044873"/>
              <a:ext cx="23858" cy="64590"/>
            </a:xfrm>
            <a:prstGeom prst="rect">
              <a:avLst/>
            </a:prstGeom>
            <a:solidFill>
              <a:srgbClr val="05A8AA">
                <a:alpha val="100000"/>
              </a:srgbClr>
            </a:solidFill>
          </p:spPr>
          <p:txBody>
            <a:bodyPr/>
            <a:lstStyle/>
            <a:p>
              <a:endParaRPr sz="1286"/>
            </a:p>
          </p:txBody>
        </p:sp>
        <p:sp>
          <p:nvSpPr>
            <p:cNvPr id="215" name="rc215"/>
            <p:cNvSpPr/>
            <p:nvPr/>
          </p:nvSpPr>
          <p:spPr>
            <a:xfrm>
              <a:off x="5698685" y="8109463"/>
              <a:ext cx="23858" cy="55338"/>
            </a:xfrm>
            <a:prstGeom prst="rect">
              <a:avLst/>
            </a:prstGeom>
            <a:solidFill>
              <a:srgbClr val="004993">
                <a:alpha val="100000"/>
              </a:srgbClr>
            </a:solidFill>
          </p:spPr>
          <p:txBody>
            <a:bodyPr/>
            <a:lstStyle/>
            <a:p>
              <a:endParaRPr sz="1286"/>
            </a:p>
          </p:txBody>
        </p:sp>
        <p:sp>
          <p:nvSpPr>
            <p:cNvPr id="216" name="rc216"/>
            <p:cNvSpPr/>
            <p:nvPr/>
          </p:nvSpPr>
          <p:spPr>
            <a:xfrm>
              <a:off x="5746402" y="8008722"/>
              <a:ext cx="23858" cy="91146"/>
            </a:xfrm>
            <a:prstGeom prst="rect">
              <a:avLst/>
            </a:prstGeom>
            <a:solidFill>
              <a:srgbClr val="05A8AA">
                <a:alpha val="100000"/>
              </a:srgbClr>
            </a:solidFill>
          </p:spPr>
          <p:txBody>
            <a:bodyPr/>
            <a:lstStyle/>
            <a:p>
              <a:endParaRPr sz="1286"/>
            </a:p>
          </p:txBody>
        </p:sp>
        <p:sp>
          <p:nvSpPr>
            <p:cNvPr id="217" name="rc217"/>
            <p:cNvSpPr/>
            <p:nvPr/>
          </p:nvSpPr>
          <p:spPr>
            <a:xfrm>
              <a:off x="5746402" y="8099869"/>
              <a:ext cx="23858" cy="64933"/>
            </a:xfrm>
            <a:prstGeom prst="rect">
              <a:avLst/>
            </a:prstGeom>
            <a:solidFill>
              <a:srgbClr val="004993">
                <a:alpha val="100000"/>
              </a:srgbClr>
            </a:solidFill>
          </p:spPr>
          <p:txBody>
            <a:bodyPr/>
            <a:lstStyle/>
            <a:p>
              <a:endParaRPr sz="1286"/>
            </a:p>
          </p:txBody>
        </p:sp>
        <p:sp>
          <p:nvSpPr>
            <p:cNvPr id="218" name="rc218"/>
            <p:cNvSpPr/>
            <p:nvPr/>
          </p:nvSpPr>
          <p:spPr>
            <a:xfrm>
              <a:off x="5794118" y="7981824"/>
              <a:ext cx="23858" cy="106394"/>
            </a:xfrm>
            <a:prstGeom prst="rect">
              <a:avLst/>
            </a:prstGeom>
            <a:solidFill>
              <a:srgbClr val="05A8AA">
                <a:alpha val="100000"/>
              </a:srgbClr>
            </a:solidFill>
          </p:spPr>
          <p:txBody>
            <a:bodyPr/>
            <a:lstStyle/>
            <a:p>
              <a:endParaRPr sz="1286"/>
            </a:p>
          </p:txBody>
        </p:sp>
        <p:sp>
          <p:nvSpPr>
            <p:cNvPr id="219" name="rc219"/>
            <p:cNvSpPr/>
            <p:nvPr/>
          </p:nvSpPr>
          <p:spPr>
            <a:xfrm>
              <a:off x="5794118" y="8088218"/>
              <a:ext cx="23858" cy="76583"/>
            </a:xfrm>
            <a:prstGeom prst="rect">
              <a:avLst/>
            </a:prstGeom>
            <a:solidFill>
              <a:srgbClr val="004993">
                <a:alpha val="100000"/>
              </a:srgbClr>
            </a:solidFill>
          </p:spPr>
          <p:txBody>
            <a:bodyPr/>
            <a:lstStyle/>
            <a:p>
              <a:endParaRPr sz="1286"/>
            </a:p>
          </p:txBody>
        </p:sp>
        <p:sp>
          <p:nvSpPr>
            <p:cNvPr id="220" name="rc220"/>
            <p:cNvSpPr/>
            <p:nvPr/>
          </p:nvSpPr>
          <p:spPr>
            <a:xfrm>
              <a:off x="5841834" y="7967775"/>
              <a:ext cx="23858" cy="111705"/>
            </a:xfrm>
            <a:prstGeom prst="rect">
              <a:avLst/>
            </a:prstGeom>
            <a:solidFill>
              <a:srgbClr val="05A8AA">
                <a:alpha val="100000"/>
              </a:srgbClr>
            </a:solidFill>
          </p:spPr>
          <p:txBody>
            <a:bodyPr/>
            <a:lstStyle/>
            <a:p>
              <a:endParaRPr sz="1286"/>
            </a:p>
          </p:txBody>
        </p:sp>
        <p:sp>
          <p:nvSpPr>
            <p:cNvPr id="221" name="rc221"/>
            <p:cNvSpPr/>
            <p:nvPr/>
          </p:nvSpPr>
          <p:spPr>
            <a:xfrm>
              <a:off x="5841834" y="8079481"/>
              <a:ext cx="23858" cy="85320"/>
            </a:xfrm>
            <a:prstGeom prst="rect">
              <a:avLst/>
            </a:prstGeom>
            <a:solidFill>
              <a:srgbClr val="004993">
                <a:alpha val="100000"/>
              </a:srgbClr>
            </a:solidFill>
          </p:spPr>
          <p:txBody>
            <a:bodyPr/>
            <a:lstStyle/>
            <a:p>
              <a:endParaRPr sz="1286"/>
            </a:p>
          </p:txBody>
        </p:sp>
        <p:sp>
          <p:nvSpPr>
            <p:cNvPr id="222" name="rc222"/>
            <p:cNvSpPr/>
            <p:nvPr/>
          </p:nvSpPr>
          <p:spPr>
            <a:xfrm>
              <a:off x="5889551" y="7925800"/>
              <a:ext cx="23858" cy="135519"/>
            </a:xfrm>
            <a:prstGeom prst="rect">
              <a:avLst/>
            </a:prstGeom>
            <a:solidFill>
              <a:srgbClr val="05A8AA">
                <a:alpha val="100000"/>
              </a:srgbClr>
            </a:solidFill>
          </p:spPr>
          <p:txBody>
            <a:bodyPr/>
            <a:lstStyle/>
            <a:p>
              <a:endParaRPr sz="1286"/>
            </a:p>
          </p:txBody>
        </p:sp>
        <p:sp>
          <p:nvSpPr>
            <p:cNvPr id="223" name="rc223"/>
            <p:cNvSpPr/>
            <p:nvPr/>
          </p:nvSpPr>
          <p:spPr>
            <a:xfrm>
              <a:off x="5889551" y="8061320"/>
              <a:ext cx="23858" cy="103481"/>
            </a:xfrm>
            <a:prstGeom prst="rect">
              <a:avLst/>
            </a:prstGeom>
            <a:solidFill>
              <a:srgbClr val="004993">
                <a:alpha val="100000"/>
              </a:srgbClr>
            </a:solidFill>
          </p:spPr>
          <p:txBody>
            <a:bodyPr/>
            <a:lstStyle/>
            <a:p>
              <a:endParaRPr sz="1286"/>
            </a:p>
          </p:txBody>
        </p:sp>
        <p:sp>
          <p:nvSpPr>
            <p:cNvPr id="224" name="rc224"/>
            <p:cNvSpPr/>
            <p:nvPr/>
          </p:nvSpPr>
          <p:spPr>
            <a:xfrm>
              <a:off x="5937267" y="7980967"/>
              <a:ext cx="23858" cy="107422"/>
            </a:xfrm>
            <a:prstGeom prst="rect">
              <a:avLst/>
            </a:prstGeom>
            <a:solidFill>
              <a:srgbClr val="05A8AA">
                <a:alpha val="100000"/>
              </a:srgbClr>
            </a:solidFill>
          </p:spPr>
          <p:txBody>
            <a:bodyPr/>
            <a:lstStyle/>
            <a:p>
              <a:endParaRPr sz="1286"/>
            </a:p>
          </p:txBody>
        </p:sp>
        <p:sp>
          <p:nvSpPr>
            <p:cNvPr id="225" name="rc225"/>
            <p:cNvSpPr/>
            <p:nvPr/>
          </p:nvSpPr>
          <p:spPr>
            <a:xfrm>
              <a:off x="5937267" y="8088390"/>
              <a:ext cx="23858" cy="76411"/>
            </a:xfrm>
            <a:prstGeom prst="rect">
              <a:avLst/>
            </a:prstGeom>
            <a:solidFill>
              <a:srgbClr val="004993">
                <a:alpha val="100000"/>
              </a:srgbClr>
            </a:solidFill>
          </p:spPr>
          <p:txBody>
            <a:bodyPr/>
            <a:lstStyle/>
            <a:p>
              <a:endParaRPr sz="1286"/>
            </a:p>
          </p:txBody>
        </p:sp>
        <p:sp>
          <p:nvSpPr>
            <p:cNvPr id="226" name="rc226"/>
            <p:cNvSpPr/>
            <p:nvPr/>
          </p:nvSpPr>
          <p:spPr>
            <a:xfrm>
              <a:off x="5984983" y="8042817"/>
              <a:ext cx="23858" cy="67845"/>
            </a:xfrm>
            <a:prstGeom prst="rect">
              <a:avLst/>
            </a:prstGeom>
            <a:solidFill>
              <a:srgbClr val="05A8AA">
                <a:alpha val="100000"/>
              </a:srgbClr>
            </a:solidFill>
          </p:spPr>
          <p:txBody>
            <a:bodyPr/>
            <a:lstStyle/>
            <a:p>
              <a:endParaRPr sz="1286"/>
            </a:p>
          </p:txBody>
        </p:sp>
        <p:sp>
          <p:nvSpPr>
            <p:cNvPr id="227" name="rc227"/>
            <p:cNvSpPr/>
            <p:nvPr/>
          </p:nvSpPr>
          <p:spPr>
            <a:xfrm>
              <a:off x="5984983" y="8110662"/>
              <a:ext cx="23858" cy="54139"/>
            </a:xfrm>
            <a:prstGeom prst="rect">
              <a:avLst/>
            </a:prstGeom>
            <a:solidFill>
              <a:srgbClr val="004993">
                <a:alpha val="100000"/>
              </a:srgbClr>
            </a:solidFill>
          </p:spPr>
          <p:txBody>
            <a:bodyPr/>
            <a:lstStyle/>
            <a:p>
              <a:endParaRPr sz="1286"/>
            </a:p>
          </p:txBody>
        </p:sp>
        <p:sp>
          <p:nvSpPr>
            <p:cNvPr id="228" name="rc228"/>
            <p:cNvSpPr/>
            <p:nvPr/>
          </p:nvSpPr>
          <p:spPr>
            <a:xfrm>
              <a:off x="6032700" y="7881940"/>
              <a:ext cx="23858" cy="165159"/>
            </a:xfrm>
            <a:prstGeom prst="rect">
              <a:avLst/>
            </a:prstGeom>
            <a:solidFill>
              <a:srgbClr val="05A8AA">
                <a:alpha val="100000"/>
              </a:srgbClr>
            </a:solidFill>
          </p:spPr>
          <p:txBody>
            <a:bodyPr/>
            <a:lstStyle/>
            <a:p>
              <a:endParaRPr sz="1286"/>
            </a:p>
          </p:txBody>
        </p:sp>
        <p:sp>
          <p:nvSpPr>
            <p:cNvPr id="229" name="rc229"/>
            <p:cNvSpPr/>
            <p:nvPr/>
          </p:nvSpPr>
          <p:spPr>
            <a:xfrm>
              <a:off x="6032700" y="8047100"/>
              <a:ext cx="23858" cy="117701"/>
            </a:xfrm>
            <a:prstGeom prst="rect">
              <a:avLst/>
            </a:prstGeom>
            <a:solidFill>
              <a:srgbClr val="004993">
                <a:alpha val="100000"/>
              </a:srgbClr>
            </a:solidFill>
          </p:spPr>
          <p:txBody>
            <a:bodyPr/>
            <a:lstStyle/>
            <a:p>
              <a:endParaRPr sz="1286"/>
            </a:p>
          </p:txBody>
        </p:sp>
        <p:sp>
          <p:nvSpPr>
            <p:cNvPr id="230" name="rc230"/>
            <p:cNvSpPr/>
            <p:nvPr/>
          </p:nvSpPr>
          <p:spPr>
            <a:xfrm>
              <a:off x="6080416" y="7895304"/>
              <a:ext cx="23858" cy="151110"/>
            </a:xfrm>
            <a:prstGeom prst="rect">
              <a:avLst/>
            </a:prstGeom>
            <a:solidFill>
              <a:srgbClr val="05A8AA">
                <a:alpha val="100000"/>
              </a:srgbClr>
            </a:solidFill>
          </p:spPr>
          <p:txBody>
            <a:bodyPr/>
            <a:lstStyle/>
            <a:p>
              <a:endParaRPr sz="1286"/>
            </a:p>
          </p:txBody>
        </p:sp>
        <p:sp>
          <p:nvSpPr>
            <p:cNvPr id="231" name="rc231"/>
            <p:cNvSpPr/>
            <p:nvPr/>
          </p:nvSpPr>
          <p:spPr>
            <a:xfrm>
              <a:off x="6080416" y="8046414"/>
              <a:ext cx="23858" cy="118387"/>
            </a:xfrm>
            <a:prstGeom prst="rect">
              <a:avLst/>
            </a:prstGeom>
            <a:solidFill>
              <a:srgbClr val="004993">
                <a:alpha val="100000"/>
              </a:srgbClr>
            </a:solidFill>
          </p:spPr>
          <p:txBody>
            <a:bodyPr/>
            <a:lstStyle/>
            <a:p>
              <a:endParaRPr sz="1286"/>
            </a:p>
          </p:txBody>
        </p:sp>
        <p:sp>
          <p:nvSpPr>
            <p:cNvPr id="232" name="rc232"/>
            <p:cNvSpPr/>
            <p:nvPr/>
          </p:nvSpPr>
          <p:spPr>
            <a:xfrm>
              <a:off x="6128133" y="7903528"/>
              <a:ext cx="23858" cy="152995"/>
            </a:xfrm>
            <a:prstGeom prst="rect">
              <a:avLst/>
            </a:prstGeom>
            <a:solidFill>
              <a:srgbClr val="05A8AA">
                <a:alpha val="100000"/>
              </a:srgbClr>
            </a:solidFill>
          </p:spPr>
          <p:txBody>
            <a:bodyPr/>
            <a:lstStyle/>
            <a:p>
              <a:endParaRPr sz="1286"/>
            </a:p>
          </p:txBody>
        </p:sp>
        <p:sp>
          <p:nvSpPr>
            <p:cNvPr id="233" name="rc233"/>
            <p:cNvSpPr/>
            <p:nvPr/>
          </p:nvSpPr>
          <p:spPr>
            <a:xfrm>
              <a:off x="6128133" y="8056523"/>
              <a:ext cx="23858" cy="108278"/>
            </a:xfrm>
            <a:prstGeom prst="rect">
              <a:avLst/>
            </a:prstGeom>
            <a:solidFill>
              <a:srgbClr val="004993">
                <a:alpha val="100000"/>
              </a:srgbClr>
            </a:solidFill>
          </p:spPr>
          <p:txBody>
            <a:bodyPr/>
            <a:lstStyle/>
            <a:p>
              <a:endParaRPr sz="1286"/>
            </a:p>
          </p:txBody>
        </p:sp>
        <p:sp>
          <p:nvSpPr>
            <p:cNvPr id="234" name="rc234"/>
            <p:cNvSpPr/>
            <p:nvPr/>
          </p:nvSpPr>
          <p:spPr>
            <a:xfrm>
              <a:off x="6175849" y="7909010"/>
              <a:ext cx="23858" cy="138946"/>
            </a:xfrm>
            <a:prstGeom prst="rect">
              <a:avLst/>
            </a:prstGeom>
            <a:solidFill>
              <a:srgbClr val="05A8AA">
                <a:alpha val="100000"/>
              </a:srgbClr>
            </a:solidFill>
          </p:spPr>
          <p:txBody>
            <a:bodyPr/>
            <a:lstStyle/>
            <a:p>
              <a:endParaRPr sz="1286"/>
            </a:p>
          </p:txBody>
        </p:sp>
        <p:sp>
          <p:nvSpPr>
            <p:cNvPr id="235" name="rc235"/>
            <p:cNvSpPr/>
            <p:nvPr/>
          </p:nvSpPr>
          <p:spPr>
            <a:xfrm>
              <a:off x="6175849" y="8047956"/>
              <a:ext cx="23858" cy="116845"/>
            </a:xfrm>
            <a:prstGeom prst="rect">
              <a:avLst/>
            </a:prstGeom>
            <a:solidFill>
              <a:srgbClr val="004993">
                <a:alpha val="100000"/>
              </a:srgbClr>
            </a:solidFill>
          </p:spPr>
          <p:txBody>
            <a:bodyPr/>
            <a:lstStyle/>
            <a:p>
              <a:endParaRPr sz="1286"/>
            </a:p>
          </p:txBody>
        </p:sp>
        <p:sp>
          <p:nvSpPr>
            <p:cNvPr id="236" name="rc236"/>
            <p:cNvSpPr/>
            <p:nvPr/>
          </p:nvSpPr>
          <p:spPr>
            <a:xfrm>
              <a:off x="6223565" y="7913293"/>
              <a:ext cx="23858" cy="145456"/>
            </a:xfrm>
            <a:prstGeom prst="rect">
              <a:avLst/>
            </a:prstGeom>
            <a:solidFill>
              <a:srgbClr val="05A8AA">
                <a:alpha val="100000"/>
              </a:srgbClr>
            </a:solidFill>
          </p:spPr>
          <p:txBody>
            <a:bodyPr/>
            <a:lstStyle/>
            <a:p>
              <a:endParaRPr sz="1286"/>
            </a:p>
          </p:txBody>
        </p:sp>
        <p:sp>
          <p:nvSpPr>
            <p:cNvPr id="237" name="rc237"/>
            <p:cNvSpPr/>
            <p:nvPr/>
          </p:nvSpPr>
          <p:spPr>
            <a:xfrm>
              <a:off x="6223565" y="8058750"/>
              <a:ext cx="23858" cy="106051"/>
            </a:xfrm>
            <a:prstGeom prst="rect">
              <a:avLst/>
            </a:prstGeom>
            <a:solidFill>
              <a:srgbClr val="004993">
                <a:alpha val="100000"/>
              </a:srgbClr>
            </a:solidFill>
          </p:spPr>
          <p:txBody>
            <a:bodyPr/>
            <a:lstStyle/>
            <a:p>
              <a:endParaRPr sz="1286"/>
            </a:p>
          </p:txBody>
        </p:sp>
        <p:sp>
          <p:nvSpPr>
            <p:cNvPr id="238" name="rc238"/>
            <p:cNvSpPr/>
            <p:nvPr/>
          </p:nvSpPr>
          <p:spPr>
            <a:xfrm>
              <a:off x="6271282" y="7988335"/>
              <a:ext cx="23858" cy="105194"/>
            </a:xfrm>
            <a:prstGeom prst="rect">
              <a:avLst/>
            </a:prstGeom>
            <a:solidFill>
              <a:srgbClr val="05A8AA">
                <a:alpha val="100000"/>
              </a:srgbClr>
            </a:solidFill>
          </p:spPr>
          <p:txBody>
            <a:bodyPr/>
            <a:lstStyle/>
            <a:p>
              <a:endParaRPr sz="1286"/>
            </a:p>
          </p:txBody>
        </p:sp>
        <p:sp>
          <p:nvSpPr>
            <p:cNvPr id="239" name="rc239"/>
            <p:cNvSpPr/>
            <p:nvPr/>
          </p:nvSpPr>
          <p:spPr>
            <a:xfrm>
              <a:off x="6271282" y="8093529"/>
              <a:ext cx="23858" cy="71272"/>
            </a:xfrm>
            <a:prstGeom prst="rect">
              <a:avLst/>
            </a:prstGeom>
            <a:solidFill>
              <a:srgbClr val="004993">
                <a:alpha val="100000"/>
              </a:srgbClr>
            </a:solidFill>
          </p:spPr>
          <p:txBody>
            <a:bodyPr/>
            <a:lstStyle/>
            <a:p>
              <a:endParaRPr sz="1286"/>
            </a:p>
          </p:txBody>
        </p:sp>
        <p:sp>
          <p:nvSpPr>
            <p:cNvPr id="240" name="rc240"/>
            <p:cNvSpPr/>
            <p:nvPr/>
          </p:nvSpPr>
          <p:spPr>
            <a:xfrm>
              <a:off x="6318998" y="8066460"/>
              <a:ext cx="23858" cy="53625"/>
            </a:xfrm>
            <a:prstGeom prst="rect">
              <a:avLst/>
            </a:prstGeom>
            <a:solidFill>
              <a:srgbClr val="05A8AA">
                <a:alpha val="100000"/>
              </a:srgbClr>
            </a:solidFill>
          </p:spPr>
          <p:txBody>
            <a:bodyPr/>
            <a:lstStyle/>
            <a:p>
              <a:endParaRPr sz="1286"/>
            </a:p>
          </p:txBody>
        </p:sp>
        <p:sp>
          <p:nvSpPr>
            <p:cNvPr id="241" name="rc241"/>
            <p:cNvSpPr/>
            <p:nvPr/>
          </p:nvSpPr>
          <p:spPr>
            <a:xfrm>
              <a:off x="6318998" y="8120085"/>
              <a:ext cx="23858" cy="44716"/>
            </a:xfrm>
            <a:prstGeom prst="rect">
              <a:avLst/>
            </a:prstGeom>
            <a:solidFill>
              <a:srgbClr val="004993">
                <a:alpha val="100000"/>
              </a:srgbClr>
            </a:solidFill>
          </p:spPr>
          <p:txBody>
            <a:bodyPr/>
            <a:lstStyle/>
            <a:p>
              <a:endParaRPr sz="1286"/>
            </a:p>
          </p:txBody>
        </p:sp>
        <p:sp>
          <p:nvSpPr>
            <p:cNvPr id="242" name="rc242"/>
            <p:cNvSpPr/>
            <p:nvPr/>
          </p:nvSpPr>
          <p:spPr>
            <a:xfrm>
              <a:off x="6366715" y="7925629"/>
              <a:ext cx="23858" cy="144942"/>
            </a:xfrm>
            <a:prstGeom prst="rect">
              <a:avLst/>
            </a:prstGeom>
            <a:solidFill>
              <a:srgbClr val="05A8AA">
                <a:alpha val="100000"/>
              </a:srgbClr>
            </a:solidFill>
          </p:spPr>
          <p:txBody>
            <a:bodyPr/>
            <a:lstStyle/>
            <a:p>
              <a:endParaRPr sz="1286"/>
            </a:p>
          </p:txBody>
        </p:sp>
        <p:sp>
          <p:nvSpPr>
            <p:cNvPr id="243" name="rc243"/>
            <p:cNvSpPr/>
            <p:nvPr/>
          </p:nvSpPr>
          <p:spPr>
            <a:xfrm>
              <a:off x="6366715" y="8070572"/>
              <a:ext cx="23858" cy="94229"/>
            </a:xfrm>
            <a:prstGeom prst="rect">
              <a:avLst/>
            </a:prstGeom>
            <a:solidFill>
              <a:srgbClr val="004993">
                <a:alpha val="100000"/>
              </a:srgbClr>
            </a:solidFill>
          </p:spPr>
          <p:txBody>
            <a:bodyPr/>
            <a:lstStyle/>
            <a:p>
              <a:endParaRPr sz="1286"/>
            </a:p>
          </p:txBody>
        </p:sp>
        <p:sp>
          <p:nvSpPr>
            <p:cNvPr id="244" name="rc244"/>
            <p:cNvSpPr/>
            <p:nvPr/>
          </p:nvSpPr>
          <p:spPr>
            <a:xfrm>
              <a:off x="6414431" y="7925629"/>
              <a:ext cx="23858" cy="138432"/>
            </a:xfrm>
            <a:prstGeom prst="rect">
              <a:avLst/>
            </a:prstGeom>
            <a:solidFill>
              <a:srgbClr val="05A8AA">
                <a:alpha val="100000"/>
              </a:srgbClr>
            </a:solidFill>
          </p:spPr>
          <p:txBody>
            <a:bodyPr/>
            <a:lstStyle/>
            <a:p>
              <a:endParaRPr sz="1286"/>
            </a:p>
          </p:txBody>
        </p:sp>
        <p:sp>
          <p:nvSpPr>
            <p:cNvPr id="245" name="rc245"/>
            <p:cNvSpPr/>
            <p:nvPr/>
          </p:nvSpPr>
          <p:spPr>
            <a:xfrm>
              <a:off x="6414431" y="8064061"/>
              <a:ext cx="23858" cy="100740"/>
            </a:xfrm>
            <a:prstGeom prst="rect">
              <a:avLst/>
            </a:prstGeom>
            <a:solidFill>
              <a:srgbClr val="004993">
                <a:alpha val="100000"/>
              </a:srgbClr>
            </a:solidFill>
          </p:spPr>
          <p:txBody>
            <a:bodyPr/>
            <a:lstStyle/>
            <a:p>
              <a:endParaRPr sz="1286"/>
            </a:p>
          </p:txBody>
        </p:sp>
        <p:sp>
          <p:nvSpPr>
            <p:cNvPr id="246" name="rc246"/>
            <p:cNvSpPr/>
            <p:nvPr/>
          </p:nvSpPr>
          <p:spPr>
            <a:xfrm>
              <a:off x="6462147" y="7887423"/>
              <a:ext cx="23858" cy="167900"/>
            </a:xfrm>
            <a:prstGeom prst="rect">
              <a:avLst/>
            </a:prstGeom>
            <a:solidFill>
              <a:srgbClr val="05A8AA">
                <a:alpha val="100000"/>
              </a:srgbClr>
            </a:solidFill>
          </p:spPr>
          <p:txBody>
            <a:bodyPr/>
            <a:lstStyle/>
            <a:p>
              <a:endParaRPr sz="1286"/>
            </a:p>
          </p:txBody>
        </p:sp>
        <p:sp>
          <p:nvSpPr>
            <p:cNvPr id="247" name="rc247"/>
            <p:cNvSpPr/>
            <p:nvPr/>
          </p:nvSpPr>
          <p:spPr>
            <a:xfrm>
              <a:off x="6462147" y="8055323"/>
              <a:ext cx="23858" cy="109478"/>
            </a:xfrm>
            <a:prstGeom prst="rect">
              <a:avLst/>
            </a:prstGeom>
            <a:solidFill>
              <a:srgbClr val="004993">
                <a:alpha val="100000"/>
              </a:srgbClr>
            </a:solidFill>
          </p:spPr>
          <p:txBody>
            <a:bodyPr/>
            <a:lstStyle/>
            <a:p>
              <a:endParaRPr sz="1286"/>
            </a:p>
          </p:txBody>
        </p:sp>
        <p:sp>
          <p:nvSpPr>
            <p:cNvPr id="248" name="rc248"/>
            <p:cNvSpPr/>
            <p:nvPr/>
          </p:nvSpPr>
          <p:spPr>
            <a:xfrm>
              <a:off x="6509864" y="7897188"/>
              <a:ext cx="23858" cy="166016"/>
            </a:xfrm>
            <a:prstGeom prst="rect">
              <a:avLst/>
            </a:prstGeom>
            <a:solidFill>
              <a:srgbClr val="05A8AA">
                <a:alpha val="100000"/>
              </a:srgbClr>
            </a:solidFill>
          </p:spPr>
          <p:txBody>
            <a:bodyPr/>
            <a:lstStyle/>
            <a:p>
              <a:endParaRPr sz="1286"/>
            </a:p>
          </p:txBody>
        </p:sp>
        <p:sp>
          <p:nvSpPr>
            <p:cNvPr id="249" name="rc249"/>
            <p:cNvSpPr/>
            <p:nvPr/>
          </p:nvSpPr>
          <p:spPr>
            <a:xfrm>
              <a:off x="6509864" y="8063205"/>
              <a:ext cx="23858" cy="101597"/>
            </a:xfrm>
            <a:prstGeom prst="rect">
              <a:avLst/>
            </a:prstGeom>
            <a:solidFill>
              <a:srgbClr val="004993">
                <a:alpha val="100000"/>
              </a:srgbClr>
            </a:solidFill>
          </p:spPr>
          <p:txBody>
            <a:bodyPr/>
            <a:lstStyle/>
            <a:p>
              <a:endParaRPr sz="1286"/>
            </a:p>
          </p:txBody>
        </p:sp>
        <p:sp>
          <p:nvSpPr>
            <p:cNvPr id="250" name="rc250"/>
            <p:cNvSpPr/>
            <p:nvPr/>
          </p:nvSpPr>
          <p:spPr>
            <a:xfrm>
              <a:off x="6557580" y="7878856"/>
              <a:ext cx="23858" cy="173554"/>
            </a:xfrm>
            <a:prstGeom prst="rect">
              <a:avLst/>
            </a:prstGeom>
            <a:solidFill>
              <a:srgbClr val="05A8AA">
                <a:alpha val="100000"/>
              </a:srgbClr>
            </a:solidFill>
          </p:spPr>
          <p:txBody>
            <a:bodyPr/>
            <a:lstStyle/>
            <a:p>
              <a:endParaRPr sz="1286"/>
            </a:p>
          </p:txBody>
        </p:sp>
        <p:sp>
          <p:nvSpPr>
            <p:cNvPr id="251" name="rc251"/>
            <p:cNvSpPr/>
            <p:nvPr/>
          </p:nvSpPr>
          <p:spPr>
            <a:xfrm>
              <a:off x="6557580" y="8052411"/>
              <a:ext cx="23858" cy="112390"/>
            </a:xfrm>
            <a:prstGeom prst="rect">
              <a:avLst/>
            </a:prstGeom>
            <a:solidFill>
              <a:srgbClr val="004993">
                <a:alpha val="100000"/>
              </a:srgbClr>
            </a:solidFill>
          </p:spPr>
          <p:txBody>
            <a:bodyPr/>
            <a:lstStyle/>
            <a:p>
              <a:endParaRPr sz="1286"/>
            </a:p>
          </p:txBody>
        </p:sp>
        <p:sp>
          <p:nvSpPr>
            <p:cNvPr id="252" name="rc252"/>
            <p:cNvSpPr/>
            <p:nvPr/>
          </p:nvSpPr>
          <p:spPr>
            <a:xfrm>
              <a:off x="6605297" y="7970003"/>
              <a:ext cx="23858" cy="112048"/>
            </a:xfrm>
            <a:prstGeom prst="rect">
              <a:avLst/>
            </a:prstGeom>
            <a:solidFill>
              <a:srgbClr val="05A8AA">
                <a:alpha val="100000"/>
              </a:srgbClr>
            </a:solidFill>
          </p:spPr>
          <p:txBody>
            <a:bodyPr/>
            <a:lstStyle/>
            <a:p>
              <a:endParaRPr sz="1286"/>
            </a:p>
          </p:txBody>
        </p:sp>
        <p:sp>
          <p:nvSpPr>
            <p:cNvPr id="253" name="rc253"/>
            <p:cNvSpPr/>
            <p:nvPr/>
          </p:nvSpPr>
          <p:spPr>
            <a:xfrm>
              <a:off x="6605297" y="8082051"/>
              <a:ext cx="23858" cy="82751"/>
            </a:xfrm>
            <a:prstGeom prst="rect">
              <a:avLst/>
            </a:prstGeom>
            <a:solidFill>
              <a:srgbClr val="004993">
                <a:alpha val="100000"/>
              </a:srgbClr>
            </a:solidFill>
          </p:spPr>
          <p:txBody>
            <a:bodyPr/>
            <a:lstStyle/>
            <a:p>
              <a:endParaRPr sz="1286"/>
            </a:p>
          </p:txBody>
        </p:sp>
        <p:sp>
          <p:nvSpPr>
            <p:cNvPr id="254" name="rc254"/>
            <p:cNvSpPr/>
            <p:nvPr/>
          </p:nvSpPr>
          <p:spPr>
            <a:xfrm>
              <a:off x="6653013" y="8068173"/>
              <a:ext cx="23858" cy="50712"/>
            </a:xfrm>
            <a:prstGeom prst="rect">
              <a:avLst/>
            </a:prstGeom>
            <a:solidFill>
              <a:srgbClr val="05A8AA">
                <a:alpha val="100000"/>
              </a:srgbClr>
            </a:solidFill>
          </p:spPr>
          <p:txBody>
            <a:bodyPr/>
            <a:lstStyle/>
            <a:p>
              <a:endParaRPr sz="1286"/>
            </a:p>
          </p:txBody>
        </p:sp>
        <p:sp>
          <p:nvSpPr>
            <p:cNvPr id="255" name="rc255"/>
            <p:cNvSpPr/>
            <p:nvPr/>
          </p:nvSpPr>
          <p:spPr>
            <a:xfrm>
              <a:off x="6653013" y="8118886"/>
              <a:ext cx="23858" cy="45915"/>
            </a:xfrm>
            <a:prstGeom prst="rect">
              <a:avLst/>
            </a:prstGeom>
            <a:solidFill>
              <a:srgbClr val="004993">
                <a:alpha val="100000"/>
              </a:srgbClr>
            </a:solidFill>
          </p:spPr>
          <p:txBody>
            <a:bodyPr/>
            <a:lstStyle/>
            <a:p>
              <a:endParaRPr sz="1286"/>
            </a:p>
          </p:txBody>
        </p:sp>
        <p:sp>
          <p:nvSpPr>
            <p:cNvPr id="256" name="rc256"/>
            <p:cNvSpPr/>
            <p:nvPr/>
          </p:nvSpPr>
          <p:spPr>
            <a:xfrm>
              <a:off x="6700729" y="7898045"/>
              <a:ext cx="23858" cy="165844"/>
            </a:xfrm>
            <a:prstGeom prst="rect">
              <a:avLst/>
            </a:prstGeom>
            <a:solidFill>
              <a:srgbClr val="05A8AA">
                <a:alpha val="100000"/>
              </a:srgbClr>
            </a:solidFill>
          </p:spPr>
          <p:txBody>
            <a:bodyPr/>
            <a:lstStyle/>
            <a:p>
              <a:endParaRPr sz="1286"/>
            </a:p>
          </p:txBody>
        </p:sp>
        <p:sp>
          <p:nvSpPr>
            <p:cNvPr id="257" name="rc257"/>
            <p:cNvSpPr/>
            <p:nvPr/>
          </p:nvSpPr>
          <p:spPr>
            <a:xfrm>
              <a:off x="6700729" y="8063890"/>
              <a:ext cx="23858" cy="100911"/>
            </a:xfrm>
            <a:prstGeom prst="rect">
              <a:avLst/>
            </a:prstGeom>
            <a:solidFill>
              <a:srgbClr val="004993">
                <a:alpha val="100000"/>
              </a:srgbClr>
            </a:solidFill>
          </p:spPr>
          <p:txBody>
            <a:bodyPr/>
            <a:lstStyle/>
            <a:p>
              <a:endParaRPr sz="1286"/>
            </a:p>
          </p:txBody>
        </p:sp>
        <p:sp>
          <p:nvSpPr>
            <p:cNvPr id="258" name="rc258"/>
            <p:cNvSpPr/>
            <p:nvPr/>
          </p:nvSpPr>
          <p:spPr>
            <a:xfrm>
              <a:off x="6748446" y="7885196"/>
              <a:ext cx="23858" cy="167044"/>
            </a:xfrm>
            <a:prstGeom prst="rect">
              <a:avLst/>
            </a:prstGeom>
            <a:solidFill>
              <a:srgbClr val="05A8AA">
                <a:alpha val="100000"/>
              </a:srgbClr>
            </a:solidFill>
          </p:spPr>
          <p:txBody>
            <a:bodyPr/>
            <a:lstStyle/>
            <a:p>
              <a:endParaRPr sz="1286"/>
            </a:p>
          </p:txBody>
        </p:sp>
        <p:sp>
          <p:nvSpPr>
            <p:cNvPr id="259" name="rc259"/>
            <p:cNvSpPr/>
            <p:nvPr/>
          </p:nvSpPr>
          <p:spPr>
            <a:xfrm>
              <a:off x="6748446" y="8052240"/>
              <a:ext cx="23858" cy="112562"/>
            </a:xfrm>
            <a:prstGeom prst="rect">
              <a:avLst/>
            </a:prstGeom>
            <a:solidFill>
              <a:srgbClr val="004993">
                <a:alpha val="100000"/>
              </a:srgbClr>
            </a:solidFill>
          </p:spPr>
          <p:txBody>
            <a:bodyPr/>
            <a:lstStyle/>
            <a:p>
              <a:endParaRPr sz="1286"/>
            </a:p>
          </p:txBody>
        </p:sp>
        <p:sp>
          <p:nvSpPr>
            <p:cNvPr id="260" name="rc260"/>
            <p:cNvSpPr/>
            <p:nvPr/>
          </p:nvSpPr>
          <p:spPr>
            <a:xfrm>
              <a:off x="6796162" y="7882797"/>
              <a:ext cx="23858" cy="156764"/>
            </a:xfrm>
            <a:prstGeom prst="rect">
              <a:avLst/>
            </a:prstGeom>
            <a:solidFill>
              <a:srgbClr val="05A8AA">
                <a:alpha val="100000"/>
              </a:srgbClr>
            </a:solidFill>
          </p:spPr>
          <p:txBody>
            <a:bodyPr/>
            <a:lstStyle/>
            <a:p>
              <a:endParaRPr sz="1286"/>
            </a:p>
          </p:txBody>
        </p:sp>
        <p:sp>
          <p:nvSpPr>
            <p:cNvPr id="261" name="rc261"/>
            <p:cNvSpPr/>
            <p:nvPr/>
          </p:nvSpPr>
          <p:spPr>
            <a:xfrm>
              <a:off x="6796162" y="8039561"/>
              <a:ext cx="23858" cy="125240"/>
            </a:xfrm>
            <a:prstGeom prst="rect">
              <a:avLst/>
            </a:prstGeom>
            <a:solidFill>
              <a:srgbClr val="004993">
                <a:alpha val="100000"/>
              </a:srgbClr>
            </a:solidFill>
          </p:spPr>
          <p:txBody>
            <a:bodyPr/>
            <a:lstStyle/>
            <a:p>
              <a:endParaRPr sz="1286"/>
            </a:p>
          </p:txBody>
        </p:sp>
        <p:sp>
          <p:nvSpPr>
            <p:cNvPr id="262" name="rc262"/>
            <p:cNvSpPr/>
            <p:nvPr/>
          </p:nvSpPr>
          <p:spPr>
            <a:xfrm>
              <a:off x="6843878" y="7877314"/>
              <a:ext cx="23858" cy="167900"/>
            </a:xfrm>
            <a:prstGeom prst="rect">
              <a:avLst/>
            </a:prstGeom>
            <a:solidFill>
              <a:srgbClr val="05A8AA">
                <a:alpha val="100000"/>
              </a:srgbClr>
            </a:solidFill>
          </p:spPr>
          <p:txBody>
            <a:bodyPr/>
            <a:lstStyle/>
            <a:p>
              <a:endParaRPr sz="1286"/>
            </a:p>
          </p:txBody>
        </p:sp>
        <p:sp>
          <p:nvSpPr>
            <p:cNvPr id="263" name="rc263"/>
            <p:cNvSpPr/>
            <p:nvPr/>
          </p:nvSpPr>
          <p:spPr>
            <a:xfrm>
              <a:off x="6843878" y="8045215"/>
              <a:ext cx="23858" cy="119586"/>
            </a:xfrm>
            <a:prstGeom prst="rect">
              <a:avLst/>
            </a:prstGeom>
            <a:solidFill>
              <a:srgbClr val="004993">
                <a:alpha val="100000"/>
              </a:srgbClr>
            </a:solidFill>
          </p:spPr>
          <p:txBody>
            <a:bodyPr/>
            <a:lstStyle/>
            <a:p>
              <a:endParaRPr sz="1286"/>
            </a:p>
          </p:txBody>
        </p:sp>
        <p:sp>
          <p:nvSpPr>
            <p:cNvPr id="264" name="rc264"/>
            <p:cNvSpPr/>
            <p:nvPr/>
          </p:nvSpPr>
          <p:spPr>
            <a:xfrm>
              <a:off x="6891595" y="7887594"/>
              <a:ext cx="23858" cy="154708"/>
            </a:xfrm>
            <a:prstGeom prst="rect">
              <a:avLst/>
            </a:prstGeom>
            <a:solidFill>
              <a:srgbClr val="05A8AA">
                <a:alpha val="100000"/>
              </a:srgbClr>
            </a:solidFill>
          </p:spPr>
          <p:txBody>
            <a:bodyPr/>
            <a:lstStyle/>
            <a:p>
              <a:endParaRPr sz="1286"/>
            </a:p>
          </p:txBody>
        </p:sp>
        <p:sp>
          <p:nvSpPr>
            <p:cNvPr id="265" name="rc265"/>
            <p:cNvSpPr/>
            <p:nvPr/>
          </p:nvSpPr>
          <p:spPr>
            <a:xfrm>
              <a:off x="6891595" y="8042303"/>
              <a:ext cx="23858" cy="122498"/>
            </a:xfrm>
            <a:prstGeom prst="rect">
              <a:avLst/>
            </a:prstGeom>
            <a:solidFill>
              <a:srgbClr val="004993">
                <a:alpha val="100000"/>
              </a:srgbClr>
            </a:solidFill>
          </p:spPr>
          <p:txBody>
            <a:bodyPr/>
            <a:lstStyle/>
            <a:p>
              <a:endParaRPr sz="1286"/>
            </a:p>
          </p:txBody>
        </p:sp>
        <p:sp>
          <p:nvSpPr>
            <p:cNvPr id="266" name="rc266"/>
            <p:cNvSpPr/>
            <p:nvPr/>
          </p:nvSpPr>
          <p:spPr>
            <a:xfrm>
              <a:off x="6939311" y="7956810"/>
              <a:ext cx="23858" cy="110334"/>
            </a:xfrm>
            <a:prstGeom prst="rect">
              <a:avLst/>
            </a:prstGeom>
            <a:solidFill>
              <a:srgbClr val="05A8AA">
                <a:alpha val="100000"/>
              </a:srgbClr>
            </a:solidFill>
          </p:spPr>
          <p:txBody>
            <a:bodyPr/>
            <a:lstStyle/>
            <a:p>
              <a:endParaRPr sz="1286"/>
            </a:p>
          </p:txBody>
        </p:sp>
        <p:sp>
          <p:nvSpPr>
            <p:cNvPr id="267" name="rc267"/>
            <p:cNvSpPr/>
            <p:nvPr/>
          </p:nvSpPr>
          <p:spPr>
            <a:xfrm>
              <a:off x="6939311" y="8067145"/>
              <a:ext cx="23858" cy="97656"/>
            </a:xfrm>
            <a:prstGeom prst="rect">
              <a:avLst/>
            </a:prstGeom>
            <a:solidFill>
              <a:srgbClr val="004993">
                <a:alpha val="100000"/>
              </a:srgbClr>
            </a:solidFill>
          </p:spPr>
          <p:txBody>
            <a:bodyPr/>
            <a:lstStyle/>
            <a:p>
              <a:endParaRPr sz="1286"/>
            </a:p>
          </p:txBody>
        </p:sp>
        <p:sp>
          <p:nvSpPr>
            <p:cNvPr id="268" name="rc268"/>
            <p:cNvSpPr/>
            <p:nvPr/>
          </p:nvSpPr>
          <p:spPr>
            <a:xfrm>
              <a:off x="6987028" y="8061149"/>
              <a:ext cx="23858" cy="46601"/>
            </a:xfrm>
            <a:prstGeom prst="rect">
              <a:avLst/>
            </a:prstGeom>
            <a:solidFill>
              <a:srgbClr val="05A8AA">
                <a:alpha val="100000"/>
              </a:srgbClr>
            </a:solidFill>
          </p:spPr>
          <p:txBody>
            <a:bodyPr/>
            <a:lstStyle/>
            <a:p>
              <a:endParaRPr sz="1286"/>
            </a:p>
          </p:txBody>
        </p:sp>
        <p:sp>
          <p:nvSpPr>
            <p:cNvPr id="269" name="rc269"/>
            <p:cNvSpPr/>
            <p:nvPr/>
          </p:nvSpPr>
          <p:spPr>
            <a:xfrm>
              <a:off x="6987028" y="8107750"/>
              <a:ext cx="23858" cy="57051"/>
            </a:xfrm>
            <a:prstGeom prst="rect">
              <a:avLst/>
            </a:prstGeom>
            <a:solidFill>
              <a:srgbClr val="004993">
                <a:alpha val="100000"/>
              </a:srgbClr>
            </a:solidFill>
          </p:spPr>
          <p:txBody>
            <a:bodyPr/>
            <a:lstStyle/>
            <a:p>
              <a:endParaRPr sz="1286"/>
            </a:p>
          </p:txBody>
        </p:sp>
        <p:sp>
          <p:nvSpPr>
            <p:cNvPr id="270" name="rc270"/>
            <p:cNvSpPr/>
            <p:nvPr/>
          </p:nvSpPr>
          <p:spPr>
            <a:xfrm>
              <a:off x="7034744" y="7882283"/>
              <a:ext cx="23858" cy="161047"/>
            </a:xfrm>
            <a:prstGeom prst="rect">
              <a:avLst/>
            </a:prstGeom>
            <a:solidFill>
              <a:srgbClr val="05A8AA">
                <a:alpha val="100000"/>
              </a:srgbClr>
            </a:solidFill>
          </p:spPr>
          <p:txBody>
            <a:bodyPr/>
            <a:lstStyle/>
            <a:p>
              <a:endParaRPr sz="1286"/>
            </a:p>
          </p:txBody>
        </p:sp>
        <p:sp>
          <p:nvSpPr>
            <p:cNvPr id="271" name="rc271"/>
            <p:cNvSpPr/>
            <p:nvPr/>
          </p:nvSpPr>
          <p:spPr>
            <a:xfrm>
              <a:off x="7034744" y="8043331"/>
              <a:ext cx="23858" cy="121471"/>
            </a:xfrm>
            <a:prstGeom prst="rect">
              <a:avLst/>
            </a:prstGeom>
            <a:solidFill>
              <a:srgbClr val="004993">
                <a:alpha val="100000"/>
              </a:srgbClr>
            </a:solidFill>
          </p:spPr>
          <p:txBody>
            <a:bodyPr/>
            <a:lstStyle/>
            <a:p>
              <a:endParaRPr sz="1286"/>
            </a:p>
          </p:txBody>
        </p:sp>
        <p:sp>
          <p:nvSpPr>
            <p:cNvPr id="272" name="rc272"/>
            <p:cNvSpPr/>
            <p:nvPr/>
          </p:nvSpPr>
          <p:spPr>
            <a:xfrm>
              <a:off x="7082460" y="7852815"/>
              <a:ext cx="23858" cy="175953"/>
            </a:xfrm>
            <a:prstGeom prst="rect">
              <a:avLst/>
            </a:prstGeom>
            <a:solidFill>
              <a:srgbClr val="05A8AA">
                <a:alpha val="100000"/>
              </a:srgbClr>
            </a:solidFill>
          </p:spPr>
          <p:txBody>
            <a:bodyPr/>
            <a:lstStyle/>
            <a:p>
              <a:endParaRPr sz="1286"/>
            </a:p>
          </p:txBody>
        </p:sp>
        <p:sp>
          <p:nvSpPr>
            <p:cNvPr id="273" name="rc273"/>
            <p:cNvSpPr/>
            <p:nvPr/>
          </p:nvSpPr>
          <p:spPr>
            <a:xfrm>
              <a:off x="7082460" y="8028768"/>
              <a:ext cx="23858" cy="136033"/>
            </a:xfrm>
            <a:prstGeom prst="rect">
              <a:avLst/>
            </a:prstGeom>
            <a:solidFill>
              <a:srgbClr val="004993">
                <a:alpha val="100000"/>
              </a:srgbClr>
            </a:solidFill>
          </p:spPr>
          <p:txBody>
            <a:bodyPr/>
            <a:lstStyle/>
            <a:p>
              <a:endParaRPr sz="1286"/>
            </a:p>
          </p:txBody>
        </p:sp>
        <p:sp>
          <p:nvSpPr>
            <p:cNvPr id="274" name="rc274"/>
            <p:cNvSpPr/>
            <p:nvPr/>
          </p:nvSpPr>
          <p:spPr>
            <a:xfrm>
              <a:off x="7130177" y="7889136"/>
              <a:ext cx="23858" cy="147684"/>
            </a:xfrm>
            <a:prstGeom prst="rect">
              <a:avLst/>
            </a:prstGeom>
            <a:solidFill>
              <a:srgbClr val="05A8AA">
                <a:alpha val="100000"/>
              </a:srgbClr>
            </a:solidFill>
          </p:spPr>
          <p:txBody>
            <a:bodyPr/>
            <a:lstStyle/>
            <a:p>
              <a:endParaRPr sz="1286"/>
            </a:p>
          </p:txBody>
        </p:sp>
        <p:sp>
          <p:nvSpPr>
            <p:cNvPr id="275" name="rc275"/>
            <p:cNvSpPr/>
            <p:nvPr/>
          </p:nvSpPr>
          <p:spPr>
            <a:xfrm>
              <a:off x="7130177" y="8036820"/>
              <a:ext cx="23858" cy="127981"/>
            </a:xfrm>
            <a:prstGeom prst="rect">
              <a:avLst/>
            </a:prstGeom>
            <a:solidFill>
              <a:srgbClr val="004993">
                <a:alpha val="100000"/>
              </a:srgbClr>
            </a:solidFill>
          </p:spPr>
          <p:txBody>
            <a:bodyPr/>
            <a:lstStyle/>
            <a:p>
              <a:endParaRPr sz="1286"/>
            </a:p>
          </p:txBody>
        </p:sp>
        <p:sp>
          <p:nvSpPr>
            <p:cNvPr id="276" name="rc276"/>
            <p:cNvSpPr/>
            <p:nvPr/>
          </p:nvSpPr>
          <p:spPr>
            <a:xfrm>
              <a:off x="7177893" y="7869262"/>
              <a:ext cx="23858" cy="150596"/>
            </a:xfrm>
            <a:prstGeom prst="rect">
              <a:avLst/>
            </a:prstGeom>
            <a:solidFill>
              <a:srgbClr val="05A8AA">
                <a:alpha val="100000"/>
              </a:srgbClr>
            </a:solidFill>
          </p:spPr>
          <p:txBody>
            <a:bodyPr/>
            <a:lstStyle/>
            <a:p>
              <a:endParaRPr sz="1286"/>
            </a:p>
          </p:txBody>
        </p:sp>
        <p:sp>
          <p:nvSpPr>
            <p:cNvPr id="277" name="rc277"/>
            <p:cNvSpPr/>
            <p:nvPr/>
          </p:nvSpPr>
          <p:spPr>
            <a:xfrm>
              <a:off x="7177893" y="8019859"/>
              <a:ext cx="23858" cy="144942"/>
            </a:xfrm>
            <a:prstGeom prst="rect">
              <a:avLst/>
            </a:prstGeom>
            <a:solidFill>
              <a:srgbClr val="004993">
                <a:alpha val="100000"/>
              </a:srgbClr>
            </a:solidFill>
          </p:spPr>
          <p:txBody>
            <a:bodyPr/>
            <a:lstStyle/>
            <a:p>
              <a:endParaRPr sz="1286"/>
            </a:p>
          </p:txBody>
        </p:sp>
        <p:sp>
          <p:nvSpPr>
            <p:cNvPr id="278" name="rc278"/>
            <p:cNvSpPr/>
            <p:nvPr/>
          </p:nvSpPr>
          <p:spPr>
            <a:xfrm>
              <a:off x="7225610" y="7840993"/>
              <a:ext cx="23858" cy="175781"/>
            </a:xfrm>
            <a:prstGeom prst="rect">
              <a:avLst/>
            </a:prstGeom>
            <a:solidFill>
              <a:srgbClr val="05A8AA">
                <a:alpha val="100000"/>
              </a:srgbClr>
            </a:solidFill>
          </p:spPr>
          <p:txBody>
            <a:bodyPr/>
            <a:lstStyle/>
            <a:p>
              <a:endParaRPr sz="1286"/>
            </a:p>
          </p:txBody>
        </p:sp>
        <p:sp>
          <p:nvSpPr>
            <p:cNvPr id="279" name="rc279"/>
            <p:cNvSpPr/>
            <p:nvPr/>
          </p:nvSpPr>
          <p:spPr>
            <a:xfrm>
              <a:off x="7225610" y="8016775"/>
              <a:ext cx="23858" cy="148026"/>
            </a:xfrm>
            <a:prstGeom prst="rect">
              <a:avLst/>
            </a:prstGeom>
            <a:solidFill>
              <a:srgbClr val="004993">
                <a:alpha val="100000"/>
              </a:srgbClr>
            </a:solidFill>
          </p:spPr>
          <p:txBody>
            <a:bodyPr/>
            <a:lstStyle/>
            <a:p>
              <a:endParaRPr sz="1286"/>
            </a:p>
          </p:txBody>
        </p:sp>
        <p:sp>
          <p:nvSpPr>
            <p:cNvPr id="280" name="rc280"/>
            <p:cNvSpPr/>
            <p:nvPr/>
          </p:nvSpPr>
          <p:spPr>
            <a:xfrm>
              <a:off x="7273326" y="7942419"/>
              <a:ext cx="23858" cy="100740"/>
            </a:xfrm>
            <a:prstGeom prst="rect">
              <a:avLst/>
            </a:prstGeom>
            <a:solidFill>
              <a:srgbClr val="05A8AA">
                <a:alpha val="100000"/>
              </a:srgbClr>
            </a:solidFill>
          </p:spPr>
          <p:txBody>
            <a:bodyPr/>
            <a:lstStyle/>
            <a:p>
              <a:endParaRPr sz="1286"/>
            </a:p>
          </p:txBody>
        </p:sp>
        <p:sp>
          <p:nvSpPr>
            <p:cNvPr id="281" name="rc281"/>
            <p:cNvSpPr/>
            <p:nvPr/>
          </p:nvSpPr>
          <p:spPr>
            <a:xfrm>
              <a:off x="7273326" y="8043159"/>
              <a:ext cx="23858" cy="121642"/>
            </a:xfrm>
            <a:prstGeom prst="rect">
              <a:avLst/>
            </a:prstGeom>
            <a:solidFill>
              <a:srgbClr val="004993">
                <a:alpha val="100000"/>
              </a:srgbClr>
            </a:solidFill>
          </p:spPr>
          <p:txBody>
            <a:bodyPr/>
            <a:lstStyle/>
            <a:p>
              <a:endParaRPr sz="1286"/>
            </a:p>
          </p:txBody>
        </p:sp>
        <p:sp>
          <p:nvSpPr>
            <p:cNvPr id="282" name="rc282"/>
            <p:cNvSpPr/>
            <p:nvPr/>
          </p:nvSpPr>
          <p:spPr>
            <a:xfrm>
              <a:off x="7321042" y="8054467"/>
              <a:ext cx="23858" cy="49856"/>
            </a:xfrm>
            <a:prstGeom prst="rect">
              <a:avLst/>
            </a:prstGeom>
            <a:solidFill>
              <a:srgbClr val="05A8AA">
                <a:alpha val="100000"/>
              </a:srgbClr>
            </a:solidFill>
          </p:spPr>
          <p:txBody>
            <a:bodyPr/>
            <a:lstStyle/>
            <a:p>
              <a:endParaRPr sz="1286"/>
            </a:p>
          </p:txBody>
        </p:sp>
        <p:sp>
          <p:nvSpPr>
            <p:cNvPr id="283" name="rc283"/>
            <p:cNvSpPr/>
            <p:nvPr/>
          </p:nvSpPr>
          <p:spPr>
            <a:xfrm>
              <a:off x="7321042" y="8104323"/>
              <a:ext cx="23858" cy="60478"/>
            </a:xfrm>
            <a:prstGeom prst="rect">
              <a:avLst/>
            </a:prstGeom>
            <a:solidFill>
              <a:srgbClr val="004993">
                <a:alpha val="100000"/>
              </a:srgbClr>
            </a:solidFill>
          </p:spPr>
          <p:txBody>
            <a:bodyPr/>
            <a:lstStyle/>
            <a:p>
              <a:endParaRPr sz="1286"/>
            </a:p>
          </p:txBody>
        </p:sp>
        <p:sp>
          <p:nvSpPr>
            <p:cNvPr id="284" name="rc284"/>
            <p:cNvSpPr/>
            <p:nvPr/>
          </p:nvSpPr>
          <p:spPr>
            <a:xfrm>
              <a:off x="7368759" y="7819063"/>
              <a:ext cx="23858" cy="203022"/>
            </a:xfrm>
            <a:prstGeom prst="rect">
              <a:avLst/>
            </a:prstGeom>
            <a:solidFill>
              <a:srgbClr val="05A8AA">
                <a:alpha val="100000"/>
              </a:srgbClr>
            </a:solidFill>
          </p:spPr>
          <p:txBody>
            <a:bodyPr/>
            <a:lstStyle/>
            <a:p>
              <a:endParaRPr sz="1286"/>
            </a:p>
          </p:txBody>
        </p:sp>
        <p:sp>
          <p:nvSpPr>
            <p:cNvPr id="285" name="rc285"/>
            <p:cNvSpPr/>
            <p:nvPr/>
          </p:nvSpPr>
          <p:spPr>
            <a:xfrm>
              <a:off x="7368759" y="8022086"/>
              <a:ext cx="23858" cy="142715"/>
            </a:xfrm>
            <a:prstGeom prst="rect">
              <a:avLst/>
            </a:prstGeom>
            <a:solidFill>
              <a:srgbClr val="004993">
                <a:alpha val="100000"/>
              </a:srgbClr>
            </a:solidFill>
          </p:spPr>
          <p:txBody>
            <a:bodyPr/>
            <a:lstStyle/>
            <a:p>
              <a:endParaRPr sz="1286"/>
            </a:p>
          </p:txBody>
        </p:sp>
        <p:sp>
          <p:nvSpPr>
            <p:cNvPr id="286" name="rc286"/>
            <p:cNvSpPr/>
            <p:nvPr/>
          </p:nvSpPr>
          <p:spPr>
            <a:xfrm>
              <a:off x="7416475" y="7832427"/>
              <a:ext cx="23858" cy="191886"/>
            </a:xfrm>
            <a:prstGeom prst="rect">
              <a:avLst/>
            </a:prstGeom>
            <a:solidFill>
              <a:srgbClr val="05A8AA">
                <a:alpha val="100000"/>
              </a:srgbClr>
            </a:solidFill>
          </p:spPr>
          <p:txBody>
            <a:bodyPr/>
            <a:lstStyle/>
            <a:p>
              <a:endParaRPr sz="1286"/>
            </a:p>
          </p:txBody>
        </p:sp>
        <p:sp>
          <p:nvSpPr>
            <p:cNvPr id="287" name="rc287"/>
            <p:cNvSpPr/>
            <p:nvPr/>
          </p:nvSpPr>
          <p:spPr>
            <a:xfrm>
              <a:off x="7416475" y="8024313"/>
              <a:ext cx="23858" cy="140488"/>
            </a:xfrm>
            <a:prstGeom prst="rect">
              <a:avLst/>
            </a:prstGeom>
            <a:solidFill>
              <a:srgbClr val="004993">
                <a:alpha val="100000"/>
              </a:srgbClr>
            </a:solidFill>
          </p:spPr>
          <p:txBody>
            <a:bodyPr/>
            <a:lstStyle/>
            <a:p>
              <a:endParaRPr sz="1286"/>
            </a:p>
          </p:txBody>
        </p:sp>
        <p:sp>
          <p:nvSpPr>
            <p:cNvPr id="288" name="rc288"/>
            <p:cNvSpPr/>
            <p:nvPr/>
          </p:nvSpPr>
          <p:spPr>
            <a:xfrm>
              <a:off x="7464192" y="7810154"/>
              <a:ext cx="23858" cy="194285"/>
            </a:xfrm>
            <a:prstGeom prst="rect">
              <a:avLst/>
            </a:prstGeom>
            <a:solidFill>
              <a:srgbClr val="05A8AA">
                <a:alpha val="100000"/>
              </a:srgbClr>
            </a:solidFill>
          </p:spPr>
          <p:txBody>
            <a:bodyPr/>
            <a:lstStyle/>
            <a:p>
              <a:endParaRPr sz="1286"/>
            </a:p>
          </p:txBody>
        </p:sp>
        <p:sp>
          <p:nvSpPr>
            <p:cNvPr id="289" name="rc289"/>
            <p:cNvSpPr/>
            <p:nvPr/>
          </p:nvSpPr>
          <p:spPr>
            <a:xfrm>
              <a:off x="7464192" y="8004439"/>
              <a:ext cx="23858" cy="160362"/>
            </a:xfrm>
            <a:prstGeom prst="rect">
              <a:avLst/>
            </a:prstGeom>
            <a:solidFill>
              <a:srgbClr val="004993">
                <a:alpha val="100000"/>
              </a:srgbClr>
            </a:solidFill>
          </p:spPr>
          <p:txBody>
            <a:bodyPr/>
            <a:lstStyle/>
            <a:p>
              <a:endParaRPr sz="1286"/>
            </a:p>
          </p:txBody>
        </p:sp>
        <p:sp>
          <p:nvSpPr>
            <p:cNvPr id="290" name="rc290"/>
            <p:cNvSpPr/>
            <p:nvPr/>
          </p:nvSpPr>
          <p:spPr>
            <a:xfrm>
              <a:off x="7511908" y="7821976"/>
              <a:ext cx="23858" cy="185890"/>
            </a:xfrm>
            <a:prstGeom prst="rect">
              <a:avLst/>
            </a:prstGeom>
            <a:solidFill>
              <a:srgbClr val="05A8AA">
                <a:alpha val="100000"/>
              </a:srgbClr>
            </a:solidFill>
          </p:spPr>
          <p:txBody>
            <a:bodyPr/>
            <a:lstStyle/>
            <a:p>
              <a:endParaRPr sz="1286"/>
            </a:p>
          </p:txBody>
        </p:sp>
        <p:sp>
          <p:nvSpPr>
            <p:cNvPr id="291" name="rc291"/>
            <p:cNvSpPr/>
            <p:nvPr/>
          </p:nvSpPr>
          <p:spPr>
            <a:xfrm>
              <a:off x="7511908" y="8007866"/>
              <a:ext cx="23858" cy="156935"/>
            </a:xfrm>
            <a:prstGeom prst="rect">
              <a:avLst/>
            </a:prstGeom>
            <a:solidFill>
              <a:srgbClr val="004993">
                <a:alpha val="100000"/>
              </a:srgbClr>
            </a:solidFill>
          </p:spPr>
          <p:txBody>
            <a:bodyPr/>
            <a:lstStyle/>
            <a:p>
              <a:endParaRPr sz="1286"/>
            </a:p>
          </p:txBody>
        </p:sp>
        <p:sp>
          <p:nvSpPr>
            <p:cNvPr id="292" name="rc292"/>
            <p:cNvSpPr/>
            <p:nvPr/>
          </p:nvSpPr>
          <p:spPr>
            <a:xfrm>
              <a:off x="7559624" y="7801588"/>
              <a:ext cx="23858" cy="198054"/>
            </a:xfrm>
            <a:prstGeom prst="rect">
              <a:avLst/>
            </a:prstGeom>
            <a:solidFill>
              <a:srgbClr val="05A8AA">
                <a:alpha val="100000"/>
              </a:srgbClr>
            </a:solidFill>
          </p:spPr>
          <p:txBody>
            <a:bodyPr/>
            <a:lstStyle/>
            <a:p>
              <a:endParaRPr sz="1286"/>
            </a:p>
          </p:txBody>
        </p:sp>
        <p:sp>
          <p:nvSpPr>
            <p:cNvPr id="293" name="rc293"/>
            <p:cNvSpPr/>
            <p:nvPr/>
          </p:nvSpPr>
          <p:spPr>
            <a:xfrm>
              <a:off x="7559624" y="7999642"/>
              <a:ext cx="23858" cy="165159"/>
            </a:xfrm>
            <a:prstGeom prst="rect">
              <a:avLst/>
            </a:prstGeom>
            <a:solidFill>
              <a:srgbClr val="004993">
                <a:alpha val="100000"/>
              </a:srgbClr>
            </a:solidFill>
          </p:spPr>
          <p:txBody>
            <a:bodyPr/>
            <a:lstStyle/>
            <a:p>
              <a:endParaRPr sz="1286"/>
            </a:p>
          </p:txBody>
        </p:sp>
        <p:sp>
          <p:nvSpPr>
            <p:cNvPr id="294" name="rc294"/>
            <p:cNvSpPr/>
            <p:nvPr/>
          </p:nvSpPr>
          <p:spPr>
            <a:xfrm>
              <a:off x="7607341" y="7904384"/>
              <a:ext cx="23858" cy="144600"/>
            </a:xfrm>
            <a:prstGeom prst="rect">
              <a:avLst/>
            </a:prstGeom>
            <a:solidFill>
              <a:srgbClr val="05A8AA">
                <a:alpha val="100000"/>
              </a:srgbClr>
            </a:solidFill>
          </p:spPr>
          <p:txBody>
            <a:bodyPr/>
            <a:lstStyle/>
            <a:p>
              <a:endParaRPr sz="1286"/>
            </a:p>
          </p:txBody>
        </p:sp>
        <p:sp>
          <p:nvSpPr>
            <p:cNvPr id="295" name="rc295"/>
            <p:cNvSpPr/>
            <p:nvPr/>
          </p:nvSpPr>
          <p:spPr>
            <a:xfrm>
              <a:off x="7607341" y="8048984"/>
              <a:ext cx="23858" cy="115817"/>
            </a:xfrm>
            <a:prstGeom prst="rect">
              <a:avLst/>
            </a:prstGeom>
            <a:solidFill>
              <a:srgbClr val="004993">
                <a:alpha val="100000"/>
              </a:srgbClr>
            </a:solidFill>
          </p:spPr>
          <p:txBody>
            <a:bodyPr/>
            <a:lstStyle/>
            <a:p>
              <a:endParaRPr sz="1286"/>
            </a:p>
          </p:txBody>
        </p:sp>
        <p:sp>
          <p:nvSpPr>
            <p:cNvPr id="296" name="rc296"/>
            <p:cNvSpPr/>
            <p:nvPr/>
          </p:nvSpPr>
          <p:spPr>
            <a:xfrm>
              <a:off x="7655057" y="8006838"/>
              <a:ext cx="23858" cy="86862"/>
            </a:xfrm>
            <a:prstGeom prst="rect">
              <a:avLst/>
            </a:prstGeom>
            <a:solidFill>
              <a:srgbClr val="05A8AA">
                <a:alpha val="100000"/>
              </a:srgbClr>
            </a:solidFill>
          </p:spPr>
          <p:txBody>
            <a:bodyPr/>
            <a:lstStyle/>
            <a:p>
              <a:endParaRPr sz="1286"/>
            </a:p>
          </p:txBody>
        </p:sp>
        <p:sp>
          <p:nvSpPr>
            <p:cNvPr id="297" name="rc297"/>
            <p:cNvSpPr/>
            <p:nvPr/>
          </p:nvSpPr>
          <p:spPr>
            <a:xfrm>
              <a:off x="7655057" y="8093701"/>
              <a:ext cx="23858" cy="71100"/>
            </a:xfrm>
            <a:prstGeom prst="rect">
              <a:avLst/>
            </a:prstGeom>
            <a:solidFill>
              <a:srgbClr val="004993">
                <a:alpha val="100000"/>
              </a:srgbClr>
            </a:solidFill>
          </p:spPr>
          <p:txBody>
            <a:bodyPr/>
            <a:lstStyle/>
            <a:p>
              <a:endParaRPr sz="1286"/>
            </a:p>
          </p:txBody>
        </p:sp>
        <p:sp>
          <p:nvSpPr>
            <p:cNvPr id="298" name="rc298"/>
            <p:cNvSpPr/>
            <p:nvPr/>
          </p:nvSpPr>
          <p:spPr>
            <a:xfrm>
              <a:off x="7702773" y="7769378"/>
              <a:ext cx="23858" cy="226837"/>
            </a:xfrm>
            <a:prstGeom prst="rect">
              <a:avLst/>
            </a:prstGeom>
            <a:solidFill>
              <a:srgbClr val="05A8AA">
                <a:alpha val="100000"/>
              </a:srgbClr>
            </a:solidFill>
          </p:spPr>
          <p:txBody>
            <a:bodyPr/>
            <a:lstStyle/>
            <a:p>
              <a:endParaRPr sz="1286"/>
            </a:p>
          </p:txBody>
        </p:sp>
        <p:sp>
          <p:nvSpPr>
            <p:cNvPr id="299" name="rc299"/>
            <p:cNvSpPr/>
            <p:nvPr/>
          </p:nvSpPr>
          <p:spPr>
            <a:xfrm>
              <a:off x="7702773" y="7996216"/>
              <a:ext cx="23858" cy="168586"/>
            </a:xfrm>
            <a:prstGeom prst="rect">
              <a:avLst/>
            </a:prstGeom>
            <a:solidFill>
              <a:srgbClr val="004993">
                <a:alpha val="100000"/>
              </a:srgbClr>
            </a:solidFill>
          </p:spPr>
          <p:txBody>
            <a:bodyPr/>
            <a:lstStyle/>
            <a:p>
              <a:endParaRPr sz="1286"/>
            </a:p>
          </p:txBody>
        </p:sp>
        <p:sp>
          <p:nvSpPr>
            <p:cNvPr id="300" name="rc300"/>
            <p:cNvSpPr/>
            <p:nvPr/>
          </p:nvSpPr>
          <p:spPr>
            <a:xfrm>
              <a:off x="7750490" y="7763211"/>
              <a:ext cx="23858" cy="223582"/>
            </a:xfrm>
            <a:prstGeom prst="rect">
              <a:avLst/>
            </a:prstGeom>
            <a:solidFill>
              <a:srgbClr val="05A8AA">
                <a:alpha val="100000"/>
              </a:srgbClr>
            </a:solidFill>
          </p:spPr>
          <p:txBody>
            <a:bodyPr/>
            <a:lstStyle/>
            <a:p>
              <a:endParaRPr sz="1286"/>
            </a:p>
          </p:txBody>
        </p:sp>
        <p:sp>
          <p:nvSpPr>
            <p:cNvPr id="301" name="rc301"/>
            <p:cNvSpPr/>
            <p:nvPr/>
          </p:nvSpPr>
          <p:spPr>
            <a:xfrm>
              <a:off x="7750490" y="7986793"/>
              <a:ext cx="23858" cy="178009"/>
            </a:xfrm>
            <a:prstGeom prst="rect">
              <a:avLst/>
            </a:prstGeom>
            <a:solidFill>
              <a:srgbClr val="004993">
                <a:alpha val="100000"/>
              </a:srgbClr>
            </a:solidFill>
          </p:spPr>
          <p:txBody>
            <a:bodyPr/>
            <a:lstStyle/>
            <a:p>
              <a:endParaRPr sz="1286"/>
            </a:p>
          </p:txBody>
        </p:sp>
        <p:sp>
          <p:nvSpPr>
            <p:cNvPr id="302" name="rc302"/>
            <p:cNvSpPr/>
            <p:nvPr/>
          </p:nvSpPr>
          <p:spPr>
            <a:xfrm>
              <a:off x="7798206" y="7720207"/>
              <a:ext cx="23858" cy="250137"/>
            </a:xfrm>
            <a:prstGeom prst="rect">
              <a:avLst/>
            </a:prstGeom>
            <a:solidFill>
              <a:srgbClr val="05A8AA">
                <a:alpha val="100000"/>
              </a:srgbClr>
            </a:solidFill>
          </p:spPr>
          <p:txBody>
            <a:bodyPr/>
            <a:lstStyle/>
            <a:p>
              <a:endParaRPr sz="1286"/>
            </a:p>
          </p:txBody>
        </p:sp>
        <p:sp>
          <p:nvSpPr>
            <p:cNvPr id="303" name="rc303"/>
            <p:cNvSpPr/>
            <p:nvPr/>
          </p:nvSpPr>
          <p:spPr>
            <a:xfrm>
              <a:off x="7798206" y="7970345"/>
              <a:ext cx="23858" cy="194456"/>
            </a:xfrm>
            <a:prstGeom prst="rect">
              <a:avLst/>
            </a:prstGeom>
            <a:solidFill>
              <a:srgbClr val="004993">
                <a:alpha val="100000"/>
              </a:srgbClr>
            </a:solidFill>
          </p:spPr>
          <p:txBody>
            <a:bodyPr/>
            <a:lstStyle/>
            <a:p>
              <a:endParaRPr sz="1286"/>
            </a:p>
          </p:txBody>
        </p:sp>
        <p:sp>
          <p:nvSpPr>
            <p:cNvPr id="304" name="rc304"/>
            <p:cNvSpPr/>
            <p:nvPr/>
          </p:nvSpPr>
          <p:spPr>
            <a:xfrm>
              <a:off x="7845923" y="7640712"/>
              <a:ext cx="23858" cy="278749"/>
            </a:xfrm>
            <a:prstGeom prst="rect">
              <a:avLst/>
            </a:prstGeom>
            <a:solidFill>
              <a:srgbClr val="05A8AA">
                <a:alpha val="100000"/>
              </a:srgbClr>
            </a:solidFill>
          </p:spPr>
          <p:txBody>
            <a:bodyPr/>
            <a:lstStyle/>
            <a:p>
              <a:endParaRPr sz="1286"/>
            </a:p>
          </p:txBody>
        </p:sp>
        <p:sp>
          <p:nvSpPr>
            <p:cNvPr id="305" name="rc305"/>
            <p:cNvSpPr/>
            <p:nvPr/>
          </p:nvSpPr>
          <p:spPr>
            <a:xfrm>
              <a:off x="7845923" y="7919461"/>
              <a:ext cx="23858" cy="245340"/>
            </a:xfrm>
            <a:prstGeom prst="rect">
              <a:avLst/>
            </a:prstGeom>
            <a:solidFill>
              <a:srgbClr val="004993">
                <a:alpha val="100000"/>
              </a:srgbClr>
            </a:solidFill>
          </p:spPr>
          <p:txBody>
            <a:bodyPr/>
            <a:lstStyle/>
            <a:p>
              <a:endParaRPr sz="1286"/>
            </a:p>
          </p:txBody>
        </p:sp>
        <p:sp>
          <p:nvSpPr>
            <p:cNvPr id="306" name="rc306"/>
            <p:cNvSpPr/>
            <p:nvPr/>
          </p:nvSpPr>
          <p:spPr>
            <a:xfrm>
              <a:off x="7893639" y="7599593"/>
              <a:ext cx="23858" cy="296053"/>
            </a:xfrm>
            <a:prstGeom prst="rect">
              <a:avLst/>
            </a:prstGeom>
            <a:solidFill>
              <a:srgbClr val="05A8AA">
                <a:alpha val="100000"/>
              </a:srgbClr>
            </a:solidFill>
          </p:spPr>
          <p:txBody>
            <a:bodyPr/>
            <a:lstStyle/>
            <a:p>
              <a:endParaRPr sz="1286"/>
            </a:p>
          </p:txBody>
        </p:sp>
        <p:sp>
          <p:nvSpPr>
            <p:cNvPr id="307" name="rc307"/>
            <p:cNvSpPr/>
            <p:nvPr/>
          </p:nvSpPr>
          <p:spPr>
            <a:xfrm>
              <a:off x="7893639" y="7895646"/>
              <a:ext cx="23858" cy="269155"/>
            </a:xfrm>
            <a:prstGeom prst="rect">
              <a:avLst/>
            </a:prstGeom>
            <a:solidFill>
              <a:srgbClr val="004993">
                <a:alpha val="100000"/>
              </a:srgbClr>
            </a:solidFill>
          </p:spPr>
          <p:txBody>
            <a:bodyPr/>
            <a:lstStyle/>
            <a:p>
              <a:endParaRPr sz="1286"/>
            </a:p>
          </p:txBody>
        </p:sp>
        <p:sp>
          <p:nvSpPr>
            <p:cNvPr id="308" name="rc308"/>
            <p:cNvSpPr/>
            <p:nvPr/>
          </p:nvSpPr>
          <p:spPr>
            <a:xfrm>
              <a:off x="7941355" y="7718665"/>
              <a:ext cx="23858" cy="219470"/>
            </a:xfrm>
            <a:prstGeom prst="rect">
              <a:avLst/>
            </a:prstGeom>
            <a:solidFill>
              <a:srgbClr val="05A8AA">
                <a:alpha val="100000"/>
              </a:srgbClr>
            </a:solidFill>
          </p:spPr>
          <p:txBody>
            <a:bodyPr/>
            <a:lstStyle/>
            <a:p>
              <a:endParaRPr sz="1286"/>
            </a:p>
          </p:txBody>
        </p:sp>
        <p:sp>
          <p:nvSpPr>
            <p:cNvPr id="309" name="rc309"/>
            <p:cNvSpPr/>
            <p:nvPr/>
          </p:nvSpPr>
          <p:spPr>
            <a:xfrm>
              <a:off x="7941355" y="7938136"/>
              <a:ext cx="23858" cy="226665"/>
            </a:xfrm>
            <a:prstGeom prst="rect">
              <a:avLst/>
            </a:prstGeom>
            <a:solidFill>
              <a:srgbClr val="004993">
                <a:alpha val="100000"/>
              </a:srgbClr>
            </a:solidFill>
          </p:spPr>
          <p:txBody>
            <a:bodyPr/>
            <a:lstStyle/>
            <a:p>
              <a:endParaRPr sz="1286"/>
            </a:p>
          </p:txBody>
        </p:sp>
        <p:sp>
          <p:nvSpPr>
            <p:cNvPr id="310" name="rc310"/>
            <p:cNvSpPr/>
            <p:nvPr/>
          </p:nvSpPr>
          <p:spPr>
            <a:xfrm>
              <a:off x="7989072" y="7861210"/>
              <a:ext cx="23858" cy="154537"/>
            </a:xfrm>
            <a:prstGeom prst="rect">
              <a:avLst/>
            </a:prstGeom>
            <a:solidFill>
              <a:srgbClr val="05A8AA">
                <a:alpha val="100000"/>
              </a:srgbClr>
            </a:solidFill>
          </p:spPr>
          <p:txBody>
            <a:bodyPr/>
            <a:lstStyle/>
            <a:p>
              <a:endParaRPr sz="1286"/>
            </a:p>
          </p:txBody>
        </p:sp>
        <p:sp>
          <p:nvSpPr>
            <p:cNvPr id="311" name="rc311"/>
            <p:cNvSpPr/>
            <p:nvPr/>
          </p:nvSpPr>
          <p:spPr>
            <a:xfrm>
              <a:off x="7989072" y="8015747"/>
              <a:ext cx="23858" cy="149054"/>
            </a:xfrm>
            <a:prstGeom prst="rect">
              <a:avLst/>
            </a:prstGeom>
            <a:solidFill>
              <a:srgbClr val="004993">
                <a:alpha val="100000"/>
              </a:srgbClr>
            </a:solidFill>
          </p:spPr>
          <p:txBody>
            <a:bodyPr/>
            <a:lstStyle/>
            <a:p>
              <a:endParaRPr sz="1286"/>
            </a:p>
          </p:txBody>
        </p:sp>
        <p:sp>
          <p:nvSpPr>
            <p:cNvPr id="312" name="rc312"/>
            <p:cNvSpPr/>
            <p:nvPr/>
          </p:nvSpPr>
          <p:spPr>
            <a:xfrm>
              <a:off x="8036788" y="7322385"/>
              <a:ext cx="23858" cy="469779"/>
            </a:xfrm>
            <a:prstGeom prst="rect">
              <a:avLst/>
            </a:prstGeom>
            <a:solidFill>
              <a:srgbClr val="05A8AA">
                <a:alpha val="100000"/>
              </a:srgbClr>
            </a:solidFill>
          </p:spPr>
          <p:txBody>
            <a:bodyPr/>
            <a:lstStyle/>
            <a:p>
              <a:endParaRPr sz="1286"/>
            </a:p>
          </p:txBody>
        </p:sp>
        <p:sp>
          <p:nvSpPr>
            <p:cNvPr id="313" name="rc313"/>
            <p:cNvSpPr/>
            <p:nvPr/>
          </p:nvSpPr>
          <p:spPr>
            <a:xfrm>
              <a:off x="8036788" y="7792165"/>
              <a:ext cx="23858" cy="372636"/>
            </a:xfrm>
            <a:prstGeom prst="rect">
              <a:avLst/>
            </a:prstGeom>
            <a:solidFill>
              <a:srgbClr val="004993">
                <a:alpha val="100000"/>
              </a:srgbClr>
            </a:solidFill>
          </p:spPr>
          <p:txBody>
            <a:bodyPr/>
            <a:lstStyle/>
            <a:p>
              <a:endParaRPr sz="1286"/>
            </a:p>
          </p:txBody>
        </p:sp>
        <p:sp>
          <p:nvSpPr>
            <p:cNvPr id="314" name="rc314"/>
            <p:cNvSpPr/>
            <p:nvPr/>
          </p:nvSpPr>
          <p:spPr>
            <a:xfrm>
              <a:off x="8084505" y="7330438"/>
              <a:ext cx="23858" cy="415982"/>
            </a:xfrm>
            <a:prstGeom prst="rect">
              <a:avLst/>
            </a:prstGeom>
            <a:solidFill>
              <a:srgbClr val="05A8AA">
                <a:alpha val="100000"/>
              </a:srgbClr>
            </a:solidFill>
          </p:spPr>
          <p:txBody>
            <a:bodyPr/>
            <a:lstStyle/>
            <a:p>
              <a:endParaRPr sz="1286"/>
            </a:p>
          </p:txBody>
        </p:sp>
        <p:sp>
          <p:nvSpPr>
            <p:cNvPr id="315" name="rc315"/>
            <p:cNvSpPr/>
            <p:nvPr/>
          </p:nvSpPr>
          <p:spPr>
            <a:xfrm>
              <a:off x="8084505" y="7746420"/>
              <a:ext cx="23858" cy="418381"/>
            </a:xfrm>
            <a:prstGeom prst="rect">
              <a:avLst/>
            </a:prstGeom>
            <a:solidFill>
              <a:srgbClr val="004993">
                <a:alpha val="100000"/>
              </a:srgbClr>
            </a:solidFill>
          </p:spPr>
          <p:txBody>
            <a:bodyPr/>
            <a:lstStyle/>
            <a:p>
              <a:endParaRPr sz="1286"/>
            </a:p>
          </p:txBody>
        </p:sp>
        <p:sp>
          <p:nvSpPr>
            <p:cNvPr id="316" name="rc316"/>
            <p:cNvSpPr/>
            <p:nvPr/>
          </p:nvSpPr>
          <p:spPr>
            <a:xfrm>
              <a:off x="8132221" y="7222159"/>
              <a:ext cx="23858" cy="484342"/>
            </a:xfrm>
            <a:prstGeom prst="rect">
              <a:avLst/>
            </a:prstGeom>
            <a:solidFill>
              <a:srgbClr val="05A8AA">
                <a:alpha val="100000"/>
              </a:srgbClr>
            </a:solidFill>
          </p:spPr>
          <p:txBody>
            <a:bodyPr/>
            <a:lstStyle/>
            <a:p>
              <a:endParaRPr sz="1286"/>
            </a:p>
          </p:txBody>
        </p:sp>
        <p:sp>
          <p:nvSpPr>
            <p:cNvPr id="317" name="rc317"/>
            <p:cNvSpPr/>
            <p:nvPr/>
          </p:nvSpPr>
          <p:spPr>
            <a:xfrm>
              <a:off x="8132221" y="7706501"/>
              <a:ext cx="23858" cy="458300"/>
            </a:xfrm>
            <a:prstGeom prst="rect">
              <a:avLst/>
            </a:prstGeom>
            <a:solidFill>
              <a:srgbClr val="004993">
                <a:alpha val="100000"/>
              </a:srgbClr>
            </a:solidFill>
          </p:spPr>
          <p:txBody>
            <a:bodyPr/>
            <a:lstStyle/>
            <a:p>
              <a:endParaRPr sz="1286"/>
            </a:p>
          </p:txBody>
        </p:sp>
        <p:sp>
          <p:nvSpPr>
            <p:cNvPr id="318" name="rc318"/>
            <p:cNvSpPr/>
            <p:nvPr/>
          </p:nvSpPr>
          <p:spPr>
            <a:xfrm>
              <a:off x="8179937" y="7125873"/>
              <a:ext cx="23858" cy="509355"/>
            </a:xfrm>
            <a:prstGeom prst="rect">
              <a:avLst/>
            </a:prstGeom>
            <a:solidFill>
              <a:srgbClr val="05A8AA">
                <a:alpha val="100000"/>
              </a:srgbClr>
            </a:solidFill>
          </p:spPr>
          <p:txBody>
            <a:bodyPr/>
            <a:lstStyle/>
            <a:p>
              <a:endParaRPr sz="1286"/>
            </a:p>
          </p:txBody>
        </p:sp>
        <p:sp>
          <p:nvSpPr>
            <p:cNvPr id="319" name="rc319"/>
            <p:cNvSpPr/>
            <p:nvPr/>
          </p:nvSpPr>
          <p:spPr>
            <a:xfrm>
              <a:off x="8179937" y="7635229"/>
              <a:ext cx="23858" cy="529572"/>
            </a:xfrm>
            <a:prstGeom prst="rect">
              <a:avLst/>
            </a:prstGeom>
            <a:solidFill>
              <a:srgbClr val="004993">
                <a:alpha val="100000"/>
              </a:srgbClr>
            </a:solidFill>
          </p:spPr>
          <p:txBody>
            <a:bodyPr/>
            <a:lstStyle/>
            <a:p>
              <a:endParaRPr sz="1286"/>
            </a:p>
          </p:txBody>
        </p:sp>
        <p:sp>
          <p:nvSpPr>
            <p:cNvPr id="320" name="rc320"/>
            <p:cNvSpPr/>
            <p:nvPr/>
          </p:nvSpPr>
          <p:spPr>
            <a:xfrm>
              <a:off x="8227654" y="6996864"/>
              <a:ext cx="23858" cy="561439"/>
            </a:xfrm>
            <a:prstGeom prst="rect">
              <a:avLst/>
            </a:prstGeom>
            <a:solidFill>
              <a:srgbClr val="05A8AA">
                <a:alpha val="100000"/>
              </a:srgbClr>
            </a:solidFill>
          </p:spPr>
          <p:txBody>
            <a:bodyPr/>
            <a:lstStyle/>
            <a:p>
              <a:endParaRPr sz="1286"/>
            </a:p>
          </p:txBody>
        </p:sp>
        <p:sp>
          <p:nvSpPr>
            <p:cNvPr id="321" name="rc321"/>
            <p:cNvSpPr/>
            <p:nvPr/>
          </p:nvSpPr>
          <p:spPr>
            <a:xfrm>
              <a:off x="8227654" y="7558303"/>
              <a:ext cx="23858" cy="606498"/>
            </a:xfrm>
            <a:prstGeom prst="rect">
              <a:avLst/>
            </a:prstGeom>
            <a:solidFill>
              <a:srgbClr val="004993">
                <a:alpha val="100000"/>
              </a:srgbClr>
            </a:solidFill>
          </p:spPr>
          <p:txBody>
            <a:bodyPr/>
            <a:lstStyle/>
            <a:p>
              <a:endParaRPr sz="1286"/>
            </a:p>
          </p:txBody>
        </p:sp>
        <p:sp>
          <p:nvSpPr>
            <p:cNvPr id="322" name="rc322"/>
            <p:cNvSpPr/>
            <p:nvPr/>
          </p:nvSpPr>
          <p:spPr>
            <a:xfrm>
              <a:off x="8275370" y="7124674"/>
              <a:ext cx="23858" cy="517750"/>
            </a:xfrm>
            <a:prstGeom prst="rect">
              <a:avLst/>
            </a:prstGeom>
            <a:solidFill>
              <a:srgbClr val="05A8AA">
                <a:alpha val="100000"/>
              </a:srgbClr>
            </a:solidFill>
          </p:spPr>
          <p:txBody>
            <a:bodyPr/>
            <a:lstStyle/>
            <a:p>
              <a:endParaRPr sz="1286"/>
            </a:p>
          </p:txBody>
        </p:sp>
        <p:sp>
          <p:nvSpPr>
            <p:cNvPr id="323" name="rc323"/>
            <p:cNvSpPr/>
            <p:nvPr/>
          </p:nvSpPr>
          <p:spPr>
            <a:xfrm>
              <a:off x="8275370" y="7642425"/>
              <a:ext cx="23858" cy="522376"/>
            </a:xfrm>
            <a:prstGeom prst="rect">
              <a:avLst/>
            </a:prstGeom>
            <a:solidFill>
              <a:srgbClr val="004993">
                <a:alpha val="100000"/>
              </a:srgbClr>
            </a:solidFill>
          </p:spPr>
          <p:txBody>
            <a:bodyPr/>
            <a:lstStyle/>
            <a:p>
              <a:endParaRPr sz="1286"/>
            </a:p>
          </p:txBody>
        </p:sp>
        <p:sp>
          <p:nvSpPr>
            <p:cNvPr id="324" name="rc324"/>
            <p:cNvSpPr/>
            <p:nvPr/>
          </p:nvSpPr>
          <p:spPr>
            <a:xfrm>
              <a:off x="8323087" y="7575436"/>
              <a:ext cx="23858" cy="319525"/>
            </a:xfrm>
            <a:prstGeom prst="rect">
              <a:avLst/>
            </a:prstGeom>
            <a:solidFill>
              <a:srgbClr val="05A8AA">
                <a:alpha val="100000"/>
              </a:srgbClr>
            </a:solidFill>
          </p:spPr>
          <p:txBody>
            <a:bodyPr/>
            <a:lstStyle/>
            <a:p>
              <a:endParaRPr sz="1286"/>
            </a:p>
          </p:txBody>
        </p:sp>
        <p:sp>
          <p:nvSpPr>
            <p:cNvPr id="325" name="rc325"/>
            <p:cNvSpPr/>
            <p:nvPr/>
          </p:nvSpPr>
          <p:spPr>
            <a:xfrm>
              <a:off x="8323087" y="7894961"/>
              <a:ext cx="23858" cy="269840"/>
            </a:xfrm>
            <a:prstGeom prst="rect">
              <a:avLst/>
            </a:prstGeom>
            <a:solidFill>
              <a:srgbClr val="004993">
                <a:alpha val="100000"/>
              </a:srgbClr>
            </a:solidFill>
          </p:spPr>
          <p:txBody>
            <a:bodyPr/>
            <a:lstStyle/>
            <a:p>
              <a:endParaRPr sz="1286"/>
            </a:p>
          </p:txBody>
        </p:sp>
        <p:sp>
          <p:nvSpPr>
            <p:cNvPr id="326" name="rc326"/>
            <p:cNvSpPr/>
            <p:nvPr/>
          </p:nvSpPr>
          <p:spPr>
            <a:xfrm>
              <a:off x="8370803" y="6528284"/>
              <a:ext cx="23858" cy="868286"/>
            </a:xfrm>
            <a:prstGeom prst="rect">
              <a:avLst/>
            </a:prstGeom>
            <a:solidFill>
              <a:srgbClr val="05A8AA">
                <a:alpha val="100000"/>
              </a:srgbClr>
            </a:solidFill>
          </p:spPr>
          <p:txBody>
            <a:bodyPr/>
            <a:lstStyle/>
            <a:p>
              <a:endParaRPr sz="1286"/>
            </a:p>
          </p:txBody>
        </p:sp>
        <p:sp>
          <p:nvSpPr>
            <p:cNvPr id="327" name="rc327"/>
            <p:cNvSpPr/>
            <p:nvPr/>
          </p:nvSpPr>
          <p:spPr>
            <a:xfrm>
              <a:off x="8370803" y="7396570"/>
              <a:ext cx="23858" cy="768231"/>
            </a:xfrm>
            <a:prstGeom prst="rect">
              <a:avLst/>
            </a:prstGeom>
            <a:solidFill>
              <a:srgbClr val="004993">
                <a:alpha val="100000"/>
              </a:srgbClr>
            </a:solidFill>
          </p:spPr>
          <p:txBody>
            <a:bodyPr/>
            <a:lstStyle/>
            <a:p>
              <a:endParaRPr sz="1286"/>
            </a:p>
          </p:txBody>
        </p:sp>
        <p:sp>
          <p:nvSpPr>
            <p:cNvPr id="328" name="rc328"/>
            <p:cNvSpPr/>
            <p:nvPr/>
          </p:nvSpPr>
          <p:spPr>
            <a:xfrm>
              <a:off x="8418519" y="6380086"/>
              <a:ext cx="23858" cy="921226"/>
            </a:xfrm>
            <a:prstGeom prst="rect">
              <a:avLst/>
            </a:prstGeom>
            <a:solidFill>
              <a:srgbClr val="05A8AA">
                <a:alpha val="100000"/>
              </a:srgbClr>
            </a:solidFill>
          </p:spPr>
          <p:txBody>
            <a:bodyPr/>
            <a:lstStyle/>
            <a:p>
              <a:endParaRPr sz="1286"/>
            </a:p>
          </p:txBody>
        </p:sp>
        <p:sp>
          <p:nvSpPr>
            <p:cNvPr id="329" name="rc329"/>
            <p:cNvSpPr/>
            <p:nvPr/>
          </p:nvSpPr>
          <p:spPr>
            <a:xfrm>
              <a:off x="8418519" y="7301312"/>
              <a:ext cx="23858" cy="863489"/>
            </a:xfrm>
            <a:prstGeom prst="rect">
              <a:avLst/>
            </a:prstGeom>
            <a:solidFill>
              <a:srgbClr val="004993">
                <a:alpha val="100000"/>
              </a:srgbClr>
            </a:solidFill>
          </p:spPr>
          <p:txBody>
            <a:bodyPr/>
            <a:lstStyle/>
            <a:p>
              <a:endParaRPr sz="1286"/>
            </a:p>
          </p:txBody>
        </p:sp>
        <p:sp>
          <p:nvSpPr>
            <p:cNvPr id="330" name="rc330"/>
            <p:cNvSpPr/>
            <p:nvPr/>
          </p:nvSpPr>
          <p:spPr>
            <a:xfrm>
              <a:off x="8466236" y="6235828"/>
              <a:ext cx="23858" cy="958918"/>
            </a:xfrm>
            <a:prstGeom prst="rect">
              <a:avLst/>
            </a:prstGeom>
            <a:solidFill>
              <a:srgbClr val="05A8AA">
                <a:alpha val="100000"/>
              </a:srgbClr>
            </a:solidFill>
          </p:spPr>
          <p:txBody>
            <a:bodyPr/>
            <a:lstStyle/>
            <a:p>
              <a:endParaRPr sz="1286"/>
            </a:p>
          </p:txBody>
        </p:sp>
        <p:sp>
          <p:nvSpPr>
            <p:cNvPr id="331" name="rc331"/>
            <p:cNvSpPr/>
            <p:nvPr/>
          </p:nvSpPr>
          <p:spPr>
            <a:xfrm>
              <a:off x="8466236" y="7194747"/>
              <a:ext cx="23858" cy="970054"/>
            </a:xfrm>
            <a:prstGeom prst="rect">
              <a:avLst/>
            </a:prstGeom>
            <a:solidFill>
              <a:srgbClr val="004993">
                <a:alpha val="100000"/>
              </a:srgbClr>
            </a:solidFill>
          </p:spPr>
          <p:txBody>
            <a:bodyPr/>
            <a:lstStyle/>
            <a:p>
              <a:endParaRPr sz="1286"/>
            </a:p>
          </p:txBody>
        </p:sp>
        <p:sp>
          <p:nvSpPr>
            <p:cNvPr id="332" name="rc332"/>
            <p:cNvSpPr/>
            <p:nvPr/>
          </p:nvSpPr>
          <p:spPr>
            <a:xfrm>
              <a:off x="8513952" y="6121039"/>
              <a:ext cx="23858" cy="986845"/>
            </a:xfrm>
            <a:prstGeom prst="rect">
              <a:avLst/>
            </a:prstGeom>
            <a:solidFill>
              <a:srgbClr val="05A8AA">
                <a:alpha val="100000"/>
              </a:srgbClr>
            </a:solidFill>
          </p:spPr>
          <p:txBody>
            <a:bodyPr/>
            <a:lstStyle/>
            <a:p>
              <a:endParaRPr sz="1286"/>
            </a:p>
          </p:txBody>
        </p:sp>
        <p:sp>
          <p:nvSpPr>
            <p:cNvPr id="333" name="rc333"/>
            <p:cNvSpPr/>
            <p:nvPr/>
          </p:nvSpPr>
          <p:spPr>
            <a:xfrm>
              <a:off x="8513952" y="7107884"/>
              <a:ext cx="23858" cy="1056917"/>
            </a:xfrm>
            <a:prstGeom prst="rect">
              <a:avLst/>
            </a:prstGeom>
            <a:solidFill>
              <a:srgbClr val="004993">
                <a:alpha val="100000"/>
              </a:srgbClr>
            </a:solidFill>
          </p:spPr>
          <p:txBody>
            <a:bodyPr/>
            <a:lstStyle/>
            <a:p>
              <a:endParaRPr sz="1286"/>
            </a:p>
          </p:txBody>
        </p:sp>
        <p:sp>
          <p:nvSpPr>
            <p:cNvPr id="334" name="rc334"/>
            <p:cNvSpPr/>
            <p:nvPr/>
          </p:nvSpPr>
          <p:spPr>
            <a:xfrm>
              <a:off x="8561669" y="5880495"/>
              <a:ext cx="23858" cy="1113969"/>
            </a:xfrm>
            <a:prstGeom prst="rect">
              <a:avLst/>
            </a:prstGeom>
            <a:solidFill>
              <a:srgbClr val="05A8AA">
                <a:alpha val="100000"/>
              </a:srgbClr>
            </a:solidFill>
          </p:spPr>
          <p:txBody>
            <a:bodyPr/>
            <a:lstStyle/>
            <a:p>
              <a:endParaRPr sz="1286"/>
            </a:p>
          </p:txBody>
        </p:sp>
        <p:sp>
          <p:nvSpPr>
            <p:cNvPr id="335" name="rc335"/>
            <p:cNvSpPr/>
            <p:nvPr/>
          </p:nvSpPr>
          <p:spPr>
            <a:xfrm>
              <a:off x="8561669" y="6994465"/>
              <a:ext cx="23858" cy="1170336"/>
            </a:xfrm>
            <a:prstGeom prst="rect">
              <a:avLst/>
            </a:prstGeom>
            <a:solidFill>
              <a:srgbClr val="004993">
                <a:alpha val="100000"/>
              </a:srgbClr>
            </a:solidFill>
          </p:spPr>
          <p:txBody>
            <a:bodyPr/>
            <a:lstStyle/>
            <a:p>
              <a:endParaRPr sz="1286"/>
            </a:p>
          </p:txBody>
        </p:sp>
        <p:sp>
          <p:nvSpPr>
            <p:cNvPr id="336" name="rc336"/>
            <p:cNvSpPr/>
            <p:nvPr/>
          </p:nvSpPr>
          <p:spPr>
            <a:xfrm>
              <a:off x="8609385" y="6167640"/>
              <a:ext cx="23858" cy="991642"/>
            </a:xfrm>
            <a:prstGeom prst="rect">
              <a:avLst/>
            </a:prstGeom>
            <a:solidFill>
              <a:srgbClr val="05A8AA">
                <a:alpha val="100000"/>
              </a:srgbClr>
            </a:solidFill>
          </p:spPr>
          <p:txBody>
            <a:bodyPr/>
            <a:lstStyle/>
            <a:p>
              <a:endParaRPr sz="1286"/>
            </a:p>
          </p:txBody>
        </p:sp>
        <p:sp>
          <p:nvSpPr>
            <p:cNvPr id="337" name="rc337"/>
            <p:cNvSpPr/>
            <p:nvPr/>
          </p:nvSpPr>
          <p:spPr>
            <a:xfrm>
              <a:off x="8609385" y="7159282"/>
              <a:ext cx="23858" cy="1005519"/>
            </a:xfrm>
            <a:prstGeom prst="rect">
              <a:avLst/>
            </a:prstGeom>
            <a:solidFill>
              <a:srgbClr val="004993">
                <a:alpha val="100000"/>
              </a:srgbClr>
            </a:solidFill>
          </p:spPr>
          <p:txBody>
            <a:bodyPr/>
            <a:lstStyle/>
            <a:p>
              <a:endParaRPr sz="1286"/>
            </a:p>
          </p:txBody>
        </p:sp>
        <p:sp>
          <p:nvSpPr>
            <p:cNvPr id="338" name="rc338"/>
            <p:cNvSpPr/>
            <p:nvPr/>
          </p:nvSpPr>
          <p:spPr>
            <a:xfrm>
              <a:off x="8657101" y="7078587"/>
              <a:ext cx="23858" cy="568292"/>
            </a:xfrm>
            <a:prstGeom prst="rect">
              <a:avLst/>
            </a:prstGeom>
            <a:solidFill>
              <a:srgbClr val="05A8AA">
                <a:alpha val="100000"/>
              </a:srgbClr>
            </a:solidFill>
          </p:spPr>
          <p:txBody>
            <a:bodyPr/>
            <a:lstStyle/>
            <a:p>
              <a:endParaRPr sz="1286"/>
            </a:p>
          </p:txBody>
        </p:sp>
        <p:sp>
          <p:nvSpPr>
            <p:cNvPr id="339" name="rc339"/>
            <p:cNvSpPr/>
            <p:nvPr/>
          </p:nvSpPr>
          <p:spPr>
            <a:xfrm>
              <a:off x="8657101" y="7646879"/>
              <a:ext cx="23858" cy="517922"/>
            </a:xfrm>
            <a:prstGeom prst="rect">
              <a:avLst/>
            </a:prstGeom>
            <a:solidFill>
              <a:srgbClr val="004993">
                <a:alpha val="100000"/>
              </a:srgbClr>
            </a:solidFill>
          </p:spPr>
          <p:txBody>
            <a:bodyPr/>
            <a:lstStyle/>
            <a:p>
              <a:endParaRPr sz="1286"/>
            </a:p>
          </p:txBody>
        </p:sp>
        <p:sp>
          <p:nvSpPr>
            <p:cNvPr id="340" name="rc340"/>
            <p:cNvSpPr/>
            <p:nvPr/>
          </p:nvSpPr>
          <p:spPr>
            <a:xfrm>
              <a:off x="8704818" y="5172571"/>
              <a:ext cx="23858" cy="1481124"/>
            </a:xfrm>
            <a:prstGeom prst="rect">
              <a:avLst/>
            </a:prstGeom>
            <a:solidFill>
              <a:srgbClr val="05A8AA">
                <a:alpha val="100000"/>
              </a:srgbClr>
            </a:solidFill>
          </p:spPr>
          <p:txBody>
            <a:bodyPr/>
            <a:lstStyle/>
            <a:p>
              <a:endParaRPr sz="1286"/>
            </a:p>
          </p:txBody>
        </p:sp>
        <p:sp>
          <p:nvSpPr>
            <p:cNvPr id="341" name="rc341"/>
            <p:cNvSpPr/>
            <p:nvPr/>
          </p:nvSpPr>
          <p:spPr>
            <a:xfrm>
              <a:off x="8704818" y="6653695"/>
              <a:ext cx="23858" cy="1511106"/>
            </a:xfrm>
            <a:prstGeom prst="rect">
              <a:avLst/>
            </a:prstGeom>
            <a:solidFill>
              <a:srgbClr val="004993">
                <a:alpha val="100000"/>
              </a:srgbClr>
            </a:solidFill>
          </p:spPr>
          <p:txBody>
            <a:bodyPr/>
            <a:lstStyle/>
            <a:p>
              <a:endParaRPr sz="1286"/>
            </a:p>
          </p:txBody>
        </p:sp>
        <p:sp>
          <p:nvSpPr>
            <p:cNvPr id="342" name="rc342"/>
            <p:cNvSpPr/>
            <p:nvPr/>
          </p:nvSpPr>
          <p:spPr>
            <a:xfrm>
              <a:off x="8752534" y="4853388"/>
              <a:ext cx="23858" cy="1651937"/>
            </a:xfrm>
            <a:prstGeom prst="rect">
              <a:avLst/>
            </a:prstGeom>
            <a:solidFill>
              <a:srgbClr val="05A8AA">
                <a:alpha val="100000"/>
              </a:srgbClr>
            </a:solidFill>
          </p:spPr>
          <p:txBody>
            <a:bodyPr/>
            <a:lstStyle/>
            <a:p>
              <a:endParaRPr sz="1286"/>
            </a:p>
          </p:txBody>
        </p:sp>
        <p:sp>
          <p:nvSpPr>
            <p:cNvPr id="343" name="rc343"/>
            <p:cNvSpPr/>
            <p:nvPr/>
          </p:nvSpPr>
          <p:spPr>
            <a:xfrm>
              <a:off x="8752534" y="6505326"/>
              <a:ext cx="23858" cy="1659475"/>
            </a:xfrm>
            <a:prstGeom prst="rect">
              <a:avLst/>
            </a:prstGeom>
            <a:solidFill>
              <a:srgbClr val="004993">
                <a:alpha val="100000"/>
              </a:srgbClr>
            </a:solidFill>
          </p:spPr>
          <p:txBody>
            <a:bodyPr/>
            <a:lstStyle/>
            <a:p>
              <a:endParaRPr sz="1286"/>
            </a:p>
          </p:txBody>
        </p:sp>
        <p:sp>
          <p:nvSpPr>
            <p:cNvPr id="344" name="rc344"/>
            <p:cNvSpPr/>
            <p:nvPr/>
          </p:nvSpPr>
          <p:spPr>
            <a:xfrm>
              <a:off x="8800250" y="4357910"/>
              <a:ext cx="23858" cy="1872092"/>
            </a:xfrm>
            <a:prstGeom prst="rect">
              <a:avLst/>
            </a:prstGeom>
            <a:solidFill>
              <a:srgbClr val="05A8AA">
                <a:alpha val="100000"/>
              </a:srgbClr>
            </a:solidFill>
          </p:spPr>
          <p:txBody>
            <a:bodyPr/>
            <a:lstStyle/>
            <a:p>
              <a:endParaRPr sz="1286"/>
            </a:p>
          </p:txBody>
        </p:sp>
        <p:sp>
          <p:nvSpPr>
            <p:cNvPr id="345" name="rc345"/>
            <p:cNvSpPr/>
            <p:nvPr/>
          </p:nvSpPr>
          <p:spPr>
            <a:xfrm>
              <a:off x="8800250" y="6230003"/>
              <a:ext cx="23858" cy="1934798"/>
            </a:xfrm>
            <a:prstGeom prst="rect">
              <a:avLst/>
            </a:prstGeom>
            <a:solidFill>
              <a:srgbClr val="004993">
                <a:alpha val="100000"/>
              </a:srgbClr>
            </a:solidFill>
          </p:spPr>
          <p:txBody>
            <a:bodyPr/>
            <a:lstStyle/>
            <a:p>
              <a:endParaRPr sz="1286"/>
            </a:p>
          </p:txBody>
        </p:sp>
        <p:sp>
          <p:nvSpPr>
            <p:cNvPr id="346" name="rc346"/>
            <p:cNvSpPr/>
            <p:nvPr/>
          </p:nvSpPr>
          <p:spPr>
            <a:xfrm>
              <a:off x="8847967" y="4127989"/>
              <a:ext cx="23858" cy="1931543"/>
            </a:xfrm>
            <a:prstGeom prst="rect">
              <a:avLst/>
            </a:prstGeom>
            <a:solidFill>
              <a:srgbClr val="05A8AA">
                <a:alpha val="100000"/>
              </a:srgbClr>
            </a:solidFill>
          </p:spPr>
          <p:txBody>
            <a:bodyPr/>
            <a:lstStyle/>
            <a:p>
              <a:endParaRPr sz="1286"/>
            </a:p>
          </p:txBody>
        </p:sp>
        <p:sp>
          <p:nvSpPr>
            <p:cNvPr id="347" name="rc347"/>
            <p:cNvSpPr/>
            <p:nvPr/>
          </p:nvSpPr>
          <p:spPr>
            <a:xfrm>
              <a:off x="8847967" y="6059532"/>
              <a:ext cx="23858" cy="2105269"/>
            </a:xfrm>
            <a:prstGeom prst="rect">
              <a:avLst/>
            </a:prstGeom>
            <a:solidFill>
              <a:srgbClr val="004993">
                <a:alpha val="100000"/>
              </a:srgbClr>
            </a:solidFill>
          </p:spPr>
          <p:txBody>
            <a:bodyPr/>
            <a:lstStyle/>
            <a:p>
              <a:endParaRPr sz="1286"/>
            </a:p>
          </p:txBody>
        </p:sp>
        <p:sp>
          <p:nvSpPr>
            <p:cNvPr id="348" name="rc348"/>
            <p:cNvSpPr/>
            <p:nvPr/>
          </p:nvSpPr>
          <p:spPr>
            <a:xfrm>
              <a:off x="8895683" y="3822855"/>
              <a:ext cx="23858" cy="2092077"/>
            </a:xfrm>
            <a:prstGeom prst="rect">
              <a:avLst/>
            </a:prstGeom>
            <a:solidFill>
              <a:srgbClr val="05A8AA">
                <a:alpha val="100000"/>
              </a:srgbClr>
            </a:solidFill>
          </p:spPr>
          <p:txBody>
            <a:bodyPr/>
            <a:lstStyle/>
            <a:p>
              <a:endParaRPr sz="1286"/>
            </a:p>
          </p:txBody>
        </p:sp>
        <p:sp>
          <p:nvSpPr>
            <p:cNvPr id="349" name="rc349"/>
            <p:cNvSpPr/>
            <p:nvPr/>
          </p:nvSpPr>
          <p:spPr>
            <a:xfrm>
              <a:off x="8895683" y="5914932"/>
              <a:ext cx="23858" cy="2249869"/>
            </a:xfrm>
            <a:prstGeom prst="rect">
              <a:avLst/>
            </a:prstGeom>
            <a:solidFill>
              <a:srgbClr val="004993">
                <a:alpha val="100000"/>
              </a:srgbClr>
            </a:solidFill>
          </p:spPr>
          <p:txBody>
            <a:bodyPr/>
            <a:lstStyle/>
            <a:p>
              <a:endParaRPr sz="1286"/>
            </a:p>
          </p:txBody>
        </p:sp>
        <p:sp>
          <p:nvSpPr>
            <p:cNvPr id="350" name="rc350"/>
            <p:cNvSpPr/>
            <p:nvPr/>
          </p:nvSpPr>
          <p:spPr>
            <a:xfrm>
              <a:off x="8943400" y="4764812"/>
              <a:ext cx="23858" cy="1678493"/>
            </a:xfrm>
            <a:prstGeom prst="rect">
              <a:avLst/>
            </a:prstGeom>
            <a:solidFill>
              <a:srgbClr val="05A8AA">
                <a:alpha val="100000"/>
              </a:srgbClr>
            </a:solidFill>
          </p:spPr>
          <p:txBody>
            <a:bodyPr/>
            <a:lstStyle/>
            <a:p>
              <a:endParaRPr sz="1286"/>
            </a:p>
          </p:txBody>
        </p:sp>
        <p:sp>
          <p:nvSpPr>
            <p:cNvPr id="351" name="rc351"/>
            <p:cNvSpPr/>
            <p:nvPr/>
          </p:nvSpPr>
          <p:spPr>
            <a:xfrm>
              <a:off x="8943400" y="6443305"/>
              <a:ext cx="23858" cy="1721496"/>
            </a:xfrm>
            <a:prstGeom prst="rect">
              <a:avLst/>
            </a:prstGeom>
            <a:solidFill>
              <a:srgbClr val="004993">
                <a:alpha val="100000"/>
              </a:srgbClr>
            </a:solidFill>
          </p:spPr>
          <p:txBody>
            <a:bodyPr/>
            <a:lstStyle/>
            <a:p>
              <a:endParaRPr sz="1286"/>
            </a:p>
          </p:txBody>
        </p:sp>
        <p:sp>
          <p:nvSpPr>
            <p:cNvPr id="352" name="rc352"/>
            <p:cNvSpPr/>
            <p:nvPr/>
          </p:nvSpPr>
          <p:spPr>
            <a:xfrm>
              <a:off x="8991116" y="6238569"/>
              <a:ext cx="23858" cy="948981"/>
            </a:xfrm>
            <a:prstGeom prst="rect">
              <a:avLst/>
            </a:prstGeom>
            <a:solidFill>
              <a:srgbClr val="05A8AA">
                <a:alpha val="100000"/>
              </a:srgbClr>
            </a:solidFill>
          </p:spPr>
          <p:txBody>
            <a:bodyPr/>
            <a:lstStyle/>
            <a:p>
              <a:endParaRPr sz="1286"/>
            </a:p>
          </p:txBody>
        </p:sp>
        <p:sp>
          <p:nvSpPr>
            <p:cNvPr id="353" name="rc353"/>
            <p:cNvSpPr/>
            <p:nvPr/>
          </p:nvSpPr>
          <p:spPr>
            <a:xfrm>
              <a:off x="8991116" y="7187551"/>
              <a:ext cx="23858" cy="977250"/>
            </a:xfrm>
            <a:prstGeom prst="rect">
              <a:avLst/>
            </a:prstGeom>
            <a:solidFill>
              <a:srgbClr val="004993">
                <a:alpha val="100000"/>
              </a:srgbClr>
            </a:solidFill>
          </p:spPr>
          <p:txBody>
            <a:bodyPr/>
            <a:lstStyle/>
            <a:p>
              <a:endParaRPr sz="1286"/>
            </a:p>
          </p:txBody>
        </p:sp>
        <p:sp>
          <p:nvSpPr>
            <p:cNvPr id="354" name="rc354"/>
            <p:cNvSpPr/>
            <p:nvPr/>
          </p:nvSpPr>
          <p:spPr>
            <a:xfrm>
              <a:off x="9038832" y="3351876"/>
              <a:ext cx="23858" cy="2397896"/>
            </a:xfrm>
            <a:prstGeom prst="rect">
              <a:avLst/>
            </a:prstGeom>
            <a:solidFill>
              <a:srgbClr val="05A8AA">
                <a:alpha val="100000"/>
              </a:srgbClr>
            </a:solidFill>
          </p:spPr>
          <p:txBody>
            <a:bodyPr/>
            <a:lstStyle/>
            <a:p>
              <a:endParaRPr sz="1286"/>
            </a:p>
          </p:txBody>
        </p:sp>
        <p:sp>
          <p:nvSpPr>
            <p:cNvPr id="355" name="rc355"/>
            <p:cNvSpPr/>
            <p:nvPr/>
          </p:nvSpPr>
          <p:spPr>
            <a:xfrm>
              <a:off x="9038832" y="5749773"/>
              <a:ext cx="23858" cy="2415029"/>
            </a:xfrm>
            <a:prstGeom prst="rect">
              <a:avLst/>
            </a:prstGeom>
            <a:solidFill>
              <a:srgbClr val="004993">
                <a:alpha val="100000"/>
              </a:srgbClr>
            </a:solidFill>
          </p:spPr>
          <p:txBody>
            <a:bodyPr/>
            <a:lstStyle/>
            <a:p>
              <a:endParaRPr sz="1286"/>
            </a:p>
          </p:txBody>
        </p:sp>
        <p:sp>
          <p:nvSpPr>
            <p:cNvPr id="356" name="rc356"/>
            <p:cNvSpPr/>
            <p:nvPr/>
          </p:nvSpPr>
          <p:spPr>
            <a:xfrm>
              <a:off x="9086549" y="2797290"/>
              <a:ext cx="23858" cy="2578989"/>
            </a:xfrm>
            <a:prstGeom prst="rect">
              <a:avLst/>
            </a:prstGeom>
            <a:solidFill>
              <a:srgbClr val="05A8AA">
                <a:alpha val="100000"/>
              </a:srgbClr>
            </a:solidFill>
          </p:spPr>
          <p:txBody>
            <a:bodyPr/>
            <a:lstStyle/>
            <a:p>
              <a:endParaRPr sz="1286"/>
            </a:p>
          </p:txBody>
        </p:sp>
        <p:sp>
          <p:nvSpPr>
            <p:cNvPr id="357" name="rc357"/>
            <p:cNvSpPr/>
            <p:nvPr/>
          </p:nvSpPr>
          <p:spPr>
            <a:xfrm>
              <a:off x="9086549" y="5376279"/>
              <a:ext cx="23858" cy="2788522"/>
            </a:xfrm>
            <a:prstGeom prst="rect">
              <a:avLst/>
            </a:prstGeom>
            <a:solidFill>
              <a:srgbClr val="004993">
                <a:alpha val="100000"/>
              </a:srgbClr>
            </a:solidFill>
          </p:spPr>
          <p:txBody>
            <a:bodyPr/>
            <a:lstStyle/>
            <a:p>
              <a:endParaRPr sz="1286"/>
            </a:p>
          </p:txBody>
        </p:sp>
        <p:sp>
          <p:nvSpPr>
            <p:cNvPr id="358" name="rc358"/>
            <p:cNvSpPr/>
            <p:nvPr/>
          </p:nvSpPr>
          <p:spPr>
            <a:xfrm>
              <a:off x="9134265" y="2364860"/>
              <a:ext cx="23858" cy="2776186"/>
            </a:xfrm>
            <a:prstGeom prst="rect">
              <a:avLst/>
            </a:prstGeom>
            <a:solidFill>
              <a:srgbClr val="05A8AA">
                <a:alpha val="100000"/>
              </a:srgbClr>
            </a:solidFill>
          </p:spPr>
          <p:txBody>
            <a:bodyPr/>
            <a:lstStyle/>
            <a:p>
              <a:endParaRPr sz="1286"/>
            </a:p>
          </p:txBody>
        </p:sp>
        <p:sp>
          <p:nvSpPr>
            <p:cNvPr id="359" name="rc359"/>
            <p:cNvSpPr/>
            <p:nvPr/>
          </p:nvSpPr>
          <p:spPr>
            <a:xfrm>
              <a:off x="9134265" y="5141047"/>
              <a:ext cx="23858" cy="3023754"/>
            </a:xfrm>
            <a:prstGeom prst="rect">
              <a:avLst/>
            </a:prstGeom>
            <a:solidFill>
              <a:srgbClr val="004993">
                <a:alpha val="100000"/>
              </a:srgbClr>
            </a:solidFill>
          </p:spPr>
          <p:txBody>
            <a:bodyPr/>
            <a:lstStyle/>
            <a:p>
              <a:endParaRPr sz="1286"/>
            </a:p>
          </p:txBody>
        </p:sp>
        <p:sp>
          <p:nvSpPr>
            <p:cNvPr id="360" name="rc360"/>
            <p:cNvSpPr/>
            <p:nvPr/>
          </p:nvSpPr>
          <p:spPr>
            <a:xfrm>
              <a:off x="9181982" y="2522824"/>
              <a:ext cx="23858" cy="2708512"/>
            </a:xfrm>
            <a:prstGeom prst="rect">
              <a:avLst/>
            </a:prstGeom>
            <a:solidFill>
              <a:srgbClr val="05A8AA">
                <a:alpha val="100000"/>
              </a:srgbClr>
            </a:solidFill>
          </p:spPr>
          <p:txBody>
            <a:bodyPr/>
            <a:lstStyle/>
            <a:p>
              <a:endParaRPr sz="1286"/>
            </a:p>
          </p:txBody>
        </p:sp>
        <p:sp>
          <p:nvSpPr>
            <p:cNvPr id="361" name="rc361"/>
            <p:cNvSpPr/>
            <p:nvPr/>
          </p:nvSpPr>
          <p:spPr>
            <a:xfrm>
              <a:off x="9181982" y="5231336"/>
              <a:ext cx="23858" cy="2933465"/>
            </a:xfrm>
            <a:prstGeom prst="rect">
              <a:avLst/>
            </a:prstGeom>
            <a:solidFill>
              <a:srgbClr val="004993">
                <a:alpha val="100000"/>
              </a:srgbClr>
            </a:solidFill>
          </p:spPr>
          <p:txBody>
            <a:bodyPr/>
            <a:lstStyle/>
            <a:p>
              <a:endParaRPr sz="1286"/>
            </a:p>
          </p:txBody>
        </p:sp>
        <p:sp>
          <p:nvSpPr>
            <p:cNvPr id="362" name="rc362"/>
            <p:cNvSpPr/>
            <p:nvPr/>
          </p:nvSpPr>
          <p:spPr>
            <a:xfrm>
              <a:off x="9229698" y="2130142"/>
              <a:ext cx="23858" cy="3005765"/>
            </a:xfrm>
            <a:prstGeom prst="rect">
              <a:avLst/>
            </a:prstGeom>
            <a:solidFill>
              <a:srgbClr val="05A8AA">
                <a:alpha val="100000"/>
              </a:srgbClr>
            </a:solidFill>
          </p:spPr>
          <p:txBody>
            <a:bodyPr/>
            <a:lstStyle/>
            <a:p>
              <a:endParaRPr sz="1286"/>
            </a:p>
          </p:txBody>
        </p:sp>
        <p:sp>
          <p:nvSpPr>
            <p:cNvPr id="363" name="rc363"/>
            <p:cNvSpPr/>
            <p:nvPr/>
          </p:nvSpPr>
          <p:spPr>
            <a:xfrm>
              <a:off x="9229698" y="5135907"/>
              <a:ext cx="23858" cy="3028894"/>
            </a:xfrm>
            <a:prstGeom prst="rect">
              <a:avLst/>
            </a:prstGeom>
            <a:solidFill>
              <a:srgbClr val="004993">
                <a:alpha val="100000"/>
              </a:srgbClr>
            </a:solidFill>
          </p:spPr>
          <p:txBody>
            <a:bodyPr/>
            <a:lstStyle/>
            <a:p>
              <a:endParaRPr sz="1286"/>
            </a:p>
          </p:txBody>
        </p:sp>
        <p:sp>
          <p:nvSpPr>
            <p:cNvPr id="364" name="rc364"/>
            <p:cNvSpPr/>
            <p:nvPr/>
          </p:nvSpPr>
          <p:spPr>
            <a:xfrm>
              <a:off x="9277414" y="3796128"/>
              <a:ext cx="23858" cy="2162321"/>
            </a:xfrm>
            <a:prstGeom prst="rect">
              <a:avLst/>
            </a:prstGeom>
            <a:solidFill>
              <a:srgbClr val="05A8AA">
                <a:alpha val="100000"/>
              </a:srgbClr>
            </a:solidFill>
          </p:spPr>
          <p:txBody>
            <a:bodyPr/>
            <a:lstStyle/>
            <a:p>
              <a:endParaRPr sz="1286"/>
            </a:p>
          </p:txBody>
        </p:sp>
        <p:sp>
          <p:nvSpPr>
            <p:cNvPr id="365" name="rc365"/>
            <p:cNvSpPr/>
            <p:nvPr/>
          </p:nvSpPr>
          <p:spPr>
            <a:xfrm>
              <a:off x="9277414" y="5958449"/>
              <a:ext cx="23858" cy="2206352"/>
            </a:xfrm>
            <a:prstGeom prst="rect">
              <a:avLst/>
            </a:prstGeom>
            <a:solidFill>
              <a:srgbClr val="004993">
                <a:alpha val="100000"/>
              </a:srgbClr>
            </a:solidFill>
          </p:spPr>
          <p:txBody>
            <a:bodyPr/>
            <a:lstStyle/>
            <a:p>
              <a:endParaRPr sz="1286"/>
            </a:p>
          </p:txBody>
        </p:sp>
        <p:sp>
          <p:nvSpPr>
            <p:cNvPr id="366" name="rc366"/>
            <p:cNvSpPr/>
            <p:nvPr/>
          </p:nvSpPr>
          <p:spPr>
            <a:xfrm>
              <a:off x="9325131" y="5839377"/>
              <a:ext cx="23858" cy="1178217"/>
            </a:xfrm>
            <a:prstGeom prst="rect">
              <a:avLst/>
            </a:prstGeom>
            <a:solidFill>
              <a:srgbClr val="05A8AA">
                <a:alpha val="100000"/>
              </a:srgbClr>
            </a:solidFill>
          </p:spPr>
          <p:txBody>
            <a:bodyPr/>
            <a:lstStyle/>
            <a:p>
              <a:endParaRPr sz="1286"/>
            </a:p>
          </p:txBody>
        </p:sp>
        <p:sp>
          <p:nvSpPr>
            <p:cNvPr id="367" name="rc367"/>
            <p:cNvSpPr/>
            <p:nvPr/>
          </p:nvSpPr>
          <p:spPr>
            <a:xfrm>
              <a:off x="9325131" y="7017594"/>
              <a:ext cx="23858" cy="1147207"/>
            </a:xfrm>
            <a:prstGeom prst="rect">
              <a:avLst/>
            </a:prstGeom>
            <a:solidFill>
              <a:srgbClr val="004993">
                <a:alpha val="100000"/>
              </a:srgbClr>
            </a:solidFill>
          </p:spPr>
          <p:txBody>
            <a:bodyPr/>
            <a:lstStyle/>
            <a:p>
              <a:endParaRPr sz="1286"/>
            </a:p>
          </p:txBody>
        </p:sp>
        <p:sp>
          <p:nvSpPr>
            <p:cNvPr id="368" name="rc368"/>
            <p:cNvSpPr/>
            <p:nvPr/>
          </p:nvSpPr>
          <p:spPr>
            <a:xfrm>
              <a:off x="9372847" y="2287420"/>
              <a:ext cx="23858" cy="2925584"/>
            </a:xfrm>
            <a:prstGeom prst="rect">
              <a:avLst/>
            </a:prstGeom>
            <a:solidFill>
              <a:srgbClr val="05A8AA">
                <a:alpha val="100000"/>
              </a:srgbClr>
            </a:solidFill>
          </p:spPr>
          <p:txBody>
            <a:bodyPr/>
            <a:lstStyle/>
            <a:p>
              <a:endParaRPr sz="1286"/>
            </a:p>
          </p:txBody>
        </p:sp>
        <p:sp>
          <p:nvSpPr>
            <p:cNvPr id="369" name="rc369"/>
            <p:cNvSpPr/>
            <p:nvPr/>
          </p:nvSpPr>
          <p:spPr>
            <a:xfrm>
              <a:off x="9372847" y="5213004"/>
              <a:ext cx="23858" cy="2951797"/>
            </a:xfrm>
            <a:prstGeom prst="rect">
              <a:avLst/>
            </a:prstGeom>
            <a:solidFill>
              <a:srgbClr val="004993">
                <a:alpha val="100000"/>
              </a:srgbClr>
            </a:solidFill>
          </p:spPr>
          <p:txBody>
            <a:bodyPr/>
            <a:lstStyle/>
            <a:p>
              <a:endParaRPr sz="1286"/>
            </a:p>
          </p:txBody>
        </p:sp>
        <p:sp>
          <p:nvSpPr>
            <p:cNvPr id="370" name="rc370"/>
            <p:cNvSpPr/>
            <p:nvPr/>
          </p:nvSpPr>
          <p:spPr>
            <a:xfrm>
              <a:off x="9420564" y="1815756"/>
              <a:ext cx="23858" cy="3103935"/>
            </a:xfrm>
            <a:prstGeom prst="rect">
              <a:avLst/>
            </a:prstGeom>
            <a:solidFill>
              <a:srgbClr val="05A8AA">
                <a:alpha val="100000"/>
              </a:srgbClr>
            </a:solidFill>
          </p:spPr>
          <p:txBody>
            <a:bodyPr/>
            <a:lstStyle/>
            <a:p>
              <a:endParaRPr sz="1286"/>
            </a:p>
          </p:txBody>
        </p:sp>
        <p:sp>
          <p:nvSpPr>
            <p:cNvPr id="371" name="rc371"/>
            <p:cNvSpPr/>
            <p:nvPr/>
          </p:nvSpPr>
          <p:spPr>
            <a:xfrm>
              <a:off x="9420564" y="4919692"/>
              <a:ext cx="23858" cy="3245109"/>
            </a:xfrm>
            <a:prstGeom prst="rect">
              <a:avLst/>
            </a:prstGeom>
            <a:solidFill>
              <a:srgbClr val="004993">
                <a:alpha val="100000"/>
              </a:srgbClr>
            </a:solidFill>
          </p:spPr>
          <p:txBody>
            <a:bodyPr/>
            <a:lstStyle/>
            <a:p>
              <a:endParaRPr sz="1286"/>
            </a:p>
          </p:txBody>
        </p:sp>
        <p:sp>
          <p:nvSpPr>
            <p:cNvPr id="372" name="rc372"/>
            <p:cNvSpPr/>
            <p:nvPr/>
          </p:nvSpPr>
          <p:spPr>
            <a:xfrm>
              <a:off x="9468280" y="1166083"/>
              <a:ext cx="23858" cy="3434083"/>
            </a:xfrm>
            <a:prstGeom prst="rect">
              <a:avLst/>
            </a:prstGeom>
            <a:solidFill>
              <a:srgbClr val="05A8AA">
                <a:alpha val="100000"/>
              </a:srgbClr>
            </a:solidFill>
          </p:spPr>
          <p:txBody>
            <a:bodyPr/>
            <a:lstStyle/>
            <a:p>
              <a:endParaRPr sz="1286"/>
            </a:p>
          </p:txBody>
        </p:sp>
        <p:sp>
          <p:nvSpPr>
            <p:cNvPr id="373" name="rc373"/>
            <p:cNvSpPr/>
            <p:nvPr/>
          </p:nvSpPr>
          <p:spPr>
            <a:xfrm>
              <a:off x="9468280" y="4600167"/>
              <a:ext cx="23858" cy="3564634"/>
            </a:xfrm>
            <a:prstGeom prst="rect">
              <a:avLst/>
            </a:prstGeom>
            <a:solidFill>
              <a:srgbClr val="004993">
                <a:alpha val="100000"/>
              </a:srgbClr>
            </a:solidFill>
          </p:spPr>
          <p:txBody>
            <a:bodyPr/>
            <a:lstStyle/>
            <a:p>
              <a:endParaRPr sz="1286"/>
            </a:p>
          </p:txBody>
        </p:sp>
        <p:sp>
          <p:nvSpPr>
            <p:cNvPr id="374" name="rc374"/>
            <p:cNvSpPr/>
            <p:nvPr/>
          </p:nvSpPr>
          <p:spPr>
            <a:xfrm>
              <a:off x="9515996" y="1368078"/>
              <a:ext cx="23858" cy="3416265"/>
            </a:xfrm>
            <a:prstGeom prst="rect">
              <a:avLst/>
            </a:prstGeom>
            <a:solidFill>
              <a:srgbClr val="05A8AA">
                <a:alpha val="100000"/>
              </a:srgbClr>
            </a:solidFill>
          </p:spPr>
          <p:txBody>
            <a:bodyPr/>
            <a:lstStyle/>
            <a:p>
              <a:endParaRPr sz="1286"/>
            </a:p>
          </p:txBody>
        </p:sp>
        <p:sp>
          <p:nvSpPr>
            <p:cNvPr id="375" name="rc375"/>
            <p:cNvSpPr/>
            <p:nvPr/>
          </p:nvSpPr>
          <p:spPr>
            <a:xfrm>
              <a:off x="9515996" y="4784343"/>
              <a:ext cx="23858" cy="3380458"/>
            </a:xfrm>
            <a:prstGeom prst="rect">
              <a:avLst/>
            </a:prstGeom>
            <a:solidFill>
              <a:srgbClr val="004993">
                <a:alpha val="100000"/>
              </a:srgbClr>
            </a:solidFill>
          </p:spPr>
          <p:txBody>
            <a:bodyPr/>
            <a:lstStyle/>
            <a:p>
              <a:endParaRPr sz="1286"/>
            </a:p>
          </p:txBody>
        </p:sp>
        <p:sp>
          <p:nvSpPr>
            <p:cNvPr id="376" name="rc376"/>
            <p:cNvSpPr/>
            <p:nvPr/>
          </p:nvSpPr>
          <p:spPr>
            <a:xfrm>
              <a:off x="9563713" y="1122223"/>
              <a:ext cx="23858" cy="3554869"/>
            </a:xfrm>
            <a:prstGeom prst="rect">
              <a:avLst/>
            </a:prstGeom>
            <a:solidFill>
              <a:srgbClr val="05A8AA">
                <a:alpha val="100000"/>
              </a:srgbClr>
            </a:solidFill>
          </p:spPr>
          <p:txBody>
            <a:bodyPr/>
            <a:lstStyle/>
            <a:p>
              <a:endParaRPr sz="1286"/>
            </a:p>
          </p:txBody>
        </p:sp>
        <p:sp>
          <p:nvSpPr>
            <p:cNvPr id="377" name="rc377"/>
            <p:cNvSpPr/>
            <p:nvPr/>
          </p:nvSpPr>
          <p:spPr>
            <a:xfrm>
              <a:off x="9563713" y="4677093"/>
              <a:ext cx="23858" cy="3487709"/>
            </a:xfrm>
            <a:prstGeom prst="rect">
              <a:avLst/>
            </a:prstGeom>
            <a:solidFill>
              <a:srgbClr val="004993">
                <a:alpha val="100000"/>
              </a:srgbClr>
            </a:solidFill>
          </p:spPr>
          <p:txBody>
            <a:bodyPr/>
            <a:lstStyle/>
            <a:p>
              <a:endParaRPr sz="1286"/>
            </a:p>
          </p:txBody>
        </p:sp>
        <p:sp>
          <p:nvSpPr>
            <p:cNvPr id="378" name="rc378"/>
            <p:cNvSpPr/>
            <p:nvPr/>
          </p:nvSpPr>
          <p:spPr>
            <a:xfrm>
              <a:off x="9611429" y="3051882"/>
              <a:ext cx="23858" cy="2507203"/>
            </a:xfrm>
            <a:prstGeom prst="rect">
              <a:avLst/>
            </a:prstGeom>
            <a:solidFill>
              <a:srgbClr val="05A8AA">
                <a:alpha val="100000"/>
              </a:srgbClr>
            </a:solidFill>
          </p:spPr>
          <p:txBody>
            <a:bodyPr/>
            <a:lstStyle/>
            <a:p>
              <a:endParaRPr sz="1286"/>
            </a:p>
          </p:txBody>
        </p:sp>
        <p:sp>
          <p:nvSpPr>
            <p:cNvPr id="379" name="rc379"/>
            <p:cNvSpPr/>
            <p:nvPr/>
          </p:nvSpPr>
          <p:spPr>
            <a:xfrm>
              <a:off x="9611429" y="5559085"/>
              <a:ext cx="23858" cy="2605716"/>
            </a:xfrm>
            <a:prstGeom prst="rect">
              <a:avLst/>
            </a:prstGeom>
            <a:solidFill>
              <a:srgbClr val="004993">
                <a:alpha val="100000"/>
              </a:srgbClr>
            </a:solidFill>
          </p:spPr>
          <p:txBody>
            <a:bodyPr/>
            <a:lstStyle/>
            <a:p>
              <a:endParaRPr sz="1286"/>
            </a:p>
          </p:txBody>
        </p:sp>
        <p:sp>
          <p:nvSpPr>
            <p:cNvPr id="380" name="rc380"/>
            <p:cNvSpPr/>
            <p:nvPr/>
          </p:nvSpPr>
          <p:spPr>
            <a:xfrm>
              <a:off x="9659145" y="5476163"/>
              <a:ext cx="23858" cy="1368390"/>
            </a:xfrm>
            <a:prstGeom prst="rect">
              <a:avLst/>
            </a:prstGeom>
            <a:solidFill>
              <a:srgbClr val="05A8AA">
                <a:alpha val="100000"/>
              </a:srgbClr>
            </a:solidFill>
          </p:spPr>
          <p:txBody>
            <a:bodyPr/>
            <a:lstStyle/>
            <a:p>
              <a:endParaRPr sz="1286"/>
            </a:p>
          </p:txBody>
        </p:sp>
        <p:sp>
          <p:nvSpPr>
            <p:cNvPr id="381" name="rc381"/>
            <p:cNvSpPr/>
            <p:nvPr/>
          </p:nvSpPr>
          <p:spPr>
            <a:xfrm>
              <a:off x="9659145" y="6844554"/>
              <a:ext cx="23858" cy="1320247"/>
            </a:xfrm>
            <a:prstGeom prst="rect">
              <a:avLst/>
            </a:prstGeom>
            <a:solidFill>
              <a:srgbClr val="004993">
                <a:alpha val="100000"/>
              </a:srgbClr>
            </a:solidFill>
          </p:spPr>
          <p:txBody>
            <a:bodyPr/>
            <a:lstStyle/>
            <a:p>
              <a:endParaRPr sz="1286"/>
            </a:p>
          </p:txBody>
        </p:sp>
        <p:sp>
          <p:nvSpPr>
            <p:cNvPr id="382" name="rc382"/>
            <p:cNvSpPr/>
            <p:nvPr/>
          </p:nvSpPr>
          <p:spPr>
            <a:xfrm>
              <a:off x="9706862" y="1612391"/>
              <a:ext cx="23858" cy="3328032"/>
            </a:xfrm>
            <a:prstGeom prst="rect">
              <a:avLst/>
            </a:prstGeom>
            <a:solidFill>
              <a:srgbClr val="05A8AA">
                <a:alpha val="100000"/>
              </a:srgbClr>
            </a:solidFill>
          </p:spPr>
          <p:txBody>
            <a:bodyPr/>
            <a:lstStyle/>
            <a:p>
              <a:endParaRPr sz="1286"/>
            </a:p>
          </p:txBody>
        </p:sp>
        <p:sp>
          <p:nvSpPr>
            <p:cNvPr id="383" name="rc383"/>
            <p:cNvSpPr/>
            <p:nvPr/>
          </p:nvSpPr>
          <p:spPr>
            <a:xfrm>
              <a:off x="9706862" y="4940423"/>
              <a:ext cx="23858" cy="3224379"/>
            </a:xfrm>
            <a:prstGeom prst="rect">
              <a:avLst/>
            </a:prstGeom>
            <a:solidFill>
              <a:srgbClr val="004993">
                <a:alpha val="100000"/>
              </a:srgbClr>
            </a:solidFill>
          </p:spPr>
          <p:txBody>
            <a:bodyPr/>
            <a:lstStyle/>
            <a:p>
              <a:endParaRPr sz="1286"/>
            </a:p>
          </p:txBody>
        </p:sp>
        <p:sp>
          <p:nvSpPr>
            <p:cNvPr id="384" name="rc384"/>
            <p:cNvSpPr/>
            <p:nvPr/>
          </p:nvSpPr>
          <p:spPr>
            <a:xfrm>
              <a:off x="9754578" y="1325931"/>
              <a:ext cx="23858" cy="3369835"/>
            </a:xfrm>
            <a:prstGeom prst="rect">
              <a:avLst/>
            </a:prstGeom>
            <a:solidFill>
              <a:srgbClr val="05A8AA">
                <a:alpha val="100000"/>
              </a:srgbClr>
            </a:solidFill>
          </p:spPr>
          <p:txBody>
            <a:bodyPr/>
            <a:lstStyle/>
            <a:p>
              <a:endParaRPr sz="1286"/>
            </a:p>
          </p:txBody>
        </p:sp>
        <p:sp>
          <p:nvSpPr>
            <p:cNvPr id="385" name="rc385"/>
            <p:cNvSpPr/>
            <p:nvPr/>
          </p:nvSpPr>
          <p:spPr>
            <a:xfrm>
              <a:off x="9754578" y="4695767"/>
              <a:ext cx="23858" cy="3469034"/>
            </a:xfrm>
            <a:prstGeom prst="rect">
              <a:avLst/>
            </a:prstGeom>
            <a:solidFill>
              <a:srgbClr val="004993">
                <a:alpha val="100000"/>
              </a:srgbClr>
            </a:solidFill>
          </p:spPr>
          <p:txBody>
            <a:bodyPr/>
            <a:lstStyle/>
            <a:p>
              <a:endParaRPr sz="1286"/>
            </a:p>
          </p:txBody>
        </p:sp>
        <p:sp>
          <p:nvSpPr>
            <p:cNvPr id="386" name="rc386"/>
            <p:cNvSpPr/>
            <p:nvPr/>
          </p:nvSpPr>
          <p:spPr>
            <a:xfrm>
              <a:off x="9802295" y="1474129"/>
              <a:ext cx="23858" cy="3358014"/>
            </a:xfrm>
            <a:prstGeom prst="rect">
              <a:avLst/>
            </a:prstGeom>
            <a:solidFill>
              <a:srgbClr val="05A8AA">
                <a:alpha val="100000"/>
              </a:srgbClr>
            </a:solidFill>
          </p:spPr>
          <p:txBody>
            <a:bodyPr/>
            <a:lstStyle/>
            <a:p>
              <a:endParaRPr sz="1286"/>
            </a:p>
          </p:txBody>
        </p:sp>
        <p:sp>
          <p:nvSpPr>
            <p:cNvPr id="387" name="rc387"/>
            <p:cNvSpPr/>
            <p:nvPr/>
          </p:nvSpPr>
          <p:spPr>
            <a:xfrm>
              <a:off x="9802295" y="4832144"/>
              <a:ext cx="23858" cy="3332657"/>
            </a:xfrm>
            <a:prstGeom prst="rect">
              <a:avLst/>
            </a:prstGeom>
            <a:solidFill>
              <a:srgbClr val="004993">
                <a:alpha val="100000"/>
              </a:srgbClr>
            </a:solidFill>
          </p:spPr>
          <p:txBody>
            <a:bodyPr/>
            <a:lstStyle/>
            <a:p>
              <a:endParaRPr sz="1286"/>
            </a:p>
          </p:txBody>
        </p:sp>
        <p:sp>
          <p:nvSpPr>
            <p:cNvPr id="388" name="rc388"/>
            <p:cNvSpPr/>
            <p:nvPr/>
          </p:nvSpPr>
          <p:spPr>
            <a:xfrm>
              <a:off x="9850011" y="1590632"/>
              <a:ext cx="23858" cy="3276462"/>
            </a:xfrm>
            <a:prstGeom prst="rect">
              <a:avLst/>
            </a:prstGeom>
            <a:solidFill>
              <a:srgbClr val="05A8AA">
                <a:alpha val="100000"/>
              </a:srgbClr>
            </a:solidFill>
          </p:spPr>
          <p:txBody>
            <a:bodyPr/>
            <a:lstStyle/>
            <a:p>
              <a:endParaRPr sz="1286"/>
            </a:p>
          </p:txBody>
        </p:sp>
        <p:sp>
          <p:nvSpPr>
            <p:cNvPr id="389" name="rc389"/>
            <p:cNvSpPr/>
            <p:nvPr/>
          </p:nvSpPr>
          <p:spPr>
            <a:xfrm>
              <a:off x="9850011" y="4867094"/>
              <a:ext cx="23858" cy="3297707"/>
            </a:xfrm>
            <a:prstGeom prst="rect">
              <a:avLst/>
            </a:prstGeom>
            <a:solidFill>
              <a:srgbClr val="004993">
                <a:alpha val="100000"/>
              </a:srgbClr>
            </a:solidFill>
          </p:spPr>
          <p:txBody>
            <a:bodyPr/>
            <a:lstStyle/>
            <a:p>
              <a:endParaRPr sz="1286"/>
            </a:p>
          </p:txBody>
        </p:sp>
        <p:sp>
          <p:nvSpPr>
            <p:cNvPr id="390" name="rc390"/>
            <p:cNvSpPr/>
            <p:nvPr/>
          </p:nvSpPr>
          <p:spPr>
            <a:xfrm>
              <a:off x="9897727" y="1465734"/>
              <a:ext cx="23858" cy="3315525"/>
            </a:xfrm>
            <a:prstGeom prst="rect">
              <a:avLst/>
            </a:prstGeom>
            <a:solidFill>
              <a:srgbClr val="05A8AA">
                <a:alpha val="100000"/>
              </a:srgbClr>
            </a:solidFill>
          </p:spPr>
          <p:txBody>
            <a:bodyPr/>
            <a:lstStyle/>
            <a:p>
              <a:endParaRPr sz="1286"/>
            </a:p>
          </p:txBody>
        </p:sp>
        <p:sp>
          <p:nvSpPr>
            <p:cNvPr id="391" name="rc391"/>
            <p:cNvSpPr/>
            <p:nvPr/>
          </p:nvSpPr>
          <p:spPr>
            <a:xfrm>
              <a:off x="9897727" y="4781260"/>
              <a:ext cx="23858" cy="3383542"/>
            </a:xfrm>
            <a:prstGeom prst="rect">
              <a:avLst/>
            </a:prstGeom>
            <a:solidFill>
              <a:srgbClr val="004993">
                <a:alpha val="100000"/>
              </a:srgbClr>
            </a:solidFill>
          </p:spPr>
          <p:txBody>
            <a:bodyPr/>
            <a:lstStyle/>
            <a:p>
              <a:endParaRPr sz="1286"/>
            </a:p>
          </p:txBody>
        </p:sp>
        <p:sp>
          <p:nvSpPr>
            <p:cNvPr id="392" name="rc392"/>
            <p:cNvSpPr/>
            <p:nvPr/>
          </p:nvSpPr>
          <p:spPr>
            <a:xfrm>
              <a:off x="9945444" y="3286943"/>
              <a:ext cx="23858" cy="2416057"/>
            </a:xfrm>
            <a:prstGeom prst="rect">
              <a:avLst/>
            </a:prstGeom>
            <a:solidFill>
              <a:srgbClr val="05A8AA">
                <a:alpha val="100000"/>
              </a:srgbClr>
            </a:solidFill>
          </p:spPr>
          <p:txBody>
            <a:bodyPr/>
            <a:lstStyle/>
            <a:p>
              <a:endParaRPr sz="1286"/>
            </a:p>
          </p:txBody>
        </p:sp>
        <p:sp>
          <p:nvSpPr>
            <p:cNvPr id="393" name="rc393"/>
            <p:cNvSpPr/>
            <p:nvPr/>
          </p:nvSpPr>
          <p:spPr>
            <a:xfrm>
              <a:off x="9945444" y="5703000"/>
              <a:ext cx="23858" cy="2461801"/>
            </a:xfrm>
            <a:prstGeom prst="rect">
              <a:avLst/>
            </a:prstGeom>
            <a:solidFill>
              <a:srgbClr val="004993">
                <a:alpha val="100000"/>
              </a:srgbClr>
            </a:solidFill>
          </p:spPr>
          <p:txBody>
            <a:bodyPr/>
            <a:lstStyle/>
            <a:p>
              <a:endParaRPr sz="1286"/>
            </a:p>
          </p:txBody>
        </p:sp>
        <p:sp>
          <p:nvSpPr>
            <p:cNvPr id="394" name="rc394"/>
            <p:cNvSpPr/>
            <p:nvPr/>
          </p:nvSpPr>
          <p:spPr>
            <a:xfrm>
              <a:off x="9993160" y="5710710"/>
              <a:ext cx="23858" cy="1234926"/>
            </a:xfrm>
            <a:prstGeom prst="rect">
              <a:avLst/>
            </a:prstGeom>
            <a:solidFill>
              <a:srgbClr val="05A8AA">
                <a:alpha val="100000"/>
              </a:srgbClr>
            </a:solidFill>
          </p:spPr>
          <p:txBody>
            <a:bodyPr/>
            <a:lstStyle/>
            <a:p>
              <a:endParaRPr sz="1286"/>
            </a:p>
          </p:txBody>
        </p:sp>
        <p:sp>
          <p:nvSpPr>
            <p:cNvPr id="395" name="rc395"/>
            <p:cNvSpPr/>
            <p:nvPr/>
          </p:nvSpPr>
          <p:spPr>
            <a:xfrm>
              <a:off x="9993160" y="6945637"/>
              <a:ext cx="23858" cy="1219164"/>
            </a:xfrm>
            <a:prstGeom prst="rect">
              <a:avLst/>
            </a:prstGeom>
            <a:solidFill>
              <a:srgbClr val="004993">
                <a:alpha val="100000"/>
              </a:srgbClr>
            </a:solidFill>
          </p:spPr>
          <p:txBody>
            <a:bodyPr/>
            <a:lstStyle/>
            <a:p>
              <a:endParaRPr sz="1286"/>
            </a:p>
          </p:txBody>
        </p:sp>
        <p:sp>
          <p:nvSpPr>
            <p:cNvPr id="396" name="rc396"/>
            <p:cNvSpPr/>
            <p:nvPr/>
          </p:nvSpPr>
          <p:spPr>
            <a:xfrm>
              <a:off x="10040877" y="2056128"/>
              <a:ext cx="23858" cy="2989318"/>
            </a:xfrm>
            <a:prstGeom prst="rect">
              <a:avLst/>
            </a:prstGeom>
            <a:solidFill>
              <a:srgbClr val="05A8AA">
                <a:alpha val="100000"/>
              </a:srgbClr>
            </a:solidFill>
          </p:spPr>
          <p:txBody>
            <a:bodyPr/>
            <a:lstStyle/>
            <a:p>
              <a:endParaRPr sz="1286"/>
            </a:p>
          </p:txBody>
        </p:sp>
        <p:sp>
          <p:nvSpPr>
            <p:cNvPr id="397" name="rc397"/>
            <p:cNvSpPr/>
            <p:nvPr/>
          </p:nvSpPr>
          <p:spPr>
            <a:xfrm>
              <a:off x="10040877" y="5045446"/>
              <a:ext cx="23858" cy="3119355"/>
            </a:xfrm>
            <a:prstGeom prst="rect">
              <a:avLst/>
            </a:prstGeom>
            <a:solidFill>
              <a:srgbClr val="004993">
                <a:alpha val="100000"/>
              </a:srgbClr>
            </a:solidFill>
          </p:spPr>
          <p:txBody>
            <a:bodyPr/>
            <a:lstStyle/>
            <a:p>
              <a:endParaRPr sz="1286"/>
            </a:p>
          </p:txBody>
        </p:sp>
        <p:sp>
          <p:nvSpPr>
            <p:cNvPr id="398" name="rc398"/>
            <p:cNvSpPr/>
            <p:nvPr/>
          </p:nvSpPr>
          <p:spPr>
            <a:xfrm>
              <a:off x="10088593" y="1665331"/>
              <a:ext cx="23858" cy="3061789"/>
            </a:xfrm>
            <a:prstGeom prst="rect">
              <a:avLst/>
            </a:prstGeom>
            <a:solidFill>
              <a:srgbClr val="05A8AA">
                <a:alpha val="100000"/>
              </a:srgbClr>
            </a:solidFill>
          </p:spPr>
          <p:txBody>
            <a:bodyPr/>
            <a:lstStyle/>
            <a:p>
              <a:endParaRPr sz="1286"/>
            </a:p>
          </p:txBody>
        </p:sp>
        <p:sp>
          <p:nvSpPr>
            <p:cNvPr id="399" name="rc399"/>
            <p:cNvSpPr/>
            <p:nvPr/>
          </p:nvSpPr>
          <p:spPr>
            <a:xfrm>
              <a:off x="10088593" y="4727120"/>
              <a:ext cx="23858" cy="3437681"/>
            </a:xfrm>
            <a:prstGeom prst="rect">
              <a:avLst/>
            </a:prstGeom>
            <a:solidFill>
              <a:srgbClr val="004993">
                <a:alpha val="100000"/>
              </a:srgbClr>
            </a:solidFill>
          </p:spPr>
          <p:txBody>
            <a:bodyPr/>
            <a:lstStyle/>
            <a:p>
              <a:endParaRPr sz="1286"/>
            </a:p>
          </p:txBody>
        </p:sp>
        <p:sp>
          <p:nvSpPr>
            <p:cNvPr id="400" name="rc400"/>
            <p:cNvSpPr/>
            <p:nvPr/>
          </p:nvSpPr>
          <p:spPr>
            <a:xfrm>
              <a:off x="10136309" y="1925748"/>
              <a:ext cx="23858" cy="3053051"/>
            </a:xfrm>
            <a:prstGeom prst="rect">
              <a:avLst/>
            </a:prstGeom>
            <a:solidFill>
              <a:srgbClr val="05A8AA">
                <a:alpha val="100000"/>
              </a:srgbClr>
            </a:solidFill>
          </p:spPr>
          <p:txBody>
            <a:bodyPr/>
            <a:lstStyle/>
            <a:p>
              <a:endParaRPr sz="1286"/>
            </a:p>
          </p:txBody>
        </p:sp>
        <p:sp>
          <p:nvSpPr>
            <p:cNvPr id="401" name="rc401"/>
            <p:cNvSpPr/>
            <p:nvPr/>
          </p:nvSpPr>
          <p:spPr>
            <a:xfrm>
              <a:off x="10136309" y="4978800"/>
              <a:ext cx="23858" cy="3186001"/>
            </a:xfrm>
            <a:prstGeom prst="rect">
              <a:avLst/>
            </a:prstGeom>
            <a:solidFill>
              <a:srgbClr val="004993">
                <a:alpha val="100000"/>
              </a:srgbClr>
            </a:solidFill>
          </p:spPr>
          <p:txBody>
            <a:bodyPr/>
            <a:lstStyle/>
            <a:p>
              <a:endParaRPr sz="1286"/>
            </a:p>
          </p:txBody>
        </p:sp>
        <p:sp>
          <p:nvSpPr>
            <p:cNvPr id="402" name="rc402"/>
            <p:cNvSpPr/>
            <p:nvPr/>
          </p:nvSpPr>
          <p:spPr>
            <a:xfrm>
              <a:off x="10184026" y="2200043"/>
              <a:ext cx="23858" cy="2894574"/>
            </a:xfrm>
            <a:prstGeom prst="rect">
              <a:avLst/>
            </a:prstGeom>
            <a:solidFill>
              <a:srgbClr val="05A8AA">
                <a:alpha val="100000"/>
              </a:srgbClr>
            </a:solidFill>
          </p:spPr>
          <p:txBody>
            <a:bodyPr/>
            <a:lstStyle/>
            <a:p>
              <a:endParaRPr sz="1286"/>
            </a:p>
          </p:txBody>
        </p:sp>
        <p:sp>
          <p:nvSpPr>
            <p:cNvPr id="403" name="rc403"/>
            <p:cNvSpPr/>
            <p:nvPr/>
          </p:nvSpPr>
          <p:spPr>
            <a:xfrm>
              <a:off x="10184026" y="5094617"/>
              <a:ext cx="23858" cy="3070184"/>
            </a:xfrm>
            <a:prstGeom prst="rect">
              <a:avLst/>
            </a:prstGeom>
            <a:solidFill>
              <a:srgbClr val="004993">
                <a:alpha val="100000"/>
              </a:srgbClr>
            </a:solidFill>
          </p:spPr>
          <p:txBody>
            <a:bodyPr/>
            <a:lstStyle/>
            <a:p>
              <a:endParaRPr sz="1286"/>
            </a:p>
          </p:txBody>
        </p:sp>
        <p:sp>
          <p:nvSpPr>
            <p:cNvPr id="404" name="rc404"/>
            <p:cNvSpPr/>
            <p:nvPr/>
          </p:nvSpPr>
          <p:spPr>
            <a:xfrm>
              <a:off x="10231742" y="2636928"/>
              <a:ext cx="23858" cy="2752201"/>
            </a:xfrm>
            <a:prstGeom prst="rect">
              <a:avLst/>
            </a:prstGeom>
            <a:solidFill>
              <a:srgbClr val="05A8AA">
                <a:alpha val="100000"/>
              </a:srgbClr>
            </a:solidFill>
          </p:spPr>
          <p:txBody>
            <a:bodyPr/>
            <a:lstStyle/>
            <a:p>
              <a:endParaRPr sz="1286"/>
            </a:p>
          </p:txBody>
        </p:sp>
        <p:sp>
          <p:nvSpPr>
            <p:cNvPr id="405" name="rc405"/>
            <p:cNvSpPr/>
            <p:nvPr/>
          </p:nvSpPr>
          <p:spPr>
            <a:xfrm>
              <a:off x="10231742" y="5389129"/>
              <a:ext cx="23858" cy="2775672"/>
            </a:xfrm>
            <a:prstGeom prst="rect">
              <a:avLst/>
            </a:prstGeom>
            <a:solidFill>
              <a:srgbClr val="004993">
                <a:alpha val="100000"/>
              </a:srgbClr>
            </a:solidFill>
          </p:spPr>
          <p:txBody>
            <a:bodyPr/>
            <a:lstStyle/>
            <a:p>
              <a:endParaRPr sz="1286"/>
            </a:p>
          </p:txBody>
        </p:sp>
        <p:sp>
          <p:nvSpPr>
            <p:cNvPr id="406" name="rc406"/>
            <p:cNvSpPr/>
            <p:nvPr/>
          </p:nvSpPr>
          <p:spPr>
            <a:xfrm>
              <a:off x="10279459" y="4300515"/>
              <a:ext cx="23858" cy="1917494"/>
            </a:xfrm>
            <a:prstGeom prst="rect">
              <a:avLst/>
            </a:prstGeom>
            <a:solidFill>
              <a:srgbClr val="05A8AA">
                <a:alpha val="100000"/>
              </a:srgbClr>
            </a:solidFill>
          </p:spPr>
          <p:txBody>
            <a:bodyPr/>
            <a:lstStyle/>
            <a:p>
              <a:endParaRPr sz="1286"/>
            </a:p>
          </p:txBody>
        </p:sp>
        <p:sp>
          <p:nvSpPr>
            <p:cNvPr id="407" name="rc407"/>
            <p:cNvSpPr/>
            <p:nvPr/>
          </p:nvSpPr>
          <p:spPr>
            <a:xfrm>
              <a:off x="10279459" y="6218010"/>
              <a:ext cx="23858" cy="1946791"/>
            </a:xfrm>
            <a:prstGeom prst="rect">
              <a:avLst/>
            </a:prstGeom>
            <a:solidFill>
              <a:srgbClr val="004993">
                <a:alpha val="100000"/>
              </a:srgbClr>
            </a:solidFill>
          </p:spPr>
          <p:txBody>
            <a:bodyPr/>
            <a:lstStyle/>
            <a:p>
              <a:endParaRPr sz="1286"/>
            </a:p>
          </p:txBody>
        </p:sp>
        <p:sp>
          <p:nvSpPr>
            <p:cNvPr id="408" name="rc408"/>
            <p:cNvSpPr/>
            <p:nvPr/>
          </p:nvSpPr>
          <p:spPr>
            <a:xfrm>
              <a:off x="10327175" y="6289625"/>
              <a:ext cx="23858" cy="936646"/>
            </a:xfrm>
            <a:prstGeom prst="rect">
              <a:avLst/>
            </a:prstGeom>
            <a:solidFill>
              <a:srgbClr val="05A8AA">
                <a:alpha val="100000"/>
              </a:srgbClr>
            </a:solidFill>
          </p:spPr>
          <p:txBody>
            <a:bodyPr/>
            <a:lstStyle/>
            <a:p>
              <a:endParaRPr sz="1286"/>
            </a:p>
          </p:txBody>
        </p:sp>
        <p:sp>
          <p:nvSpPr>
            <p:cNvPr id="409" name="rc409"/>
            <p:cNvSpPr/>
            <p:nvPr/>
          </p:nvSpPr>
          <p:spPr>
            <a:xfrm>
              <a:off x="10327175" y="7226271"/>
              <a:ext cx="23858" cy="938530"/>
            </a:xfrm>
            <a:prstGeom prst="rect">
              <a:avLst/>
            </a:prstGeom>
            <a:solidFill>
              <a:srgbClr val="004993">
                <a:alpha val="100000"/>
              </a:srgbClr>
            </a:solidFill>
          </p:spPr>
          <p:txBody>
            <a:bodyPr/>
            <a:lstStyle/>
            <a:p>
              <a:endParaRPr sz="1286"/>
            </a:p>
          </p:txBody>
        </p:sp>
        <p:sp>
          <p:nvSpPr>
            <p:cNvPr id="410" name="rc410"/>
            <p:cNvSpPr/>
            <p:nvPr/>
          </p:nvSpPr>
          <p:spPr>
            <a:xfrm>
              <a:off x="10374891" y="3442851"/>
              <a:ext cx="23858" cy="2481846"/>
            </a:xfrm>
            <a:prstGeom prst="rect">
              <a:avLst/>
            </a:prstGeom>
            <a:solidFill>
              <a:srgbClr val="05A8AA">
                <a:alpha val="100000"/>
              </a:srgbClr>
            </a:solidFill>
          </p:spPr>
          <p:txBody>
            <a:bodyPr/>
            <a:lstStyle/>
            <a:p>
              <a:endParaRPr sz="1286"/>
            </a:p>
          </p:txBody>
        </p:sp>
        <p:sp>
          <p:nvSpPr>
            <p:cNvPr id="411" name="rc411"/>
            <p:cNvSpPr/>
            <p:nvPr/>
          </p:nvSpPr>
          <p:spPr>
            <a:xfrm>
              <a:off x="10374891" y="5924698"/>
              <a:ext cx="23858" cy="2240103"/>
            </a:xfrm>
            <a:prstGeom prst="rect">
              <a:avLst/>
            </a:prstGeom>
            <a:solidFill>
              <a:srgbClr val="004993">
                <a:alpha val="100000"/>
              </a:srgbClr>
            </a:solidFill>
          </p:spPr>
          <p:txBody>
            <a:bodyPr/>
            <a:lstStyle/>
            <a:p>
              <a:endParaRPr sz="1286"/>
            </a:p>
          </p:txBody>
        </p:sp>
        <p:sp>
          <p:nvSpPr>
            <p:cNvPr id="412" name="rc412"/>
            <p:cNvSpPr/>
            <p:nvPr/>
          </p:nvSpPr>
          <p:spPr>
            <a:xfrm>
              <a:off x="10422608" y="3098826"/>
              <a:ext cx="23858" cy="2561856"/>
            </a:xfrm>
            <a:prstGeom prst="rect">
              <a:avLst/>
            </a:prstGeom>
            <a:solidFill>
              <a:srgbClr val="05A8AA">
                <a:alpha val="100000"/>
              </a:srgbClr>
            </a:solidFill>
          </p:spPr>
          <p:txBody>
            <a:bodyPr/>
            <a:lstStyle/>
            <a:p>
              <a:endParaRPr sz="1286"/>
            </a:p>
          </p:txBody>
        </p:sp>
        <p:sp>
          <p:nvSpPr>
            <p:cNvPr id="413" name="rc413"/>
            <p:cNvSpPr/>
            <p:nvPr/>
          </p:nvSpPr>
          <p:spPr>
            <a:xfrm>
              <a:off x="10422608" y="5660682"/>
              <a:ext cx="23858" cy="2504119"/>
            </a:xfrm>
            <a:prstGeom prst="rect">
              <a:avLst/>
            </a:prstGeom>
            <a:solidFill>
              <a:srgbClr val="004993">
                <a:alpha val="100000"/>
              </a:srgbClr>
            </a:solidFill>
          </p:spPr>
          <p:txBody>
            <a:bodyPr/>
            <a:lstStyle/>
            <a:p>
              <a:endParaRPr sz="1286"/>
            </a:p>
          </p:txBody>
        </p:sp>
        <p:sp>
          <p:nvSpPr>
            <p:cNvPr id="414" name="rc414"/>
            <p:cNvSpPr/>
            <p:nvPr/>
          </p:nvSpPr>
          <p:spPr>
            <a:xfrm>
              <a:off x="10470324" y="3450047"/>
              <a:ext cx="23858" cy="2360718"/>
            </a:xfrm>
            <a:prstGeom prst="rect">
              <a:avLst/>
            </a:prstGeom>
            <a:solidFill>
              <a:srgbClr val="05A8AA">
                <a:alpha val="100000"/>
              </a:srgbClr>
            </a:solidFill>
          </p:spPr>
          <p:txBody>
            <a:bodyPr/>
            <a:lstStyle/>
            <a:p>
              <a:endParaRPr sz="1286"/>
            </a:p>
          </p:txBody>
        </p:sp>
        <p:sp>
          <p:nvSpPr>
            <p:cNvPr id="415" name="rc415"/>
            <p:cNvSpPr/>
            <p:nvPr/>
          </p:nvSpPr>
          <p:spPr>
            <a:xfrm>
              <a:off x="10470324" y="5810765"/>
              <a:ext cx="23858" cy="2354036"/>
            </a:xfrm>
            <a:prstGeom prst="rect">
              <a:avLst/>
            </a:prstGeom>
            <a:solidFill>
              <a:srgbClr val="004993">
                <a:alpha val="100000"/>
              </a:srgbClr>
            </a:solidFill>
          </p:spPr>
          <p:txBody>
            <a:bodyPr/>
            <a:lstStyle/>
            <a:p>
              <a:endParaRPr sz="1286"/>
            </a:p>
          </p:txBody>
        </p:sp>
        <p:sp>
          <p:nvSpPr>
            <p:cNvPr id="416" name="rc416"/>
            <p:cNvSpPr/>
            <p:nvPr/>
          </p:nvSpPr>
          <p:spPr>
            <a:xfrm>
              <a:off x="10518041" y="3614007"/>
              <a:ext cx="23858" cy="2335875"/>
            </a:xfrm>
            <a:prstGeom prst="rect">
              <a:avLst/>
            </a:prstGeom>
            <a:solidFill>
              <a:srgbClr val="05A8AA">
                <a:alpha val="100000"/>
              </a:srgbClr>
            </a:solidFill>
          </p:spPr>
          <p:txBody>
            <a:bodyPr/>
            <a:lstStyle/>
            <a:p>
              <a:endParaRPr sz="1286"/>
            </a:p>
          </p:txBody>
        </p:sp>
        <p:sp>
          <p:nvSpPr>
            <p:cNvPr id="417" name="rc417"/>
            <p:cNvSpPr/>
            <p:nvPr/>
          </p:nvSpPr>
          <p:spPr>
            <a:xfrm>
              <a:off x="10518041" y="5949883"/>
              <a:ext cx="23858" cy="2214918"/>
            </a:xfrm>
            <a:prstGeom prst="rect">
              <a:avLst/>
            </a:prstGeom>
            <a:solidFill>
              <a:srgbClr val="004993">
                <a:alpha val="100000"/>
              </a:srgbClr>
            </a:solidFill>
          </p:spPr>
          <p:txBody>
            <a:bodyPr/>
            <a:lstStyle/>
            <a:p>
              <a:endParaRPr sz="1286"/>
            </a:p>
          </p:txBody>
        </p:sp>
        <p:sp>
          <p:nvSpPr>
            <p:cNvPr id="418" name="rc418"/>
            <p:cNvSpPr/>
            <p:nvPr/>
          </p:nvSpPr>
          <p:spPr>
            <a:xfrm>
              <a:off x="10565757" y="4007888"/>
              <a:ext cx="23858" cy="2105954"/>
            </a:xfrm>
            <a:prstGeom prst="rect">
              <a:avLst/>
            </a:prstGeom>
            <a:solidFill>
              <a:srgbClr val="05A8AA">
                <a:alpha val="100000"/>
              </a:srgbClr>
            </a:solidFill>
          </p:spPr>
          <p:txBody>
            <a:bodyPr/>
            <a:lstStyle/>
            <a:p>
              <a:endParaRPr sz="1286"/>
            </a:p>
          </p:txBody>
        </p:sp>
        <p:sp>
          <p:nvSpPr>
            <p:cNvPr id="419" name="rc419"/>
            <p:cNvSpPr/>
            <p:nvPr/>
          </p:nvSpPr>
          <p:spPr>
            <a:xfrm>
              <a:off x="10565757" y="6113843"/>
              <a:ext cx="23858" cy="2050958"/>
            </a:xfrm>
            <a:prstGeom prst="rect">
              <a:avLst/>
            </a:prstGeom>
            <a:solidFill>
              <a:srgbClr val="004993">
                <a:alpha val="100000"/>
              </a:srgbClr>
            </a:solidFill>
          </p:spPr>
          <p:txBody>
            <a:bodyPr/>
            <a:lstStyle/>
            <a:p>
              <a:endParaRPr sz="1286"/>
            </a:p>
          </p:txBody>
        </p:sp>
        <p:sp>
          <p:nvSpPr>
            <p:cNvPr id="420" name="rc420"/>
            <p:cNvSpPr/>
            <p:nvPr/>
          </p:nvSpPr>
          <p:spPr>
            <a:xfrm>
              <a:off x="10613473" y="5039621"/>
              <a:ext cx="23858" cy="1576382"/>
            </a:xfrm>
            <a:prstGeom prst="rect">
              <a:avLst/>
            </a:prstGeom>
            <a:solidFill>
              <a:srgbClr val="05A8AA">
                <a:alpha val="100000"/>
              </a:srgbClr>
            </a:solidFill>
          </p:spPr>
          <p:txBody>
            <a:bodyPr/>
            <a:lstStyle/>
            <a:p>
              <a:endParaRPr sz="1286"/>
            </a:p>
          </p:txBody>
        </p:sp>
        <p:sp>
          <p:nvSpPr>
            <p:cNvPr id="421" name="rc421"/>
            <p:cNvSpPr/>
            <p:nvPr/>
          </p:nvSpPr>
          <p:spPr>
            <a:xfrm>
              <a:off x="10613473" y="6616003"/>
              <a:ext cx="23858" cy="1548798"/>
            </a:xfrm>
            <a:prstGeom prst="rect">
              <a:avLst/>
            </a:prstGeom>
            <a:solidFill>
              <a:srgbClr val="004993">
                <a:alpha val="100000"/>
              </a:srgbClr>
            </a:solidFill>
          </p:spPr>
          <p:txBody>
            <a:bodyPr/>
            <a:lstStyle/>
            <a:p>
              <a:endParaRPr sz="1286"/>
            </a:p>
          </p:txBody>
        </p:sp>
        <p:sp>
          <p:nvSpPr>
            <p:cNvPr id="422" name="rc422"/>
            <p:cNvSpPr/>
            <p:nvPr/>
          </p:nvSpPr>
          <p:spPr>
            <a:xfrm>
              <a:off x="10661190" y="6736789"/>
              <a:ext cx="23858" cy="748528"/>
            </a:xfrm>
            <a:prstGeom prst="rect">
              <a:avLst/>
            </a:prstGeom>
            <a:solidFill>
              <a:srgbClr val="05A8AA">
                <a:alpha val="100000"/>
              </a:srgbClr>
            </a:solidFill>
          </p:spPr>
          <p:txBody>
            <a:bodyPr/>
            <a:lstStyle/>
            <a:p>
              <a:endParaRPr sz="1286"/>
            </a:p>
          </p:txBody>
        </p:sp>
        <p:sp>
          <p:nvSpPr>
            <p:cNvPr id="423" name="rc423"/>
            <p:cNvSpPr/>
            <p:nvPr/>
          </p:nvSpPr>
          <p:spPr>
            <a:xfrm>
              <a:off x="10661190" y="7485318"/>
              <a:ext cx="23858" cy="679483"/>
            </a:xfrm>
            <a:prstGeom prst="rect">
              <a:avLst/>
            </a:prstGeom>
            <a:solidFill>
              <a:srgbClr val="004993">
                <a:alpha val="100000"/>
              </a:srgbClr>
            </a:solidFill>
          </p:spPr>
          <p:txBody>
            <a:bodyPr/>
            <a:lstStyle/>
            <a:p>
              <a:endParaRPr sz="1286"/>
            </a:p>
          </p:txBody>
        </p:sp>
        <p:sp>
          <p:nvSpPr>
            <p:cNvPr id="424" name="rc424"/>
            <p:cNvSpPr/>
            <p:nvPr/>
          </p:nvSpPr>
          <p:spPr>
            <a:xfrm>
              <a:off x="10708906" y="4264023"/>
              <a:ext cx="23858" cy="2065521"/>
            </a:xfrm>
            <a:prstGeom prst="rect">
              <a:avLst/>
            </a:prstGeom>
            <a:solidFill>
              <a:srgbClr val="05A8AA">
                <a:alpha val="100000"/>
              </a:srgbClr>
            </a:solidFill>
          </p:spPr>
          <p:txBody>
            <a:bodyPr/>
            <a:lstStyle/>
            <a:p>
              <a:endParaRPr sz="1286"/>
            </a:p>
          </p:txBody>
        </p:sp>
        <p:sp>
          <p:nvSpPr>
            <p:cNvPr id="425" name="rc425"/>
            <p:cNvSpPr/>
            <p:nvPr/>
          </p:nvSpPr>
          <p:spPr>
            <a:xfrm>
              <a:off x="10708906" y="6329544"/>
              <a:ext cx="23858" cy="1835257"/>
            </a:xfrm>
            <a:prstGeom prst="rect">
              <a:avLst/>
            </a:prstGeom>
            <a:solidFill>
              <a:srgbClr val="004993">
                <a:alpha val="100000"/>
              </a:srgbClr>
            </a:solidFill>
          </p:spPr>
          <p:txBody>
            <a:bodyPr/>
            <a:lstStyle/>
            <a:p>
              <a:endParaRPr sz="1286"/>
            </a:p>
          </p:txBody>
        </p:sp>
        <p:sp>
          <p:nvSpPr>
            <p:cNvPr id="426" name="rc426"/>
            <p:cNvSpPr/>
            <p:nvPr/>
          </p:nvSpPr>
          <p:spPr>
            <a:xfrm>
              <a:off x="10756622" y="4227359"/>
              <a:ext cx="23858" cy="2017549"/>
            </a:xfrm>
            <a:prstGeom prst="rect">
              <a:avLst/>
            </a:prstGeom>
            <a:solidFill>
              <a:srgbClr val="05A8AA">
                <a:alpha val="100000"/>
              </a:srgbClr>
            </a:solidFill>
          </p:spPr>
          <p:txBody>
            <a:bodyPr/>
            <a:lstStyle/>
            <a:p>
              <a:endParaRPr sz="1286"/>
            </a:p>
          </p:txBody>
        </p:sp>
        <p:sp>
          <p:nvSpPr>
            <p:cNvPr id="427" name="rc427"/>
            <p:cNvSpPr/>
            <p:nvPr/>
          </p:nvSpPr>
          <p:spPr>
            <a:xfrm>
              <a:off x="10756622" y="6244908"/>
              <a:ext cx="23858" cy="1919893"/>
            </a:xfrm>
            <a:prstGeom prst="rect">
              <a:avLst/>
            </a:prstGeom>
            <a:solidFill>
              <a:srgbClr val="004993">
                <a:alpha val="100000"/>
              </a:srgbClr>
            </a:solidFill>
          </p:spPr>
          <p:txBody>
            <a:bodyPr/>
            <a:lstStyle/>
            <a:p>
              <a:endParaRPr sz="1286"/>
            </a:p>
          </p:txBody>
        </p:sp>
        <p:sp>
          <p:nvSpPr>
            <p:cNvPr id="428" name="rc428"/>
            <p:cNvSpPr/>
            <p:nvPr/>
          </p:nvSpPr>
          <p:spPr>
            <a:xfrm>
              <a:off x="10804339" y="4543115"/>
              <a:ext cx="23858" cy="1808873"/>
            </a:xfrm>
            <a:prstGeom prst="rect">
              <a:avLst/>
            </a:prstGeom>
            <a:solidFill>
              <a:srgbClr val="05A8AA">
                <a:alpha val="100000"/>
              </a:srgbClr>
            </a:solidFill>
          </p:spPr>
          <p:txBody>
            <a:bodyPr/>
            <a:lstStyle/>
            <a:p>
              <a:endParaRPr sz="1286"/>
            </a:p>
          </p:txBody>
        </p:sp>
        <p:sp>
          <p:nvSpPr>
            <p:cNvPr id="429" name="rc429"/>
            <p:cNvSpPr/>
            <p:nvPr/>
          </p:nvSpPr>
          <p:spPr>
            <a:xfrm>
              <a:off x="10804339" y="6351988"/>
              <a:ext cx="23858" cy="1812813"/>
            </a:xfrm>
            <a:prstGeom prst="rect">
              <a:avLst/>
            </a:prstGeom>
            <a:solidFill>
              <a:srgbClr val="004993">
                <a:alpha val="100000"/>
              </a:srgbClr>
            </a:solidFill>
          </p:spPr>
          <p:txBody>
            <a:bodyPr/>
            <a:lstStyle/>
            <a:p>
              <a:endParaRPr sz="1286"/>
            </a:p>
          </p:txBody>
        </p:sp>
        <p:sp>
          <p:nvSpPr>
            <p:cNvPr id="430" name="rc430"/>
            <p:cNvSpPr/>
            <p:nvPr/>
          </p:nvSpPr>
          <p:spPr>
            <a:xfrm>
              <a:off x="10852055" y="4782630"/>
              <a:ext cx="23858" cy="1638916"/>
            </a:xfrm>
            <a:prstGeom prst="rect">
              <a:avLst/>
            </a:prstGeom>
            <a:solidFill>
              <a:srgbClr val="05A8AA">
                <a:alpha val="100000"/>
              </a:srgbClr>
            </a:solidFill>
          </p:spPr>
          <p:txBody>
            <a:bodyPr/>
            <a:lstStyle/>
            <a:p>
              <a:endParaRPr sz="1286"/>
            </a:p>
          </p:txBody>
        </p:sp>
        <p:sp>
          <p:nvSpPr>
            <p:cNvPr id="431" name="rc431"/>
            <p:cNvSpPr/>
            <p:nvPr/>
          </p:nvSpPr>
          <p:spPr>
            <a:xfrm>
              <a:off x="10852055" y="6421547"/>
              <a:ext cx="23858" cy="1743254"/>
            </a:xfrm>
            <a:prstGeom prst="rect">
              <a:avLst/>
            </a:prstGeom>
            <a:solidFill>
              <a:srgbClr val="004993">
                <a:alpha val="100000"/>
              </a:srgbClr>
            </a:solidFill>
          </p:spPr>
          <p:txBody>
            <a:bodyPr/>
            <a:lstStyle/>
            <a:p>
              <a:endParaRPr sz="1286"/>
            </a:p>
          </p:txBody>
        </p:sp>
        <p:sp>
          <p:nvSpPr>
            <p:cNvPr id="432" name="rc432"/>
            <p:cNvSpPr/>
            <p:nvPr/>
          </p:nvSpPr>
          <p:spPr>
            <a:xfrm>
              <a:off x="10899772" y="4737228"/>
              <a:ext cx="23858" cy="1733317"/>
            </a:xfrm>
            <a:prstGeom prst="rect">
              <a:avLst/>
            </a:prstGeom>
            <a:solidFill>
              <a:srgbClr val="05A8AA">
                <a:alpha val="100000"/>
              </a:srgbClr>
            </a:solidFill>
          </p:spPr>
          <p:txBody>
            <a:bodyPr/>
            <a:lstStyle/>
            <a:p>
              <a:endParaRPr sz="1286"/>
            </a:p>
          </p:txBody>
        </p:sp>
        <p:sp>
          <p:nvSpPr>
            <p:cNvPr id="433" name="rc433"/>
            <p:cNvSpPr/>
            <p:nvPr/>
          </p:nvSpPr>
          <p:spPr>
            <a:xfrm>
              <a:off x="10899772" y="6470546"/>
              <a:ext cx="23858" cy="1694255"/>
            </a:xfrm>
            <a:prstGeom prst="rect">
              <a:avLst/>
            </a:prstGeom>
            <a:solidFill>
              <a:srgbClr val="004993">
                <a:alpha val="100000"/>
              </a:srgbClr>
            </a:solidFill>
          </p:spPr>
          <p:txBody>
            <a:bodyPr/>
            <a:lstStyle/>
            <a:p>
              <a:endParaRPr sz="1286"/>
            </a:p>
          </p:txBody>
        </p:sp>
        <p:sp>
          <p:nvSpPr>
            <p:cNvPr id="434" name="rc434"/>
            <p:cNvSpPr/>
            <p:nvPr/>
          </p:nvSpPr>
          <p:spPr>
            <a:xfrm>
              <a:off x="10947488" y="5597805"/>
              <a:ext cx="23858" cy="1282041"/>
            </a:xfrm>
            <a:prstGeom prst="rect">
              <a:avLst/>
            </a:prstGeom>
            <a:solidFill>
              <a:srgbClr val="05A8AA">
                <a:alpha val="100000"/>
              </a:srgbClr>
            </a:solidFill>
          </p:spPr>
          <p:txBody>
            <a:bodyPr/>
            <a:lstStyle/>
            <a:p>
              <a:endParaRPr sz="1286"/>
            </a:p>
          </p:txBody>
        </p:sp>
        <p:sp>
          <p:nvSpPr>
            <p:cNvPr id="435" name="rc435"/>
            <p:cNvSpPr/>
            <p:nvPr/>
          </p:nvSpPr>
          <p:spPr>
            <a:xfrm>
              <a:off x="10947488" y="6879847"/>
              <a:ext cx="23858" cy="1284954"/>
            </a:xfrm>
            <a:prstGeom prst="rect">
              <a:avLst/>
            </a:prstGeom>
            <a:solidFill>
              <a:srgbClr val="004993">
                <a:alpha val="100000"/>
              </a:srgbClr>
            </a:solidFill>
          </p:spPr>
          <p:txBody>
            <a:bodyPr/>
            <a:lstStyle/>
            <a:p>
              <a:endParaRPr sz="1286"/>
            </a:p>
          </p:txBody>
        </p:sp>
        <p:sp>
          <p:nvSpPr>
            <p:cNvPr id="436" name="rc436"/>
            <p:cNvSpPr/>
            <p:nvPr/>
          </p:nvSpPr>
          <p:spPr>
            <a:xfrm>
              <a:off x="10995204" y="7096062"/>
              <a:ext cx="23858" cy="510897"/>
            </a:xfrm>
            <a:prstGeom prst="rect">
              <a:avLst/>
            </a:prstGeom>
            <a:solidFill>
              <a:srgbClr val="05A8AA">
                <a:alpha val="100000"/>
              </a:srgbClr>
            </a:solidFill>
          </p:spPr>
          <p:txBody>
            <a:bodyPr/>
            <a:lstStyle/>
            <a:p>
              <a:endParaRPr sz="1286"/>
            </a:p>
          </p:txBody>
        </p:sp>
        <p:sp>
          <p:nvSpPr>
            <p:cNvPr id="437" name="rc437"/>
            <p:cNvSpPr/>
            <p:nvPr/>
          </p:nvSpPr>
          <p:spPr>
            <a:xfrm>
              <a:off x="10995204" y="7606960"/>
              <a:ext cx="23858" cy="557841"/>
            </a:xfrm>
            <a:prstGeom prst="rect">
              <a:avLst/>
            </a:prstGeom>
            <a:solidFill>
              <a:srgbClr val="004993">
                <a:alpha val="100000"/>
              </a:srgbClr>
            </a:solidFill>
          </p:spPr>
          <p:txBody>
            <a:bodyPr/>
            <a:lstStyle/>
            <a:p>
              <a:endParaRPr sz="1286"/>
            </a:p>
          </p:txBody>
        </p:sp>
        <p:sp>
          <p:nvSpPr>
            <p:cNvPr id="438" name="rc438"/>
            <p:cNvSpPr/>
            <p:nvPr/>
          </p:nvSpPr>
          <p:spPr>
            <a:xfrm>
              <a:off x="11042921" y="4933741"/>
              <a:ext cx="23858" cy="1666671"/>
            </a:xfrm>
            <a:prstGeom prst="rect">
              <a:avLst/>
            </a:prstGeom>
            <a:solidFill>
              <a:srgbClr val="05A8AA">
                <a:alpha val="100000"/>
              </a:srgbClr>
            </a:solidFill>
          </p:spPr>
          <p:txBody>
            <a:bodyPr/>
            <a:lstStyle/>
            <a:p>
              <a:endParaRPr sz="1286"/>
            </a:p>
          </p:txBody>
        </p:sp>
        <p:sp>
          <p:nvSpPr>
            <p:cNvPr id="439" name="rc439"/>
            <p:cNvSpPr/>
            <p:nvPr/>
          </p:nvSpPr>
          <p:spPr>
            <a:xfrm>
              <a:off x="11042921" y="6600412"/>
              <a:ext cx="23858" cy="1564389"/>
            </a:xfrm>
            <a:prstGeom prst="rect">
              <a:avLst/>
            </a:prstGeom>
            <a:solidFill>
              <a:srgbClr val="004993">
                <a:alpha val="100000"/>
              </a:srgbClr>
            </a:solidFill>
          </p:spPr>
          <p:txBody>
            <a:bodyPr/>
            <a:lstStyle/>
            <a:p>
              <a:endParaRPr sz="1286"/>
            </a:p>
          </p:txBody>
        </p:sp>
        <p:sp>
          <p:nvSpPr>
            <p:cNvPr id="440" name="rc440"/>
            <p:cNvSpPr/>
            <p:nvPr/>
          </p:nvSpPr>
          <p:spPr>
            <a:xfrm>
              <a:off x="11090637" y="6852263"/>
              <a:ext cx="23858" cy="604442"/>
            </a:xfrm>
            <a:prstGeom prst="rect">
              <a:avLst/>
            </a:prstGeom>
            <a:solidFill>
              <a:srgbClr val="05A8AA">
                <a:alpha val="100000"/>
              </a:srgbClr>
            </a:solidFill>
          </p:spPr>
          <p:txBody>
            <a:bodyPr/>
            <a:lstStyle/>
            <a:p>
              <a:endParaRPr sz="1286"/>
            </a:p>
          </p:txBody>
        </p:sp>
        <p:sp>
          <p:nvSpPr>
            <p:cNvPr id="441" name="rc441"/>
            <p:cNvSpPr/>
            <p:nvPr/>
          </p:nvSpPr>
          <p:spPr>
            <a:xfrm>
              <a:off x="11090637" y="7456706"/>
              <a:ext cx="23858" cy="708095"/>
            </a:xfrm>
            <a:prstGeom prst="rect">
              <a:avLst/>
            </a:prstGeom>
            <a:solidFill>
              <a:srgbClr val="004993">
                <a:alpha val="100000"/>
              </a:srgbClr>
            </a:solidFill>
          </p:spPr>
          <p:txBody>
            <a:bodyPr/>
            <a:lstStyle/>
            <a:p>
              <a:endParaRPr sz="1286"/>
            </a:p>
          </p:txBody>
        </p:sp>
        <p:sp>
          <p:nvSpPr>
            <p:cNvPr id="442" name="rc442"/>
            <p:cNvSpPr/>
            <p:nvPr/>
          </p:nvSpPr>
          <p:spPr>
            <a:xfrm>
              <a:off x="11138354" y="4821179"/>
              <a:ext cx="23858" cy="1732803"/>
            </a:xfrm>
            <a:prstGeom prst="rect">
              <a:avLst/>
            </a:prstGeom>
            <a:solidFill>
              <a:srgbClr val="05A8AA">
                <a:alpha val="100000"/>
              </a:srgbClr>
            </a:solidFill>
          </p:spPr>
          <p:txBody>
            <a:bodyPr/>
            <a:lstStyle/>
            <a:p>
              <a:endParaRPr sz="1286"/>
            </a:p>
          </p:txBody>
        </p:sp>
        <p:sp>
          <p:nvSpPr>
            <p:cNvPr id="443" name="rc443"/>
            <p:cNvSpPr/>
            <p:nvPr/>
          </p:nvSpPr>
          <p:spPr>
            <a:xfrm>
              <a:off x="11138354" y="6553983"/>
              <a:ext cx="23858" cy="1610818"/>
            </a:xfrm>
            <a:prstGeom prst="rect">
              <a:avLst/>
            </a:prstGeom>
            <a:solidFill>
              <a:srgbClr val="004993">
                <a:alpha val="100000"/>
              </a:srgbClr>
            </a:solidFill>
          </p:spPr>
          <p:txBody>
            <a:bodyPr/>
            <a:lstStyle/>
            <a:p>
              <a:endParaRPr sz="1286"/>
            </a:p>
          </p:txBody>
        </p:sp>
        <p:sp>
          <p:nvSpPr>
            <p:cNvPr id="444" name="rc444"/>
            <p:cNvSpPr/>
            <p:nvPr/>
          </p:nvSpPr>
          <p:spPr>
            <a:xfrm>
              <a:off x="11186070" y="4775777"/>
              <a:ext cx="23858" cy="1766041"/>
            </a:xfrm>
            <a:prstGeom prst="rect">
              <a:avLst/>
            </a:prstGeom>
            <a:solidFill>
              <a:srgbClr val="05A8AA">
                <a:alpha val="100000"/>
              </a:srgbClr>
            </a:solidFill>
          </p:spPr>
          <p:txBody>
            <a:bodyPr/>
            <a:lstStyle/>
            <a:p>
              <a:endParaRPr sz="1286"/>
            </a:p>
          </p:txBody>
        </p:sp>
        <p:sp>
          <p:nvSpPr>
            <p:cNvPr id="445" name="rc445"/>
            <p:cNvSpPr/>
            <p:nvPr/>
          </p:nvSpPr>
          <p:spPr>
            <a:xfrm>
              <a:off x="11186070" y="6541818"/>
              <a:ext cx="23858" cy="1622983"/>
            </a:xfrm>
            <a:prstGeom prst="rect">
              <a:avLst/>
            </a:prstGeom>
            <a:solidFill>
              <a:srgbClr val="004993">
                <a:alpha val="100000"/>
              </a:srgbClr>
            </a:solidFill>
          </p:spPr>
          <p:txBody>
            <a:bodyPr/>
            <a:lstStyle/>
            <a:p>
              <a:endParaRPr sz="1286"/>
            </a:p>
          </p:txBody>
        </p:sp>
        <p:sp>
          <p:nvSpPr>
            <p:cNvPr id="446" name="rc446"/>
            <p:cNvSpPr/>
            <p:nvPr/>
          </p:nvSpPr>
          <p:spPr>
            <a:xfrm>
              <a:off x="11233786" y="4939052"/>
              <a:ext cx="23858" cy="1722010"/>
            </a:xfrm>
            <a:prstGeom prst="rect">
              <a:avLst/>
            </a:prstGeom>
            <a:solidFill>
              <a:srgbClr val="05A8AA">
                <a:alpha val="100000"/>
              </a:srgbClr>
            </a:solidFill>
          </p:spPr>
          <p:txBody>
            <a:bodyPr/>
            <a:lstStyle/>
            <a:p>
              <a:endParaRPr sz="1286"/>
            </a:p>
          </p:txBody>
        </p:sp>
        <p:sp>
          <p:nvSpPr>
            <p:cNvPr id="447" name="rc447"/>
            <p:cNvSpPr/>
            <p:nvPr/>
          </p:nvSpPr>
          <p:spPr>
            <a:xfrm>
              <a:off x="11233786" y="6661062"/>
              <a:ext cx="23858" cy="1503739"/>
            </a:xfrm>
            <a:prstGeom prst="rect">
              <a:avLst/>
            </a:prstGeom>
            <a:solidFill>
              <a:srgbClr val="004993">
                <a:alpha val="100000"/>
              </a:srgbClr>
            </a:solidFill>
          </p:spPr>
          <p:txBody>
            <a:bodyPr/>
            <a:lstStyle/>
            <a:p>
              <a:endParaRPr sz="1286"/>
            </a:p>
          </p:txBody>
        </p:sp>
        <p:sp>
          <p:nvSpPr>
            <p:cNvPr id="448" name="rc448"/>
            <p:cNvSpPr/>
            <p:nvPr/>
          </p:nvSpPr>
          <p:spPr>
            <a:xfrm>
              <a:off x="11281503" y="5818303"/>
              <a:ext cx="23858" cy="1199462"/>
            </a:xfrm>
            <a:prstGeom prst="rect">
              <a:avLst/>
            </a:prstGeom>
            <a:solidFill>
              <a:srgbClr val="05A8AA">
                <a:alpha val="100000"/>
              </a:srgbClr>
            </a:solidFill>
          </p:spPr>
          <p:txBody>
            <a:bodyPr/>
            <a:lstStyle/>
            <a:p>
              <a:endParaRPr sz="1286"/>
            </a:p>
          </p:txBody>
        </p:sp>
        <p:sp>
          <p:nvSpPr>
            <p:cNvPr id="449" name="rc449"/>
            <p:cNvSpPr/>
            <p:nvPr/>
          </p:nvSpPr>
          <p:spPr>
            <a:xfrm>
              <a:off x="11281503" y="7017766"/>
              <a:ext cx="23858" cy="1147036"/>
            </a:xfrm>
            <a:prstGeom prst="rect">
              <a:avLst/>
            </a:prstGeom>
            <a:solidFill>
              <a:srgbClr val="004993">
                <a:alpha val="100000"/>
              </a:srgbClr>
            </a:solidFill>
          </p:spPr>
          <p:txBody>
            <a:bodyPr/>
            <a:lstStyle/>
            <a:p>
              <a:endParaRPr sz="1286"/>
            </a:p>
          </p:txBody>
        </p:sp>
        <p:sp>
          <p:nvSpPr>
            <p:cNvPr id="450" name="rc450"/>
            <p:cNvSpPr/>
            <p:nvPr/>
          </p:nvSpPr>
          <p:spPr>
            <a:xfrm>
              <a:off x="11329219" y="7206911"/>
              <a:ext cx="23858" cy="478859"/>
            </a:xfrm>
            <a:prstGeom prst="rect">
              <a:avLst/>
            </a:prstGeom>
            <a:solidFill>
              <a:srgbClr val="05A8AA">
                <a:alpha val="100000"/>
              </a:srgbClr>
            </a:solidFill>
          </p:spPr>
          <p:txBody>
            <a:bodyPr/>
            <a:lstStyle/>
            <a:p>
              <a:endParaRPr sz="1286"/>
            </a:p>
          </p:txBody>
        </p:sp>
        <p:sp>
          <p:nvSpPr>
            <p:cNvPr id="451" name="rc451"/>
            <p:cNvSpPr/>
            <p:nvPr/>
          </p:nvSpPr>
          <p:spPr>
            <a:xfrm>
              <a:off x="11329219" y="7685771"/>
              <a:ext cx="23858" cy="479031"/>
            </a:xfrm>
            <a:prstGeom prst="rect">
              <a:avLst/>
            </a:prstGeom>
            <a:solidFill>
              <a:srgbClr val="004993">
                <a:alpha val="100000"/>
              </a:srgbClr>
            </a:solidFill>
          </p:spPr>
          <p:txBody>
            <a:bodyPr/>
            <a:lstStyle/>
            <a:p>
              <a:endParaRPr sz="1286"/>
            </a:p>
          </p:txBody>
        </p:sp>
        <p:sp>
          <p:nvSpPr>
            <p:cNvPr id="452" name="rc452"/>
            <p:cNvSpPr/>
            <p:nvPr/>
          </p:nvSpPr>
          <p:spPr>
            <a:xfrm>
              <a:off x="11376936" y="5232193"/>
              <a:ext cx="23858" cy="1589231"/>
            </a:xfrm>
            <a:prstGeom prst="rect">
              <a:avLst/>
            </a:prstGeom>
            <a:solidFill>
              <a:srgbClr val="05A8AA">
                <a:alpha val="100000"/>
              </a:srgbClr>
            </a:solidFill>
          </p:spPr>
          <p:txBody>
            <a:bodyPr/>
            <a:lstStyle/>
            <a:p>
              <a:endParaRPr sz="1286"/>
            </a:p>
          </p:txBody>
        </p:sp>
        <p:sp>
          <p:nvSpPr>
            <p:cNvPr id="453" name="rc453"/>
            <p:cNvSpPr/>
            <p:nvPr/>
          </p:nvSpPr>
          <p:spPr>
            <a:xfrm>
              <a:off x="11376936" y="6821425"/>
              <a:ext cx="23858" cy="1343377"/>
            </a:xfrm>
            <a:prstGeom prst="rect">
              <a:avLst/>
            </a:prstGeom>
            <a:solidFill>
              <a:srgbClr val="004993">
                <a:alpha val="100000"/>
              </a:srgbClr>
            </a:solidFill>
          </p:spPr>
          <p:txBody>
            <a:bodyPr/>
            <a:lstStyle/>
            <a:p>
              <a:endParaRPr sz="1286"/>
            </a:p>
          </p:txBody>
        </p:sp>
        <p:sp>
          <p:nvSpPr>
            <p:cNvPr id="454" name="rc454"/>
            <p:cNvSpPr/>
            <p:nvPr/>
          </p:nvSpPr>
          <p:spPr>
            <a:xfrm>
              <a:off x="11424652" y="5144816"/>
              <a:ext cx="23858" cy="1624353"/>
            </a:xfrm>
            <a:prstGeom prst="rect">
              <a:avLst/>
            </a:prstGeom>
            <a:solidFill>
              <a:srgbClr val="05A8AA">
                <a:alpha val="100000"/>
              </a:srgbClr>
            </a:solidFill>
          </p:spPr>
          <p:txBody>
            <a:bodyPr/>
            <a:lstStyle/>
            <a:p>
              <a:endParaRPr sz="1286"/>
            </a:p>
          </p:txBody>
        </p:sp>
        <p:sp>
          <p:nvSpPr>
            <p:cNvPr id="455" name="rc455"/>
            <p:cNvSpPr/>
            <p:nvPr/>
          </p:nvSpPr>
          <p:spPr>
            <a:xfrm>
              <a:off x="11424652" y="6769170"/>
              <a:ext cx="23858" cy="1395631"/>
            </a:xfrm>
            <a:prstGeom prst="rect">
              <a:avLst/>
            </a:prstGeom>
            <a:solidFill>
              <a:srgbClr val="004993">
                <a:alpha val="100000"/>
              </a:srgbClr>
            </a:solidFill>
          </p:spPr>
          <p:txBody>
            <a:bodyPr/>
            <a:lstStyle/>
            <a:p>
              <a:endParaRPr sz="1286"/>
            </a:p>
          </p:txBody>
        </p:sp>
        <p:sp>
          <p:nvSpPr>
            <p:cNvPr id="456" name="rc456"/>
            <p:cNvSpPr/>
            <p:nvPr/>
          </p:nvSpPr>
          <p:spPr>
            <a:xfrm>
              <a:off x="11472368" y="5474278"/>
              <a:ext cx="23858" cy="1491917"/>
            </a:xfrm>
            <a:prstGeom prst="rect">
              <a:avLst/>
            </a:prstGeom>
            <a:solidFill>
              <a:srgbClr val="05A8AA">
                <a:alpha val="100000"/>
              </a:srgbClr>
            </a:solidFill>
          </p:spPr>
          <p:txBody>
            <a:bodyPr/>
            <a:lstStyle/>
            <a:p>
              <a:endParaRPr sz="1286"/>
            </a:p>
          </p:txBody>
        </p:sp>
        <p:sp>
          <p:nvSpPr>
            <p:cNvPr id="457" name="rc457"/>
            <p:cNvSpPr/>
            <p:nvPr/>
          </p:nvSpPr>
          <p:spPr>
            <a:xfrm>
              <a:off x="11472368" y="6966196"/>
              <a:ext cx="23858" cy="1198605"/>
            </a:xfrm>
            <a:prstGeom prst="rect">
              <a:avLst/>
            </a:prstGeom>
            <a:solidFill>
              <a:srgbClr val="004993">
                <a:alpha val="100000"/>
              </a:srgbClr>
            </a:solidFill>
          </p:spPr>
          <p:txBody>
            <a:bodyPr/>
            <a:lstStyle/>
            <a:p>
              <a:endParaRPr sz="1286"/>
            </a:p>
          </p:txBody>
        </p:sp>
        <p:sp>
          <p:nvSpPr>
            <p:cNvPr id="458" name="rc458"/>
            <p:cNvSpPr/>
            <p:nvPr/>
          </p:nvSpPr>
          <p:spPr>
            <a:xfrm>
              <a:off x="11520085" y="5626931"/>
              <a:ext cx="23858" cy="1474271"/>
            </a:xfrm>
            <a:prstGeom prst="rect">
              <a:avLst/>
            </a:prstGeom>
            <a:solidFill>
              <a:srgbClr val="05A8AA">
                <a:alpha val="100000"/>
              </a:srgbClr>
            </a:solidFill>
          </p:spPr>
          <p:txBody>
            <a:bodyPr/>
            <a:lstStyle/>
            <a:p>
              <a:endParaRPr sz="1286"/>
            </a:p>
          </p:txBody>
        </p:sp>
        <p:sp>
          <p:nvSpPr>
            <p:cNvPr id="459" name="rc459"/>
            <p:cNvSpPr/>
            <p:nvPr/>
          </p:nvSpPr>
          <p:spPr>
            <a:xfrm>
              <a:off x="11520085" y="7101202"/>
              <a:ext cx="23858" cy="1063599"/>
            </a:xfrm>
            <a:prstGeom prst="rect">
              <a:avLst/>
            </a:prstGeom>
            <a:solidFill>
              <a:srgbClr val="004993">
                <a:alpha val="100000"/>
              </a:srgbClr>
            </a:solidFill>
          </p:spPr>
          <p:txBody>
            <a:bodyPr/>
            <a:lstStyle/>
            <a:p>
              <a:endParaRPr sz="1286"/>
            </a:p>
          </p:txBody>
        </p:sp>
        <p:sp>
          <p:nvSpPr>
            <p:cNvPr id="460" name="rc460"/>
            <p:cNvSpPr/>
            <p:nvPr/>
          </p:nvSpPr>
          <p:spPr>
            <a:xfrm>
              <a:off x="11567801" y="5580159"/>
              <a:ext cx="23858" cy="1569700"/>
            </a:xfrm>
            <a:prstGeom prst="rect">
              <a:avLst/>
            </a:prstGeom>
            <a:solidFill>
              <a:srgbClr val="05A8AA">
                <a:alpha val="100000"/>
              </a:srgbClr>
            </a:solidFill>
          </p:spPr>
          <p:txBody>
            <a:bodyPr/>
            <a:lstStyle/>
            <a:p>
              <a:endParaRPr sz="1286"/>
            </a:p>
          </p:txBody>
        </p:sp>
        <p:sp>
          <p:nvSpPr>
            <p:cNvPr id="461" name="rc461"/>
            <p:cNvSpPr/>
            <p:nvPr/>
          </p:nvSpPr>
          <p:spPr>
            <a:xfrm>
              <a:off x="11567801" y="7149859"/>
              <a:ext cx="23858" cy="1014942"/>
            </a:xfrm>
            <a:prstGeom prst="rect">
              <a:avLst/>
            </a:prstGeom>
            <a:solidFill>
              <a:srgbClr val="004993">
                <a:alpha val="100000"/>
              </a:srgbClr>
            </a:solidFill>
          </p:spPr>
          <p:txBody>
            <a:bodyPr/>
            <a:lstStyle/>
            <a:p>
              <a:endParaRPr sz="1286"/>
            </a:p>
          </p:txBody>
        </p:sp>
        <p:sp>
          <p:nvSpPr>
            <p:cNvPr id="462" name="rc462"/>
            <p:cNvSpPr/>
            <p:nvPr/>
          </p:nvSpPr>
          <p:spPr>
            <a:xfrm>
              <a:off x="11615517" y="6337082"/>
              <a:ext cx="23858" cy="1169993"/>
            </a:xfrm>
            <a:prstGeom prst="rect">
              <a:avLst/>
            </a:prstGeom>
            <a:solidFill>
              <a:srgbClr val="05A8AA">
                <a:alpha val="100000"/>
              </a:srgbClr>
            </a:solidFill>
          </p:spPr>
          <p:txBody>
            <a:bodyPr/>
            <a:lstStyle/>
            <a:p>
              <a:endParaRPr sz="1286"/>
            </a:p>
          </p:txBody>
        </p:sp>
        <p:sp>
          <p:nvSpPr>
            <p:cNvPr id="463" name="rc463"/>
            <p:cNvSpPr/>
            <p:nvPr/>
          </p:nvSpPr>
          <p:spPr>
            <a:xfrm>
              <a:off x="11615517" y="7507076"/>
              <a:ext cx="23858" cy="657725"/>
            </a:xfrm>
            <a:prstGeom prst="rect">
              <a:avLst/>
            </a:prstGeom>
            <a:solidFill>
              <a:srgbClr val="004993">
                <a:alpha val="100000"/>
              </a:srgbClr>
            </a:solidFill>
          </p:spPr>
          <p:txBody>
            <a:bodyPr/>
            <a:lstStyle/>
            <a:p>
              <a:endParaRPr sz="1286"/>
            </a:p>
          </p:txBody>
        </p:sp>
        <p:sp>
          <p:nvSpPr>
            <p:cNvPr id="464" name="rc464"/>
            <p:cNvSpPr/>
            <p:nvPr/>
          </p:nvSpPr>
          <p:spPr>
            <a:xfrm>
              <a:off x="11663234" y="7552307"/>
              <a:ext cx="23858" cy="399021"/>
            </a:xfrm>
            <a:prstGeom prst="rect">
              <a:avLst/>
            </a:prstGeom>
            <a:solidFill>
              <a:srgbClr val="05A8AA">
                <a:alpha val="100000"/>
              </a:srgbClr>
            </a:solidFill>
          </p:spPr>
          <p:txBody>
            <a:bodyPr/>
            <a:lstStyle/>
            <a:p>
              <a:endParaRPr sz="1286"/>
            </a:p>
          </p:txBody>
        </p:sp>
        <p:sp>
          <p:nvSpPr>
            <p:cNvPr id="465" name="rc465"/>
            <p:cNvSpPr/>
            <p:nvPr/>
          </p:nvSpPr>
          <p:spPr>
            <a:xfrm>
              <a:off x="11663234" y="7951328"/>
              <a:ext cx="23858" cy="213473"/>
            </a:xfrm>
            <a:prstGeom prst="rect">
              <a:avLst/>
            </a:prstGeom>
            <a:solidFill>
              <a:srgbClr val="004993">
                <a:alpha val="100000"/>
              </a:srgbClr>
            </a:solidFill>
          </p:spPr>
          <p:txBody>
            <a:bodyPr/>
            <a:lstStyle/>
            <a:p>
              <a:endParaRPr sz="1286"/>
            </a:p>
          </p:txBody>
        </p:sp>
        <p:sp>
          <p:nvSpPr>
            <p:cNvPr id="466" name="rc466"/>
            <p:cNvSpPr/>
            <p:nvPr/>
          </p:nvSpPr>
          <p:spPr>
            <a:xfrm>
              <a:off x="11710950" y="7868063"/>
              <a:ext cx="23858" cy="196683"/>
            </a:xfrm>
            <a:prstGeom prst="rect">
              <a:avLst/>
            </a:prstGeom>
            <a:solidFill>
              <a:srgbClr val="05A8AA">
                <a:alpha val="100000"/>
              </a:srgbClr>
            </a:solidFill>
          </p:spPr>
          <p:txBody>
            <a:bodyPr/>
            <a:lstStyle/>
            <a:p>
              <a:endParaRPr sz="1286"/>
            </a:p>
          </p:txBody>
        </p:sp>
        <p:sp>
          <p:nvSpPr>
            <p:cNvPr id="467" name="rc467"/>
            <p:cNvSpPr/>
            <p:nvPr/>
          </p:nvSpPr>
          <p:spPr>
            <a:xfrm>
              <a:off x="11710950" y="8064746"/>
              <a:ext cx="23858" cy="100055"/>
            </a:xfrm>
            <a:prstGeom prst="rect">
              <a:avLst/>
            </a:prstGeom>
            <a:solidFill>
              <a:srgbClr val="004993">
                <a:alpha val="100000"/>
              </a:srgbClr>
            </a:solidFill>
          </p:spPr>
          <p:txBody>
            <a:bodyPr/>
            <a:lstStyle/>
            <a:p>
              <a:endParaRPr sz="1286"/>
            </a:p>
          </p:txBody>
        </p:sp>
        <p:sp>
          <p:nvSpPr>
            <p:cNvPr id="468" name="rc468"/>
            <p:cNvSpPr/>
            <p:nvPr/>
          </p:nvSpPr>
          <p:spPr>
            <a:xfrm>
              <a:off x="11758667" y="8158634"/>
              <a:ext cx="23858" cy="2398"/>
            </a:xfrm>
            <a:prstGeom prst="rect">
              <a:avLst/>
            </a:prstGeom>
            <a:solidFill>
              <a:srgbClr val="05A8AA">
                <a:alpha val="100000"/>
              </a:srgbClr>
            </a:solidFill>
          </p:spPr>
          <p:txBody>
            <a:bodyPr/>
            <a:lstStyle/>
            <a:p>
              <a:endParaRPr sz="1286"/>
            </a:p>
          </p:txBody>
        </p:sp>
        <p:sp>
          <p:nvSpPr>
            <p:cNvPr id="469" name="rc469"/>
            <p:cNvSpPr/>
            <p:nvPr/>
          </p:nvSpPr>
          <p:spPr>
            <a:xfrm>
              <a:off x="11758667" y="8161032"/>
              <a:ext cx="23858" cy="3769"/>
            </a:xfrm>
            <a:prstGeom prst="rect">
              <a:avLst/>
            </a:prstGeom>
            <a:solidFill>
              <a:srgbClr val="004993">
                <a:alpha val="100000"/>
              </a:srgbClr>
            </a:solidFill>
          </p:spPr>
          <p:txBody>
            <a:bodyPr/>
            <a:lstStyle/>
            <a:p>
              <a:endParaRPr sz="1286"/>
            </a:p>
          </p:txBody>
        </p:sp>
        <p:sp>
          <p:nvSpPr>
            <p:cNvPr id="470" name="pg470"/>
            <p:cNvSpPr/>
            <p:nvPr/>
          </p:nvSpPr>
          <p:spPr>
            <a:xfrm>
              <a:off x="1654721" y="1040640"/>
              <a:ext cx="9400128" cy="5112980"/>
            </a:xfrm>
            <a:custGeom>
              <a:avLst/>
              <a:gdLst/>
              <a:ahLst/>
              <a:cxnLst/>
              <a:rect l="0" t="0" r="0" b="0"/>
              <a:pathLst>
                <a:path w="9400128" h="5112980">
                  <a:moveTo>
                    <a:pt x="0" y="3873457"/>
                  </a:moveTo>
                  <a:lnTo>
                    <a:pt x="334014" y="3903677"/>
                  </a:lnTo>
                  <a:lnTo>
                    <a:pt x="668029" y="2461277"/>
                  </a:lnTo>
                  <a:lnTo>
                    <a:pt x="1145193" y="2881851"/>
                  </a:lnTo>
                  <a:lnTo>
                    <a:pt x="1479208" y="2781921"/>
                  </a:lnTo>
                  <a:lnTo>
                    <a:pt x="1813222" y="2337109"/>
                  </a:lnTo>
                  <a:lnTo>
                    <a:pt x="2147237" y="2576410"/>
                  </a:lnTo>
                  <a:lnTo>
                    <a:pt x="2481252" y="2693341"/>
                  </a:lnTo>
                  <a:lnTo>
                    <a:pt x="2815267" y="2696984"/>
                  </a:lnTo>
                  <a:lnTo>
                    <a:pt x="3149281" y="2535331"/>
                  </a:lnTo>
                  <a:lnTo>
                    <a:pt x="3483296" y="3047939"/>
                  </a:lnTo>
                  <a:lnTo>
                    <a:pt x="3817311" y="2342022"/>
                  </a:lnTo>
                  <a:lnTo>
                    <a:pt x="4151325" y="1598619"/>
                  </a:lnTo>
                  <a:lnTo>
                    <a:pt x="4485340" y="1209359"/>
                  </a:lnTo>
                  <a:lnTo>
                    <a:pt x="4819355" y="2627818"/>
                  </a:lnTo>
                  <a:lnTo>
                    <a:pt x="5153370" y="3061659"/>
                  </a:lnTo>
                  <a:lnTo>
                    <a:pt x="5487384" y="2951469"/>
                  </a:lnTo>
                  <a:lnTo>
                    <a:pt x="5678250" y="2637371"/>
                  </a:lnTo>
                  <a:lnTo>
                    <a:pt x="6012265" y="1359270"/>
                  </a:lnTo>
                  <a:lnTo>
                    <a:pt x="6346279" y="379501"/>
                  </a:lnTo>
                  <a:lnTo>
                    <a:pt x="6680294" y="0"/>
                  </a:lnTo>
                  <a:lnTo>
                    <a:pt x="7014309" y="76673"/>
                  </a:lnTo>
                  <a:lnTo>
                    <a:pt x="7443756" y="151966"/>
                  </a:lnTo>
                  <a:lnTo>
                    <a:pt x="7777771" y="1373138"/>
                  </a:lnTo>
                  <a:lnTo>
                    <a:pt x="8111786" y="2302087"/>
                  </a:lnTo>
                  <a:lnTo>
                    <a:pt x="8445801" y="2978891"/>
                  </a:lnTo>
                  <a:lnTo>
                    <a:pt x="8779815" y="3598218"/>
                  </a:lnTo>
                  <a:lnTo>
                    <a:pt x="9113830" y="3501067"/>
                  </a:lnTo>
                  <a:lnTo>
                    <a:pt x="9400128" y="3373026"/>
                  </a:lnTo>
                  <a:lnTo>
                    <a:pt x="9400128" y="3783491"/>
                  </a:lnTo>
                  <a:lnTo>
                    <a:pt x="9113830" y="4080774"/>
                  </a:lnTo>
                  <a:lnTo>
                    <a:pt x="8779815" y="4180922"/>
                  </a:lnTo>
                  <a:lnTo>
                    <a:pt x="8445801" y="4063025"/>
                  </a:lnTo>
                  <a:lnTo>
                    <a:pt x="8111786" y="3626492"/>
                  </a:lnTo>
                  <a:lnTo>
                    <a:pt x="7777771" y="3489108"/>
                  </a:lnTo>
                  <a:lnTo>
                    <a:pt x="7443756" y="2955146"/>
                  </a:lnTo>
                  <a:lnTo>
                    <a:pt x="7014309" y="1518237"/>
                  </a:lnTo>
                  <a:lnTo>
                    <a:pt x="6680294" y="1387122"/>
                  </a:lnTo>
                  <a:lnTo>
                    <a:pt x="6346279" y="2928126"/>
                  </a:lnTo>
                  <a:lnTo>
                    <a:pt x="6012265" y="3159323"/>
                  </a:lnTo>
                  <a:lnTo>
                    <a:pt x="5678250" y="3386916"/>
                  </a:lnTo>
                  <a:lnTo>
                    <a:pt x="5487384" y="3731830"/>
                  </a:lnTo>
                  <a:lnTo>
                    <a:pt x="5153370" y="3734224"/>
                  </a:lnTo>
                  <a:lnTo>
                    <a:pt x="4819355" y="4065934"/>
                  </a:lnTo>
                  <a:lnTo>
                    <a:pt x="4485340" y="4370869"/>
                  </a:lnTo>
                  <a:lnTo>
                    <a:pt x="4151325" y="3806793"/>
                  </a:lnTo>
                  <a:lnTo>
                    <a:pt x="3817311" y="5112980"/>
                  </a:lnTo>
                  <a:lnTo>
                    <a:pt x="3483296" y="4558220"/>
                  </a:lnTo>
                  <a:lnTo>
                    <a:pt x="3149281" y="4223218"/>
                  </a:lnTo>
                  <a:lnTo>
                    <a:pt x="2815267" y="3885018"/>
                  </a:lnTo>
                  <a:lnTo>
                    <a:pt x="2481252" y="3968842"/>
                  </a:lnTo>
                  <a:lnTo>
                    <a:pt x="2147237" y="4043482"/>
                  </a:lnTo>
                  <a:lnTo>
                    <a:pt x="1813222" y="4220929"/>
                  </a:lnTo>
                  <a:lnTo>
                    <a:pt x="1479208" y="4271767"/>
                  </a:lnTo>
                  <a:lnTo>
                    <a:pt x="1145193" y="4686588"/>
                  </a:lnTo>
                  <a:lnTo>
                    <a:pt x="668029" y="4637177"/>
                  </a:lnTo>
                  <a:lnTo>
                    <a:pt x="334014" y="4788198"/>
                  </a:lnTo>
                  <a:lnTo>
                    <a:pt x="0" y="4667628"/>
                  </a:lnTo>
                  <a:close/>
                </a:path>
              </a:pathLst>
            </a:custGeom>
            <a:solidFill>
              <a:srgbClr val="BEBEBE">
                <a:alpha val="20000"/>
              </a:srgbClr>
            </a:solidFill>
          </p:spPr>
          <p:txBody>
            <a:bodyPr/>
            <a:lstStyle/>
            <a:p>
              <a:endParaRPr sz="1286"/>
            </a:p>
          </p:txBody>
        </p:sp>
        <p:sp>
          <p:nvSpPr>
            <p:cNvPr id="471" name="pl471"/>
            <p:cNvSpPr/>
            <p:nvPr/>
          </p:nvSpPr>
          <p:spPr>
            <a:xfrm>
              <a:off x="1654721" y="1040640"/>
              <a:ext cx="9400128" cy="3903677"/>
            </a:xfrm>
            <a:custGeom>
              <a:avLst/>
              <a:gdLst/>
              <a:ahLst/>
              <a:cxnLst/>
              <a:rect l="0" t="0" r="0" b="0"/>
              <a:pathLst>
                <a:path w="9400128" h="3903677">
                  <a:moveTo>
                    <a:pt x="0" y="3873457"/>
                  </a:moveTo>
                  <a:lnTo>
                    <a:pt x="334014" y="3903677"/>
                  </a:lnTo>
                  <a:lnTo>
                    <a:pt x="668029" y="2461277"/>
                  </a:lnTo>
                  <a:lnTo>
                    <a:pt x="1145193" y="2881851"/>
                  </a:lnTo>
                  <a:lnTo>
                    <a:pt x="1479208" y="2781921"/>
                  </a:lnTo>
                  <a:lnTo>
                    <a:pt x="1813222" y="2337109"/>
                  </a:lnTo>
                  <a:lnTo>
                    <a:pt x="2147237" y="2576410"/>
                  </a:lnTo>
                  <a:lnTo>
                    <a:pt x="2481252" y="2693341"/>
                  </a:lnTo>
                  <a:lnTo>
                    <a:pt x="2815267" y="2696984"/>
                  </a:lnTo>
                  <a:lnTo>
                    <a:pt x="3149281" y="2535331"/>
                  </a:lnTo>
                  <a:lnTo>
                    <a:pt x="3483296" y="3047939"/>
                  </a:lnTo>
                  <a:lnTo>
                    <a:pt x="3817311" y="2342022"/>
                  </a:lnTo>
                  <a:lnTo>
                    <a:pt x="4151325" y="1598619"/>
                  </a:lnTo>
                  <a:lnTo>
                    <a:pt x="4485340" y="1209359"/>
                  </a:lnTo>
                  <a:lnTo>
                    <a:pt x="4819355" y="2627818"/>
                  </a:lnTo>
                  <a:lnTo>
                    <a:pt x="5153370" y="3061659"/>
                  </a:lnTo>
                  <a:lnTo>
                    <a:pt x="5487384" y="2951469"/>
                  </a:lnTo>
                  <a:lnTo>
                    <a:pt x="5678250" y="2637371"/>
                  </a:lnTo>
                  <a:lnTo>
                    <a:pt x="6012265" y="1359270"/>
                  </a:lnTo>
                  <a:lnTo>
                    <a:pt x="6346279" y="379501"/>
                  </a:lnTo>
                  <a:lnTo>
                    <a:pt x="6680294" y="0"/>
                  </a:lnTo>
                  <a:lnTo>
                    <a:pt x="7014309" y="76673"/>
                  </a:lnTo>
                  <a:lnTo>
                    <a:pt x="7443756" y="151966"/>
                  </a:lnTo>
                  <a:lnTo>
                    <a:pt x="7777771" y="1373138"/>
                  </a:lnTo>
                  <a:lnTo>
                    <a:pt x="8111786" y="2302087"/>
                  </a:lnTo>
                  <a:lnTo>
                    <a:pt x="8445801" y="2978891"/>
                  </a:lnTo>
                  <a:lnTo>
                    <a:pt x="8779815" y="3598218"/>
                  </a:lnTo>
                  <a:lnTo>
                    <a:pt x="9113830" y="3501067"/>
                  </a:lnTo>
                  <a:lnTo>
                    <a:pt x="9400128" y="3373026"/>
                  </a:lnTo>
                </a:path>
              </a:pathLst>
            </a:custGeom>
          </p:spPr>
          <p:txBody>
            <a:bodyPr/>
            <a:lstStyle/>
            <a:p>
              <a:endParaRPr sz="1286"/>
            </a:p>
          </p:txBody>
        </p:sp>
        <p:sp>
          <p:nvSpPr>
            <p:cNvPr id="472" name="pl472"/>
            <p:cNvSpPr/>
            <p:nvPr/>
          </p:nvSpPr>
          <p:spPr>
            <a:xfrm>
              <a:off x="1654721" y="2427763"/>
              <a:ext cx="9400128" cy="3725858"/>
            </a:xfrm>
            <a:custGeom>
              <a:avLst/>
              <a:gdLst/>
              <a:ahLst/>
              <a:cxnLst/>
              <a:rect l="0" t="0" r="0" b="0"/>
              <a:pathLst>
                <a:path w="9400128" h="3725858">
                  <a:moveTo>
                    <a:pt x="9400128" y="2396368"/>
                  </a:moveTo>
                  <a:lnTo>
                    <a:pt x="9113830" y="2693652"/>
                  </a:lnTo>
                  <a:lnTo>
                    <a:pt x="8779815" y="2793800"/>
                  </a:lnTo>
                  <a:lnTo>
                    <a:pt x="8445801" y="2675902"/>
                  </a:lnTo>
                  <a:lnTo>
                    <a:pt x="8111786" y="2239370"/>
                  </a:lnTo>
                  <a:lnTo>
                    <a:pt x="7777771" y="2101986"/>
                  </a:lnTo>
                  <a:lnTo>
                    <a:pt x="7443756" y="1568024"/>
                  </a:lnTo>
                  <a:lnTo>
                    <a:pt x="7014309" y="131114"/>
                  </a:lnTo>
                  <a:lnTo>
                    <a:pt x="6680294" y="0"/>
                  </a:lnTo>
                  <a:lnTo>
                    <a:pt x="6346279" y="1541004"/>
                  </a:lnTo>
                  <a:lnTo>
                    <a:pt x="6012265" y="1772200"/>
                  </a:lnTo>
                  <a:lnTo>
                    <a:pt x="5678250" y="1999794"/>
                  </a:lnTo>
                  <a:lnTo>
                    <a:pt x="5487384" y="2344708"/>
                  </a:lnTo>
                  <a:lnTo>
                    <a:pt x="5153370" y="2347101"/>
                  </a:lnTo>
                  <a:lnTo>
                    <a:pt x="4819355" y="2678812"/>
                  </a:lnTo>
                  <a:lnTo>
                    <a:pt x="4485340" y="2983747"/>
                  </a:lnTo>
                  <a:lnTo>
                    <a:pt x="4151325" y="2419671"/>
                  </a:lnTo>
                  <a:lnTo>
                    <a:pt x="3817311" y="3725858"/>
                  </a:lnTo>
                  <a:lnTo>
                    <a:pt x="3483296" y="3171098"/>
                  </a:lnTo>
                  <a:lnTo>
                    <a:pt x="3149281" y="2836095"/>
                  </a:lnTo>
                  <a:lnTo>
                    <a:pt x="2815267" y="2497895"/>
                  </a:lnTo>
                  <a:lnTo>
                    <a:pt x="2481252" y="2581719"/>
                  </a:lnTo>
                  <a:lnTo>
                    <a:pt x="2147237" y="2656359"/>
                  </a:lnTo>
                  <a:lnTo>
                    <a:pt x="1813222" y="2833807"/>
                  </a:lnTo>
                  <a:lnTo>
                    <a:pt x="1479208" y="2884645"/>
                  </a:lnTo>
                  <a:lnTo>
                    <a:pt x="1145193" y="3299466"/>
                  </a:lnTo>
                  <a:lnTo>
                    <a:pt x="668029" y="3250054"/>
                  </a:lnTo>
                  <a:lnTo>
                    <a:pt x="334014" y="3401076"/>
                  </a:lnTo>
                  <a:lnTo>
                    <a:pt x="0" y="3280505"/>
                  </a:lnTo>
                </a:path>
              </a:pathLst>
            </a:custGeom>
          </p:spPr>
          <p:txBody>
            <a:bodyPr/>
            <a:lstStyle/>
            <a:p>
              <a:endParaRPr sz="1286"/>
            </a:p>
          </p:txBody>
        </p:sp>
        <p:sp>
          <p:nvSpPr>
            <p:cNvPr id="473" name="pt473"/>
            <p:cNvSpPr/>
            <p:nvPr/>
          </p:nvSpPr>
          <p:spPr>
            <a:xfrm>
              <a:off x="11030024" y="4660557"/>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74" name="pt474"/>
            <p:cNvSpPr/>
            <p:nvPr/>
          </p:nvSpPr>
          <p:spPr>
            <a:xfrm>
              <a:off x="10743726" y="4829578"/>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75" name="pt475"/>
            <p:cNvSpPr/>
            <p:nvPr/>
          </p:nvSpPr>
          <p:spPr>
            <a:xfrm>
              <a:off x="10409711" y="4985814"/>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76" name="pt476"/>
            <p:cNvSpPr/>
            <p:nvPr/>
          </p:nvSpPr>
          <p:spPr>
            <a:xfrm>
              <a:off x="10075696" y="4613002"/>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77" name="pt477"/>
            <p:cNvSpPr/>
            <p:nvPr/>
          </p:nvSpPr>
          <p:spPr>
            <a:xfrm>
              <a:off x="9741681" y="3995693"/>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78" name="pt478"/>
            <p:cNvSpPr/>
            <p:nvPr/>
          </p:nvSpPr>
          <p:spPr>
            <a:xfrm>
              <a:off x="9407667" y="3586546"/>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79" name="pt479"/>
            <p:cNvSpPr/>
            <p:nvPr/>
          </p:nvSpPr>
          <p:spPr>
            <a:xfrm>
              <a:off x="9073652" y="2631832"/>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0" name="pt480"/>
            <p:cNvSpPr/>
            <p:nvPr/>
          </p:nvSpPr>
          <p:spPr>
            <a:xfrm>
              <a:off x="8644204" y="1510641"/>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1" name="pt481"/>
            <p:cNvSpPr/>
            <p:nvPr/>
          </p:nvSpPr>
          <p:spPr>
            <a:xfrm>
              <a:off x="8310190" y="1575985"/>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2" name="pt482"/>
            <p:cNvSpPr/>
            <p:nvPr/>
          </p:nvSpPr>
          <p:spPr>
            <a:xfrm>
              <a:off x="7976175" y="2343962"/>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3" name="pt483"/>
            <p:cNvSpPr/>
            <p:nvPr/>
          </p:nvSpPr>
          <p:spPr>
            <a:xfrm>
              <a:off x="7642160" y="3615184"/>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4" name="pt484"/>
            <p:cNvSpPr/>
            <p:nvPr/>
          </p:nvSpPr>
          <p:spPr>
            <a:xfrm>
              <a:off x="7308146" y="4054400"/>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5" name="pt485"/>
            <p:cNvSpPr/>
            <p:nvPr/>
          </p:nvSpPr>
          <p:spPr>
            <a:xfrm>
              <a:off x="7117280" y="4241567"/>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6" name="pt486"/>
            <p:cNvSpPr/>
            <p:nvPr/>
          </p:nvSpPr>
          <p:spPr>
            <a:xfrm>
              <a:off x="6783265" y="4459908"/>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7" name="pt487"/>
            <p:cNvSpPr/>
            <p:nvPr/>
          </p:nvSpPr>
          <p:spPr>
            <a:xfrm>
              <a:off x="6449251" y="4584365"/>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8" name="pt488"/>
            <p:cNvSpPr/>
            <p:nvPr/>
          </p:nvSpPr>
          <p:spPr>
            <a:xfrm>
              <a:off x="6115236" y="3727276"/>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89" name="pt489"/>
            <p:cNvSpPr/>
            <p:nvPr/>
          </p:nvSpPr>
          <p:spPr>
            <a:xfrm>
              <a:off x="5781221" y="3601206"/>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0" name="pt490"/>
            <p:cNvSpPr/>
            <p:nvPr/>
          </p:nvSpPr>
          <p:spPr>
            <a:xfrm>
              <a:off x="5447206" y="5254839"/>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1" name="pt491"/>
            <p:cNvSpPr/>
            <p:nvPr/>
          </p:nvSpPr>
          <p:spPr>
            <a:xfrm>
              <a:off x="5113192" y="4922156"/>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2" name="pt492"/>
            <p:cNvSpPr/>
            <p:nvPr/>
          </p:nvSpPr>
          <p:spPr>
            <a:xfrm>
              <a:off x="4779177" y="4458444"/>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3" name="pt493"/>
            <p:cNvSpPr/>
            <p:nvPr/>
          </p:nvSpPr>
          <p:spPr>
            <a:xfrm>
              <a:off x="4445162" y="4246406"/>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4" name="pt494"/>
            <p:cNvSpPr/>
            <p:nvPr/>
          </p:nvSpPr>
          <p:spPr>
            <a:xfrm>
              <a:off x="4111147" y="4370969"/>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5" name="pt495"/>
            <p:cNvSpPr/>
            <p:nvPr/>
          </p:nvSpPr>
          <p:spPr>
            <a:xfrm>
              <a:off x="3777133" y="4489444"/>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6" name="pt496"/>
            <p:cNvSpPr/>
            <p:nvPr/>
          </p:nvSpPr>
          <p:spPr>
            <a:xfrm>
              <a:off x="3443118" y="4229300"/>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7" name="pt497"/>
            <p:cNvSpPr/>
            <p:nvPr/>
          </p:nvSpPr>
          <p:spPr>
            <a:xfrm>
              <a:off x="3109103" y="4595558"/>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8" name="pt498"/>
            <p:cNvSpPr/>
            <p:nvPr/>
          </p:nvSpPr>
          <p:spPr>
            <a:xfrm>
              <a:off x="2775089" y="4795666"/>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499" name="pt499"/>
            <p:cNvSpPr/>
            <p:nvPr/>
          </p:nvSpPr>
          <p:spPr>
            <a:xfrm>
              <a:off x="2297925" y="4691207"/>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500" name="pt500"/>
            <p:cNvSpPr/>
            <p:nvPr/>
          </p:nvSpPr>
          <p:spPr>
            <a:xfrm>
              <a:off x="1963910" y="5346347"/>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501" name="pt501"/>
            <p:cNvSpPr/>
            <p:nvPr/>
          </p:nvSpPr>
          <p:spPr>
            <a:xfrm>
              <a:off x="1629895" y="5330653"/>
              <a:ext cx="49651" cy="49651"/>
            </a:xfrm>
            <a:prstGeom prst="ellipse">
              <a:avLst/>
            </a:prstGeom>
            <a:solidFill>
              <a:srgbClr val="000000">
                <a:alpha val="100000"/>
              </a:srgbClr>
            </a:solidFill>
            <a:ln w="9000" cap="rnd">
              <a:solidFill>
                <a:srgbClr val="000000">
                  <a:alpha val="100000"/>
                </a:srgbClr>
              </a:solidFill>
              <a:prstDash val="solid"/>
              <a:round/>
            </a:ln>
          </p:spPr>
          <p:txBody>
            <a:bodyPr/>
            <a:lstStyle/>
            <a:p>
              <a:endParaRPr sz="1286"/>
            </a:p>
          </p:txBody>
        </p:sp>
        <p:sp>
          <p:nvSpPr>
            <p:cNvPr id="502" name="pl502"/>
            <p:cNvSpPr/>
            <p:nvPr/>
          </p:nvSpPr>
          <p:spPr>
            <a:xfrm>
              <a:off x="1654721" y="1535467"/>
              <a:ext cx="9400128" cy="3835705"/>
            </a:xfrm>
            <a:custGeom>
              <a:avLst/>
              <a:gdLst/>
              <a:ahLst/>
              <a:cxnLst/>
              <a:rect l="0" t="0" r="0" b="0"/>
              <a:pathLst>
                <a:path w="9400128" h="3835705">
                  <a:moveTo>
                    <a:pt x="0" y="3820011"/>
                  </a:moveTo>
                  <a:lnTo>
                    <a:pt x="334014" y="3835705"/>
                  </a:lnTo>
                  <a:lnTo>
                    <a:pt x="668029" y="3180565"/>
                  </a:lnTo>
                  <a:lnTo>
                    <a:pt x="1145193" y="3285024"/>
                  </a:lnTo>
                  <a:lnTo>
                    <a:pt x="1479208" y="3084916"/>
                  </a:lnTo>
                  <a:lnTo>
                    <a:pt x="1813222" y="2718658"/>
                  </a:lnTo>
                  <a:lnTo>
                    <a:pt x="2147237" y="2978802"/>
                  </a:lnTo>
                  <a:lnTo>
                    <a:pt x="2481252" y="2860327"/>
                  </a:lnTo>
                  <a:lnTo>
                    <a:pt x="2815267" y="2735764"/>
                  </a:lnTo>
                  <a:lnTo>
                    <a:pt x="3149281" y="2947803"/>
                  </a:lnTo>
                  <a:lnTo>
                    <a:pt x="3483296" y="3411514"/>
                  </a:lnTo>
                  <a:lnTo>
                    <a:pt x="3817311" y="3744197"/>
                  </a:lnTo>
                  <a:lnTo>
                    <a:pt x="4151325" y="2090564"/>
                  </a:lnTo>
                  <a:lnTo>
                    <a:pt x="4485340" y="2216634"/>
                  </a:lnTo>
                  <a:lnTo>
                    <a:pt x="4819355" y="3073723"/>
                  </a:lnTo>
                  <a:lnTo>
                    <a:pt x="5153370" y="2949267"/>
                  </a:lnTo>
                  <a:lnTo>
                    <a:pt x="5487384" y="2730925"/>
                  </a:lnTo>
                  <a:lnTo>
                    <a:pt x="5678250" y="2543758"/>
                  </a:lnTo>
                  <a:lnTo>
                    <a:pt x="6012265" y="2104542"/>
                  </a:lnTo>
                  <a:lnTo>
                    <a:pt x="6346279" y="833320"/>
                  </a:lnTo>
                  <a:lnTo>
                    <a:pt x="6680294" y="65343"/>
                  </a:lnTo>
                  <a:lnTo>
                    <a:pt x="7014309" y="0"/>
                  </a:lnTo>
                  <a:lnTo>
                    <a:pt x="7443756" y="1121190"/>
                  </a:lnTo>
                  <a:lnTo>
                    <a:pt x="7777771" y="2075904"/>
                  </a:lnTo>
                  <a:lnTo>
                    <a:pt x="8111786" y="2485051"/>
                  </a:lnTo>
                  <a:lnTo>
                    <a:pt x="8445801" y="3102360"/>
                  </a:lnTo>
                  <a:lnTo>
                    <a:pt x="8779815" y="3475172"/>
                  </a:lnTo>
                  <a:lnTo>
                    <a:pt x="9113830" y="3318936"/>
                  </a:lnTo>
                  <a:lnTo>
                    <a:pt x="9400128" y="3149916"/>
                  </a:lnTo>
                </a:path>
              </a:pathLst>
            </a:custGeom>
            <a:ln w="13550" cap="flat">
              <a:solidFill>
                <a:srgbClr val="000000">
                  <a:alpha val="100000"/>
                </a:srgbClr>
              </a:solidFill>
              <a:prstDash val="solid"/>
              <a:round/>
            </a:ln>
          </p:spPr>
          <p:txBody>
            <a:bodyPr/>
            <a:lstStyle/>
            <a:p>
              <a:endParaRPr sz="1286"/>
            </a:p>
          </p:txBody>
        </p:sp>
        <p:sp>
          <p:nvSpPr>
            <p:cNvPr id="503" name="pl503"/>
            <p:cNvSpPr/>
            <p:nvPr/>
          </p:nvSpPr>
          <p:spPr>
            <a:xfrm>
              <a:off x="684885" y="4309938"/>
              <a:ext cx="11626098" cy="0"/>
            </a:xfrm>
            <a:custGeom>
              <a:avLst/>
              <a:gdLst/>
              <a:ahLst/>
              <a:cxnLst/>
              <a:rect l="0" t="0" r="0" b="0"/>
              <a:pathLst>
                <a:path w="11626098">
                  <a:moveTo>
                    <a:pt x="0" y="0"/>
                  </a:moveTo>
                  <a:lnTo>
                    <a:pt x="11626098" y="0"/>
                  </a:lnTo>
                  <a:lnTo>
                    <a:pt x="11626098" y="0"/>
                  </a:lnTo>
                </a:path>
              </a:pathLst>
            </a:custGeom>
            <a:ln w="13550" cap="flat">
              <a:solidFill>
                <a:srgbClr val="000000">
                  <a:alpha val="100000"/>
                </a:srgbClr>
              </a:solidFill>
              <a:prstDash val="dash"/>
              <a:round/>
            </a:ln>
          </p:spPr>
          <p:txBody>
            <a:bodyPr/>
            <a:lstStyle/>
            <a:p>
              <a:endParaRPr sz="1286"/>
            </a:p>
          </p:txBody>
        </p:sp>
        <p:sp>
          <p:nvSpPr>
            <p:cNvPr id="504" name="tx504"/>
            <p:cNvSpPr/>
            <p:nvPr/>
          </p:nvSpPr>
          <p:spPr>
            <a:xfrm>
              <a:off x="544561" y="8112687"/>
              <a:ext cx="77694"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a:t>
              </a:r>
            </a:p>
          </p:txBody>
        </p:sp>
        <p:sp>
          <p:nvSpPr>
            <p:cNvPr id="505" name="tx505"/>
            <p:cNvSpPr/>
            <p:nvPr/>
          </p:nvSpPr>
          <p:spPr>
            <a:xfrm>
              <a:off x="233783" y="6185255"/>
              <a:ext cx="38847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11250</a:t>
              </a:r>
            </a:p>
          </p:txBody>
        </p:sp>
        <p:sp>
          <p:nvSpPr>
            <p:cNvPr id="506" name="tx506"/>
            <p:cNvSpPr/>
            <p:nvPr/>
          </p:nvSpPr>
          <p:spPr>
            <a:xfrm>
              <a:off x="233783" y="4257824"/>
              <a:ext cx="38847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22500</a:t>
              </a:r>
            </a:p>
          </p:txBody>
        </p:sp>
        <p:sp>
          <p:nvSpPr>
            <p:cNvPr id="507" name="tx507"/>
            <p:cNvSpPr/>
            <p:nvPr/>
          </p:nvSpPr>
          <p:spPr>
            <a:xfrm>
              <a:off x="233783" y="2330324"/>
              <a:ext cx="388472" cy="102182"/>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33750</a:t>
              </a:r>
            </a:p>
          </p:txBody>
        </p:sp>
        <p:sp>
          <p:nvSpPr>
            <p:cNvPr id="508" name="tx508"/>
            <p:cNvSpPr/>
            <p:nvPr/>
          </p:nvSpPr>
          <p:spPr>
            <a:xfrm>
              <a:off x="233783" y="402960"/>
              <a:ext cx="38847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45000</a:t>
              </a:r>
            </a:p>
          </p:txBody>
        </p:sp>
        <p:sp>
          <p:nvSpPr>
            <p:cNvPr id="509" name="tx509"/>
            <p:cNvSpPr/>
            <p:nvPr/>
          </p:nvSpPr>
          <p:spPr>
            <a:xfrm>
              <a:off x="12373614" y="8116160"/>
              <a:ext cx="19420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0.0</a:t>
              </a:r>
            </a:p>
          </p:txBody>
        </p:sp>
        <p:sp>
          <p:nvSpPr>
            <p:cNvPr id="510" name="tx510"/>
            <p:cNvSpPr/>
            <p:nvPr/>
          </p:nvSpPr>
          <p:spPr>
            <a:xfrm>
              <a:off x="12373614" y="6189114"/>
              <a:ext cx="19420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0.5</a:t>
              </a:r>
            </a:p>
          </p:txBody>
        </p:sp>
        <p:sp>
          <p:nvSpPr>
            <p:cNvPr id="511" name="tx511"/>
            <p:cNvSpPr/>
            <p:nvPr/>
          </p:nvSpPr>
          <p:spPr>
            <a:xfrm>
              <a:off x="12373614" y="4253579"/>
              <a:ext cx="19420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1.0</a:t>
              </a:r>
            </a:p>
          </p:txBody>
        </p:sp>
        <p:sp>
          <p:nvSpPr>
            <p:cNvPr id="512" name="tx512"/>
            <p:cNvSpPr/>
            <p:nvPr/>
          </p:nvSpPr>
          <p:spPr>
            <a:xfrm>
              <a:off x="12373614" y="2326533"/>
              <a:ext cx="19420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1.5</a:t>
              </a:r>
            </a:p>
          </p:txBody>
        </p:sp>
        <p:sp>
          <p:nvSpPr>
            <p:cNvPr id="513" name="tx513"/>
            <p:cNvSpPr/>
            <p:nvPr/>
          </p:nvSpPr>
          <p:spPr>
            <a:xfrm>
              <a:off x="12373614" y="399487"/>
              <a:ext cx="194202" cy="102114"/>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2.0</a:t>
              </a:r>
            </a:p>
          </p:txBody>
        </p:sp>
        <p:sp>
          <p:nvSpPr>
            <p:cNvPr id="514" name="tx514"/>
            <p:cNvSpPr/>
            <p:nvPr/>
          </p:nvSpPr>
          <p:spPr>
            <a:xfrm rot="-5400000">
              <a:off x="764758"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08/05</a:t>
              </a:r>
            </a:p>
          </p:txBody>
        </p:sp>
        <p:sp>
          <p:nvSpPr>
            <p:cNvPr id="515" name="tx515"/>
            <p:cNvSpPr/>
            <p:nvPr/>
          </p:nvSpPr>
          <p:spPr>
            <a:xfrm rot="-5400000">
              <a:off x="1480470" y="8735974"/>
              <a:ext cx="349591" cy="103478"/>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23/05</a:t>
              </a:r>
            </a:p>
          </p:txBody>
        </p:sp>
        <p:sp>
          <p:nvSpPr>
            <p:cNvPr id="516" name="tx516"/>
            <p:cNvSpPr/>
            <p:nvPr/>
          </p:nvSpPr>
          <p:spPr>
            <a:xfrm rot="-5400000">
              <a:off x="2196250"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07/06</a:t>
              </a:r>
            </a:p>
          </p:txBody>
        </p:sp>
        <p:sp>
          <p:nvSpPr>
            <p:cNvPr id="517" name="tx517"/>
            <p:cNvSpPr/>
            <p:nvPr/>
          </p:nvSpPr>
          <p:spPr>
            <a:xfrm rot="-5400000">
              <a:off x="2911996"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22/06</a:t>
              </a:r>
            </a:p>
          </p:txBody>
        </p:sp>
        <p:sp>
          <p:nvSpPr>
            <p:cNvPr id="518" name="tx518"/>
            <p:cNvSpPr/>
            <p:nvPr/>
          </p:nvSpPr>
          <p:spPr>
            <a:xfrm rot="-5400000">
              <a:off x="3627741"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07/07</a:t>
              </a:r>
            </a:p>
          </p:txBody>
        </p:sp>
        <p:sp>
          <p:nvSpPr>
            <p:cNvPr id="519" name="tx519"/>
            <p:cNvSpPr/>
            <p:nvPr/>
          </p:nvSpPr>
          <p:spPr>
            <a:xfrm rot="-5400000">
              <a:off x="4343487"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22/07</a:t>
              </a:r>
            </a:p>
          </p:txBody>
        </p:sp>
        <p:sp>
          <p:nvSpPr>
            <p:cNvPr id="520" name="tx520"/>
            <p:cNvSpPr/>
            <p:nvPr/>
          </p:nvSpPr>
          <p:spPr>
            <a:xfrm rot="-5400000">
              <a:off x="5059233"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06/08</a:t>
              </a:r>
            </a:p>
          </p:txBody>
        </p:sp>
        <p:sp>
          <p:nvSpPr>
            <p:cNvPr id="521" name="tx521"/>
            <p:cNvSpPr/>
            <p:nvPr/>
          </p:nvSpPr>
          <p:spPr>
            <a:xfrm rot="-5400000">
              <a:off x="5774979"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21/08</a:t>
              </a:r>
            </a:p>
          </p:txBody>
        </p:sp>
        <p:sp>
          <p:nvSpPr>
            <p:cNvPr id="522" name="tx522"/>
            <p:cNvSpPr/>
            <p:nvPr/>
          </p:nvSpPr>
          <p:spPr>
            <a:xfrm rot="-5400000">
              <a:off x="6490725"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05/09</a:t>
              </a:r>
            </a:p>
          </p:txBody>
        </p:sp>
        <p:sp>
          <p:nvSpPr>
            <p:cNvPr id="523" name="tx523"/>
            <p:cNvSpPr/>
            <p:nvPr/>
          </p:nvSpPr>
          <p:spPr>
            <a:xfrm rot="-5400000">
              <a:off x="7206471"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20/09</a:t>
              </a:r>
            </a:p>
          </p:txBody>
        </p:sp>
        <p:sp>
          <p:nvSpPr>
            <p:cNvPr id="524" name="tx524"/>
            <p:cNvSpPr/>
            <p:nvPr/>
          </p:nvSpPr>
          <p:spPr>
            <a:xfrm rot="-5400000">
              <a:off x="7922217"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05/10</a:t>
              </a:r>
            </a:p>
          </p:txBody>
        </p:sp>
        <p:sp>
          <p:nvSpPr>
            <p:cNvPr id="525" name="tx525"/>
            <p:cNvSpPr/>
            <p:nvPr/>
          </p:nvSpPr>
          <p:spPr>
            <a:xfrm rot="-5400000">
              <a:off x="8637962"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20/10</a:t>
              </a:r>
            </a:p>
          </p:txBody>
        </p:sp>
        <p:sp>
          <p:nvSpPr>
            <p:cNvPr id="526" name="tx526"/>
            <p:cNvSpPr/>
            <p:nvPr/>
          </p:nvSpPr>
          <p:spPr>
            <a:xfrm rot="-5400000">
              <a:off x="9353708"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04/11</a:t>
              </a:r>
            </a:p>
          </p:txBody>
        </p:sp>
        <p:sp>
          <p:nvSpPr>
            <p:cNvPr id="527" name="tx527"/>
            <p:cNvSpPr/>
            <p:nvPr/>
          </p:nvSpPr>
          <p:spPr>
            <a:xfrm rot="-5400000">
              <a:off x="10069454"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19/11</a:t>
              </a:r>
            </a:p>
          </p:txBody>
        </p:sp>
        <p:sp>
          <p:nvSpPr>
            <p:cNvPr id="528" name="tx528"/>
            <p:cNvSpPr/>
            <p:nvPr/>
          </p:nvSpPr>
          <p:spPr>
            <a:xfrm rot="-5400000">
              <a:off x="10785200"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04/12</a:t>
              </a:r>
            </a:p>
          </p:txBody>
        </p:sp>
        <p:sp>
          <p:nvSpPr>
            <p:cNvPr id="529" name="tx529"/>
            <p:cNvSpPr/>
            <p:nvPr/>
          </p:nvSpPr>
          <p:spPr>
            <a:xfrm rot="-5400000">
              <a:off x="11500946" y="8736008"/>
              <a:ext cx="349591" cy="103410"/>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19/12</a:t>
              </a:r>
            </a:p>
          </p:txBody>
        </p:sp>
        <p:sp>
          <p:nvSpPr>
            <p:cNvPr id="530" name="tx530"/>
            <p:cNvSpPr/>
            <p:nvPr/>
          </p:nvSpPr>
          <p:spPr>
            <a:xfrm rot="-5400000">
              <a:off x="-218985" y="4259120"/>
              <a:ext cx="675512" cy="101637"/>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Totale casi</a:t>
              </a:r>
            </a:p>
          </p:txBody>
        </p:sp>
        <p:sp>
          <p:nvSpPr>
            <p:cNvPr id="531" name="tx531"/>
            <p:cNvSpPr/>
            <p:nvPr/>
          </p:nvSpPr>
          <p:spPr>
            <a:xfrm rot="5400000">
              <a:off x="12583238" y="4259461"/>
              <a:ext cx="139700" cy="100955"/>
            </a:xfrm>
            <a:prstGeom prst="rect">
              <a:avLst/>
            </a:prstGeom>
            <a:noFill/>
          </p:spPr>
          <p:txBody>
            <a:bodyPr wrap="none" lIns="0" tIns="0" rIns="0" bIns="0" anchor="ctr" anchorCtr="1"/>
            <a:lstStyle/>
            <a:p>
              <a:pPr>
                <a:lnSpc>
                  <a:spcPts val="786"/>
                </a:lnSpc>
              </a:pPr>
              <a:r>
                <a:rPr sz="786">
                  <a:solidFill>
                    <a:srgbClr val="000000">
                      <a:alpha val="100000"/>
                    </a:srgbClr>
                  </a:solidFill>
                  <a:latin typeface="Arial"/>
                  <a:cs typeface="Arial"/>
                </a:rPr>
                <a:t>Rt</a:t>
              </a:r>
            </a:p>
          </p:txBody>
        </p:sp>
        <p:sp>
          <p:nvSpPr>
            <p:cNvPr id="532" name="rc532"/>
            <p:cNvSpPr/>
            <p:nvPr/>
          </p:nvSpPr>
          <p:spPr>
            <a:xfrm>
              <a:off x="5297304" y="9101687"/>
              <a:ext cx="2401260" cy="256814"/>
            </a:xfrm>
            <a:prstGeom prst="rect">
              <a:avLst/>
            </a:prstGeom>
          </p:spPr>
          <p:txBody>
            <a:bodyPr/>
            <a:lstStyle/>
            <a:p>
              <a:endParaRPr sz="1286"/>
            </a:p>
          </p:txBody>
        </p:sp>
        <p:sp>
          <p:nvSpPr>
            <p:cNvPr id="533" name="tx533"/>
            <p:cNvSpPr/>
            <p:nvPr/>
          </p:nvSpPr>
          <p:spPr>
            <a:xfrm>
              <a:off x="5366893" y="9183152"/>
              <a:ext cx="1567160" cy="92397"/>
            </a:xfrm>
            <a:prstGeom prst="rect">
              <a:avLst/>
            </a:prstGeom>
            <a:noFill/>
          </p:spPr>
          <p:txBody>
            <a:bodyPr wrap="none" lIns="0" tIns="0" rIns="0" bIns="0" anchor="ctr" anchorCtr="1"/>
            <a:lstStyle/>
            <a:p>
              <a:pPr>
                <a:lnSpc>
                  <a:spcPts val="714"/>
                </a:lnSpc>
              </a:pPr>
              <a:r>
                <a:rPr sz="714">
                  <a:solidFill>
                    <a:srgbClr val="000000">
                      <a:alpha val="100000"/>
                    </a:srgbClr>
                  </a:solidFill>
                  <a:latin typeface="Arial"/>
                  <a:cs typeface="Arial"/>
                </a:rPr>
                <a:t>Possiede data inizio sintomi</a:t>
              </a:r>
            </a:p>
          </p:txBody>
        </p:sp>
        <p:sp>
          <p:nvSpPr>
            <p:cNvPr id="534" name="rc534"/>
            <p:cNvSpPr/>
            <p:nvPr/>
          </p:nvSpPr>
          <p:spPr>
            <a:xfrm>
              <a:off x="7006316" y="9180276"/>
              <a:ext cx="89999" cy="89999"/>
            </a:xfrm>
            <a:prstGeom prst="rect">
              <a:avLst/>
            </a:prstGeom>
            <a:solidFill>
              <a:srgbClr val="05A8AA">
                <a:alpha val="100000"/>
              </a:srgbClr>
            </a:solidFill>
          </p:spPr>
          <p:txBody>
            <a:bodyPr/>
            <a:lstStyle/>
            <a:p>
              <a:endParaRPr sz="1286"/>
            </a:p>
          </p:txBody>
        </p:sp>
        <p:sp>
          <p:nvSpPr>
            <p:cNvPr id="535" name="rc535"/>
            <p:cNvSpPr/>
            <p:nvPr/>
          </p:nvSpPr>
          <p:spPr>
            <a:xfrm>
              <a:off x="7370719" y="9180276"/>
              <a:ext cx="89999" cy="89999"/>
            </a:xfrm>
            <a:prstGeom prst="rect">
              <a:avLst/>
            </a:prstGeom>
            <a:solidFill>
              <a:srgbClr val="004993">
                <a:alpha val="100000"/>
              </a:srgbClr>
            </a:solidFill>
          </p:spPr>
          <p:txBody>
            <a:bodyPr/>
            <a:lstStyle/>
            <a:p>
              <a:endParaRPr sz="1286"/>
            </a:p>
          </p:txBody>
        </p:sp>
        <p:sp>
          <p:nvSpPr>
            <p:cNvPr id="536" name="tx536"/>
            <p:cNvSpPr/>
            <p:nvPr/>
          </p:nvSpPr>
          <p:spPr>
            <a:xfrm>
              <a:off x="7168579" y="9187722"/>
              <a:ext cx="129877" cy="73917"/>
            </a:xfrm>
            <a:prstGeom prst="rect">
              <a:avLst/>
            </a:prstGeom>
            <a:noFill/>
          </p:spPr>
          <p:txBody>
            <a:bodyPr wrap="none" lIns="0" tIns="0" rIns="0" bIns="0" anchor="ctr" anchorCtr="1"/>
            <a:lstStyle/>
            <a:p>
              <a:pPr>
                <a:lnSpc>
                  <a:spcPts val="571"/>
                </a:lnSpc>
              </a:pPr>
              <a:r>
                <a:rPr sz="571">
                  <a:solidFill>
                    <a:srgbClr val="000000">
                      <a:alpha val="100000"/>
                    </a:srgbClr>
                  </a:solidFill>
                  <a:latin typeface="Arial"/>
                  <a:cs typeface="Arial"/>
                </a:rPr>
                <a:t>No</a:t>
              </a:r>
            </a:p>
          </p:txBody>
        </p:sp>
        <p:sp>
          <p:nvSpPr>
            <p:cNvPr id="537" name="tx537"/>
            <p:cNvSpPr/>
            <p:nvPr/>
          </p:nvSpPr>
          <p:spPr>
            <a:xfrm>
              <a:off x="7532982" y="9186432"/>
              <a:ext cx="95994" cy="75207"/>
            </a:xfrm>
            <a:prstGeom prst="rect">
              <a:avLst/>
            </a:prstGeom>
            <a:noFill/>
          </p:spPr>
          <p:txBody>
            <a:bodyPr wrap="none" lIns="0" tIns="0" rIns="0" bIns="0" anchor="ctr" anchorCtr="1"/>
            <a:lstStyle/>
            <a:p>
              <a:pPr>
                <a:lnSpc>
                  <a:spcPts val="571"/>
                </a:lnSpc>
              </a:pPr>
              <a:r>
                <a:rPr sz="571">
                  <a:solidFill>
                    <a:srgbClr val="000000">
                      <a:alpha val="100000"/>
                    </a:srgbClr>
                  </a:solidFill>
                  <a:latin typeface="Arial"/>
                  <a:cs typeface="Arial"/>
                </a:rPr>
                <a:t>Sì</a:t>
              </a:r>
            </a:p>
          </p:txBody>
        </p:sp>
      </p:grpSp>
      <p:sp>
        <p:nvSpPr>
          <p:cNvPr id="540" name="CasellaDiTesto 539">
            <a:extLst>
              <a:ext uri="{FF2B5EF4-FFF2-40B4-BE49-F238E27FC236}">
                <a16:creationId xmlns:a16="http://schemas.microsoft.com/office/drawing/2014/main" id="{F511BFA3-A59E-42E7-827E-8292EDABFAAC}"/>
              </a:ext>
            </a:extLst>
          </p:cNvPr>
          <p:cNvSpPr txBox="1"/>
          <p:nvPr/>
        </p:nvSpPr>
        <p:spPr>
          <a:xfrm>
            <a:off x="271278" y="58616"/>
            <a:ext cx="11646861" cy="1123384"/>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Stime dell’Rtmedio14gg e numero di casi per data prelievo/diagnosi distinti per presenza o assenza della data di inizio sintomi.</a:t>
            </a:r>
          </a:p>
          <a:p>
            <a:pPr algn="ctr"/>
            <a:r>
              <a:rPr lang="it-IT" sz="1100" dirty="0">
                <a:solidFill>
                  <a:srgbClr val="44546A"/>
                </a:solidFill>
                <a:effectLst/>
                <a:latin typeface="Raleway" panose="020B0503030101060003" pitchFamily="34" charset="0"/>
                <a:ea typeface="Times New Roman" panose="02020603050405020304" pitchFamily="18" charset="0"/>
              </a:rPr>
              <a:t>Il punto corrispondente a ciascuna stima di Rt è collocato nel giorno centrale dell’intervallo di 14 gg a cui si riferisce</a:t>
            </a:r>
            <a:endParaRPr lang="it-IT" sz="2000" dirty="0">
              <a:effectLst/>
              <a:latin typeface="Times New Roman" panose="02020603050405020304" pitchFamily="18" charset="0"/>
              <a:ea typeface="Times New Roman" panose="02020603050405020304" pitchFamily="18" charset="0"/>
            </a:endParaRPr>
          </a:p>
        </p:txBody>
      </p:sp>
      <p:sp>
        <p:nvSpPr>
          <p:cNvPr id="541" name="Rettangolo 540">
            <a:extLst>
              <a:ext uri="{FF2B5EF4-FFF2-40B4-BE49-F238E27FC236}">
                <a16:creationId xmlns:a16="http://schemas.microsoft.com/office/drawing/2014/main" id="{9F9B5B03-E80B-45E3-8988-31E2CB479F73}"/>
              </a:ext>
            </a:extLst>
          </p:cNvPr>
          <p:cNvSpPr/>
          <p:nvPr/>
        </p:nvSpPr>
        <p:spPr>
          <a:xfrm>
            <a:off x="9086125" y="6572328"/>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479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369332"/>
          </a:xfrm>
          <a:prstGeom prst="rect">
            <a:avLst/>
          </a:prstGeom>
          <a:noFill/>
        </p:spPr>
        <p:txBody>
          <a:bodyPr wrap="square" rtlCol="0">
            <a:spAutoFit/>
          </a:bodyPr>
          <a:lstStyle/>
          <a:p>
            <a:r>
              <a:rPr lang="it-IT" b="1">
                <a:solidFill>
                  <a:schemeClr val="bg1"/>
                </a:solidFill>
              </a:rPr>
              <a:t>Numero di posti letto occupati al giorno in area medica e terapia intensiva in diminuzione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6E35582-C4C9-4905-9921-1CC529395BEB}"/>
              </a:ext>
            </a:extLst>
          </p:cNvPr>
          <p:cNvSpPr txBox="1"/>
          <p:nvPr/>
        </p:nvSpPr>
        <p:spPr>
          <a:xfrm>
            <a:off x="671360" y="4901338"/>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pic>
        <p:nvPicPr>
          <p:cNvPr id="11" name="Picture 97">
            <a:extLst>
              <a:ext uri="{FF2B5EF4-FFF2-40B4-BE49-F238E27FC236}">
                <a16:creationId xmlns:a16="http://schemas.microsoft.com/office/drawing/2014/main" id="{6E602B7C-114C-449F-A99B-C9BDF150E1C7}"/>
              </a:ext>
            </a:extLst>
          </p:cNvPr>
          <p:cNvPicPr/>
          <p:nvPr/>
        </p:nvPicPr>
        <p:blipFill>
          <a:blip r:embed="rId3"/>
          <a:srcRect/>
          <a:stretch>
            <a:fillRect/>
          </a:stretch>
        </p:blipFill>
        <p:spPr bwMode="auto">
          <a:xfrm>
            <a:off x="6172200" y="1956661"/>
            <a:ext cx="6019800" cy="2595499"/>
          </a:xfrm>
          <a:prstGeom prst="rect">
            <a:avLst/>
          </a:prstGeom>
          <a:noFill/>
        </p:spPr>
      </p:pic>
      <p:sp>
        <p:nvSpPr>
          <p:cNvPr id="15" name="Rettangolo 14">
            <a:extLst>
              <a:ext uri="{FF2B5EF4-FFF2-40B4-BE49-F238E27FC236}">
                <a16:creationId xmlns:a16="http://schemas.microsoft.com/office/drawing/2014/main" id="{F8E78688-13C7-4498-BB66-5F2DED6C265B}"/>
              </a:ext>
            </a:extLst>
          </p:cNvPr>
          <p:cNvSpPr/>
          <p:nvPr/>
        </p:nvSpPr>
        <p:spPr>
          <a:xfrm>
            <a:off x="7496765"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pic>
        <p:nvPicPr>
          <p:cNvPr id="18" name="Picture 107">
            <a:extLst>
              <a:ext uri="{FF2B5EF4-FFF2-40B4-BE49-F238E27FC236}">
                <a16:creationId xmlns:a16="http://schemas.microsoft.com/office/drawing/2014/main" id="{A6E2F085-697B-4B43-88F8-469DAE54EBCD}"/>
              </a:ext>
            </a:extLst>
          </p:cNvPr>
          <p:cNvPicPr/>
          <p:nvPr/>
        </p:nvPicPr>
        <p:blipFill>
          <a:blip r:embed="rId4"/>
          <a:srcRect/>
          <a:stretch>
            <a:fillRect/>
          </a:stretch>
        </p:blipFill>
        <p:spPr bwMode="auto">
          <a:xfrm>
            <a:off x="14796" y="1902468"/>
            <a:ext cx="6400800" cy="2743200"/>
          </a:xfrm>
          <a:prstGeom prst="rect">
            <a:avLst/>
          </a:prstGeom>
          <a:noFill/>
        </p:spPr>
      </p:pic>
    </p:spTree>
    <p:extLst>
      <p:ext uri="{BB962C8B-B14F-4D97-AF65-F5344CB8AC3E}">
        <p14:creationId xmlns:p14="http://schemas.microsoft.com/office/powerpoint/2010/main" val="10242079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369332"/>
          </a:xfrm>
          <a:prstGeom prst="rect">
            <a:avLst/>
          </a:prstGeom>
          <a:noFill/>
        </p:spPr>
        <p:txBody>
          <a:bodyPr wrap="square" rtlCol="0">
            <a:spAutoFit/>
          </a:bodyPr>
          <a:lstStyle/>
          <a:p>
            <a:r>
              <a:rPr lang="it-IT" b="1" dirty="0">
                <a:solidFill>
                  <a:schemeClr val="bg1"/>
                </a:solidFill>
              </a:rPr>
              <a:t>Tasso di occupazione dei posti letto in area medica e in terapia intensiva in diminuzione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50C312D-DE3C-457C-8893-609F2163EE59}"/>
              </a:ext>
            </a:extLst>
          </p:cNvPr>
          <p:cNvSpPr txBox="1"/>
          <p:nvPr/>
        </p:nvSpPr>
        <p:spPr>
          <a:xfrm>
            <a:off x="492684" y="5316496"/>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7" name="Rettangolo 16">
            <a:extLst>
              <a:ext uri="{FF2B5EF4-FFF2-40B4-BE49-F238E27FC236}">
                <a16:creationId xmlns:a16="http://schemas.microsoft.com/office/drawing/2014/main" id="{2814056F-34D9-4A10-8198-24CF67E31A94}"/>
              </a:ext>
            </a:extLst>
          </p:cNvPr>
          <p:cNvSpPr/>
          <p:nvPr/>
        </p:nvSpPr>
        <p:spPr>
          <a:xfrm>
            <a:off x="7201837" y="6604084"/>
            <a:ext cx="3071675" cy="253916"/>
          </a:xfrm>
          <a:prstGeom prst="rect">
            <a:avLst/>
          </a:prstGeom>
        </p:spPr>
        <p:txBody>
          <a:bodyPr wrap="none">
            <a:spAutoFit/>
          </a:bodyPr>
          <a:lstStyle/>
          <a:p>
            <a:r>
              <a:rPr lang="it-IT" sz="1050" b="1">
                <a:solidFill>
                  <a:srgbClr val="333333"/>
                </a:solidFill>
                <a:latin typeface="Source Sans Pro"/>
              </a:rPr>
              <a:t>Data di ultimo aggiornamento</a:t>
            </a:r>
            <a:r>
              <a:rPr lang="it-IT" sz="1050">
                <a:solidFill>
                  <a:srgbClr val="333333"/>
                </a:solidFill>
                <a:latin typeface="Source Sans Pro"/>
              </a:rPr>
              <a:t>: </a:t>
            </a:r>
            <a:r>
              <a:rPr lang="it-IT" sz="1050">
                <a:solidFill>
                  <a:srgbClr val="333333"/>
                </a:solidFill>
                <a:latin typeface="Source Sans Pro" panose="020B0503030403020204" pitchFamily="34" charset="0"/>
              </a:rPr>
              <a:t>16 dicembre</a:t>
            </a:r>
            <a:r>
              <a:rPr lang="it-IT" sz="1050" b="0" i="0">
                <a:solidFill>
                  <a:srgbClr val="333333"/>
                </a:solidFill>
                <a:effectLst/>
                <a:latin typeface="Source Sans Pro" panose="020B0503030403020204" pitchFamily="34" charset="0"/>
              </a:rPr>
              <a:t> 2020</a:t>
            </a:r>
            <a:endParaRPr lang="it-IT" sz="1050"/>
          </a:p>
        </p:txBody>
      </p:sp>
      <p:pic>
        <p:nvPicPr>
          <p:cNvPr id="11" name="Picture 95">
            <a:extLst>
              <a:ext uri="{FF2B5EF4-FFF2-40B4-BE49-F238E27FC236}">
                <a16:creationId xmlns:a16="http://schemas.microsoft.com/office/drawing/2014/main" id="{E85C4C33-3494-43E3-A636-B6453B2DDCF4}"/>
              </a:ext>
            </a:extLst>
          </p:cNvPr>
          <p:cNvPicPr/>
          <p:nvPr/>
        </p:nvPicPr>
        <p:blipFill>
          <a:blip r:embed="rId3"/>
          <a:srcRect/>
          <a:stretch>
            <a:fillRect/>
          </a:stretch>
        </p:blipFill>
        <p:spPr bwMode="auto">
          <a:xfrm>
            <a:off x="6012712" y="2158409"/>
            <a:ext cx="6179288" cy="2654268"/>
          </a:xfrm>
          <a:prstGeom prst="rect">
            <a:avLst/>
          </a:prstGeom>
          <a:noFill/>
        </p:spPr>
      </p:pic>
      <p:pic>
        <p:nvPicPr>
          <p:cNvPr id="12" name="Picture 105">
            <a:extLst>
              <a:ext uri="{FF2B5EF4-FFF2-40B4-BE49-F238E27FC236}">
                <a16:creationId xmlns:a16="http://schemas.microsoft.com/office/drawing/2014/main" id="{75E50497-308D-47B7-BB60-078F241F735B}"/>
              </a:ext>
            </a:extLst>
          </p:cNvPr>
          <p:cNvPicPr/>
          <p:nvPr/>
        </p:nvPicPr>
        <p:blipFill>
          <a:blip r:embed="rId4"/>
          <a:srcRect/>
          <a:stretch>
            <a:fillRect/>
          </a:stretch>
        </p:blipFill>
        <p:spPr bwMode="auto">
          <a:xfrm>
            <a:off x="-26275" y="2110563"/>
            <a:ext cx="6122275" cy="2743200"/>
          </a:xfrm>
          <a:prstGeom prst="rect">
            <a:avLst/>
          </a:prstGeom>
          <a:noFill/>
        </p:spPr>
      </p:pic>
    </p:spTree>
    <p:extLst>
      <p:ext uri="{BB962C8B-B14F-4D97-AF65-F5344CB8AC3E}">
        <p14:creationId xmlns:p14="http://schemas.microsoft.com/office/powerpoint/2010/main" val="19047536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Proiezioni dell’occupazione dei posti letto a 30 giorni </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21/01/2021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672779" y="1643192"/>
            <a:ext cx="1573957" cy="307777"/>
          </a:xfrm>
          <a:prstGeom prst="rect">
            <a:avLst/>
          </a:prstGeom>
        </p:spPr>
        <p:txBody>
          <a:bodyPr wrap="none">
            <a:spAutoFit/>
          </a:bodyPr>
          <a:lstStyle/>
          <a:p>
            <a:r>
              <a:rPr lang="it-IT" sz="14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1863459" cy="307777"/>
          </a:xfrm>
          <a:prstGeom prst="rect">
            <a:avLst/>
          </a:prstGeom>
        </p:spPr>
        <p:txBody>
          <a:bodyPr wrap="none">
            <a:spAutoFit/>
          </a:bodyPr>
          <a:lstStyle/>
          <a:p>
            <a:r>
              <a:rPr lang="it-IT" sz="1400" b="1" dirty="0">
                <a:latin typeface="Arial Narrow" panose="020B0606020202030204" pitchFamily="34" charset="0"/>
              </a:rPr>
              <a:t>Soglie Terapia intensiva</a:t>
            </a:r>
          </a:p>
        </p:txBody>
      </p:sp>
      <p:cxnSp>
        <p:nvCxnSpPr>
          <p:cNvPr id="18" name="Connettore diritto 17">
            <a:extLst>
              <a:ext uri="{FF2B5EF4-FFF2-40B4-BE49-F238E27FC236}">
                <a16:creationId xmlns:a16="http://schemas.microsoft.com/office/drawing/2014/main" id="{8F2C818F-1415-47B8-97AF-F9B64A2BBE2E}"/>
              </a:ext>
            </a:extLst>
          </p:cNvPr>
          <p:cNvCxnSpPr>
            <a:cxnSpLocks/>
          </p:cNvCxnSpPr>
          <p:nvPr/>
        </p:nvCxnSpPr>
        <p:spPr>
          <a:xfrm flipV="1">
            <a:off x="8987938" y="1950969"/>
            <a:ext cx="0" cy="3132081"/>
          </a:xfrm>
          <a:prstGeom prst="line">
            <a:avLst/>
          </a:prstGeom>
        </p:spPr>
        <p:style>
          <a:lnRef idx="3">
            <a:schemeClr val="dk1"/>
          </a:lnRef>
          <a:fillRef idx="0">
            <a:schemeClr val="dk1"/>
          </a:fillRef>
          <a:effectRef idx="2">
            <a:schemeClr val="dk1"/>
          </a:effectRef>
          <a:fontRef idx="minor">
            <a:schemeClr val="tx1"/>
          </a:fontRef>
        </p:style>
      </p:cxnSp>
      <p:sp>
        <p:nvSpPr>
          <p:cNvPr id="22" name="Rettangolo 21">
            <a:extLst>
              <a:ext uri="{FF2B5EF4-FFF2-40B4-BE49-F238E27FC236}">
                <a16:creationId xmlns:a16="http://schemas.microsoft.com/office/drawing/2014/main" id="{606D3035-3F5A-408D-8720-A22013DA9C3A}"/>
              </a:ext>
            </a:extLst>
          </p:cNvPr>
          <p:cNvSpPr/>
          <p:nvPr/>
        </p:nvSpPr>
        <p:spPr>
          <a:xfrm>
            <a:off x="7201837"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21 dicembre</a:t>
            </a:r>
            <a:r>
              <a:rPr lang="it-IT" sz="1050" b="0" i="0" dirty="0">
                <a:solidFill>
                  <a:srgbClr val="333333"/>
                </a:solidFill>
                <a:effectLst/>
                <a:latin typeface="Source Sans Pro" panose="020B0503030403020204" pitchFamily="34" charset="0"/>
              </a:rPr>
              <a:t> 2020</a:t>
            </a:r>
            <a:endParaRPr lang="it-IT" sz="1050" dirty="0"/>
          </a:p>
        </p:txBody>
      </p:sp>
      <p:pic>
        <p:nvPicPr>
          <p:cNvPr id="6" name="Immagine 5">
            <a:extLst>
              <a:ext uri="{FF2B5EF4-FFF2-40B4-BE49-F238E27FC236}">
                <a16:creationId xmlns:a16="http://schemas.microsoft.com/office/drawing/2014/main" id="{B16433AC-DBD1-41FE-973A-1AFB1F5FB54E}"/>
              </a:ext>
            </a:extLst>
          </p:cNvPr>
          <p:cNvPicPr>
            <a:picLocks noChangeAspect="1"/>
          </p:cNvPicPr>
          <p:nvPr/>
        </p:nvPicPr>
        <p:blipFill rotWithShape="1">
          <a:blip r:embed="rId3"/>
          <a:srcRect b="49888"/>
          <a:stretch/>
        </p:blipFill>
        <p:spPr>
          <a:xfrm>
            <a:off x="6055157" y="1881963"/>
            <a:ext cx="5846410" cy="3505690"/>
          </a:xfrm>
          <a:prstGeom prst="rect">
            <a:avLst/>
          </a:prstGeom>
        </p:spPr>
      </p:pic>
      <p:pic>
        <p:nvPicPr>
          <p:cNvPr id="15" name="Immagine 14">
            <a:extLst>
              <a:ext uri="{FF2B5EF4-FFF2-40B4-BE49-F238E27FC236}">
                <a16:creationId xmlns:a16="http://schemas.microsoft.com/office/drawing/2014/main" id="{B4EBB222-A53C-416A-B594-4416B1E4B484}"/>
              </a:ext>
            </a:extLst>
          </p:cNvPr>
          <p:cNvPicPr>
            <a:picLocks noChangeAspect="1"/>
          </p:cNvPicPr>
          <p:nvPr/>
        </p:nvPicPr>
        <p:blipFill rotWithShape="1">
          <a:blip r:embed="rId3"/>
          <a:srcRect t="50112"/>
          <a:stretch/>
        </p:blipFill>
        <p:spPr>
          <a:xfrm>
            <a:off x="515586" y="2180802"/>
            <a:ext cx="5731329" cy="3421316"/>
          </a:xfrm>
          <a:prstGeom prst="rect">
            <a:avLst/>
          </a:prstGeom>
        </p:spPr>
      </p:pic>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335783" y="2413591"/>
            <a:ext cx="0" cy="2698270"/>
          </a:xfrm>
          <a:prstGeom prst="line">
            <a:avLst/>
          </a:prstGeom>
        </p:spPr>
        <p:style>
          <a:lnRef idx="3">
            <a:schemeClr val="dk1"/>
          </a:lnRef>
          <a:fillRef idx="0">
            <a:schemeClr val="dk1"/>
          </a:fillRef>
          <a:effectRef idx="2">
            <a:schemeClr val="dk1"/>
          </a:effectRef>
          <a:fontRef idx="minor">
            <a:schemeClr val="tx1"/>
          </a:fontRef>
        </p:style>
      </p:cxnSp>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9240398" y="2413591"/>
            <a:ext cx="0" cy="269827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899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pic>
        <p:nvPicPr>
          <p:cNvPr id="5" name="Immagine 4">
            <a:extLst>
              <a:ext uri="{FF2B5EF4-FFF2-40B4-BE49-F238E27FC236}">
                <a16:creationId xmlns:a16="http://schemas.microsoft.com/office/drawing/2014/main" id="{12B70B2E-5230-4862-B517-024F2AAA7952}"/>
              </a:ext>
            </a:extLst>
          </p:cNvPr>
          <p:cNvPicPr>
            <a:picLocks noChangeAspect="1"/>
          </p:cNvPicPr>
          <p:nvPr/>
        </p:nvPicPr>
        <p:blipFill>
          <a:blip r:embed="rId2"/>
          <a:stretch>
            <a:fillRect/>
          </a:stretch>
        </p:blipFill>
        <p:spPr>
          <a:xfrm>
            <a:off x="6494685" y="-13367"/>
            <a:ext cx="5793288" cy="6858000"/>
          </a:xfrm>
          <a:prstGeom prst="rect">
            <a:avLst/>
          </a:prstGeom>
        </p:spPr>
      </p:pic>
      <p:pic>
        <p:nvPicPr>
          <p:cNvPr id="9" name="Immagine 8">
            <a:extLst>
              <a:ext uri="{FF2B5EF4-FFF2-40B4-BE49-F238E27FC236}">
                <a16:creationId xmlns:a16="http://schemas.microsoft.com/office/drawing/2014/main" id="{0F188375-E3C6-4A07-9EAB-3255B62854E1}"/>
              </a:ext>
            </a:extLst>
          </p:cNvPr>
          <p:cNvPicPr>
            <a:picLocks noChangeAspect="1"/>
          </p:cNvPicPr>
          <p:nvPr/>
        </p:nvPicPr>
        <p:blipFill>
          <a:blip r:embed="rId3"/>
          <a:stretch>
            <a:fillRect/>
          </a:stretch>
        </p:blipFill>
        <p:spPr>
          <a:xfrm>
            <a:off x="16865" y="608572"/>
            <a:ext cx="6274690" cy="6268742"/>
          </a:xfrm>
          <a:prstGeom prst="rect">
            <a:avLst/>
          </a:prstGeom>
        </p:spPr>
      </p:pic>
      <p:sp>
        <p:nvSpPr>
          <p:cNvPr id="7" name="Rettangolo 6">
            <a:extLst>
              <a:ext uri="{FF2B5EF4-FFF2-40B4-BE49-F238E27FC236}">
                <a16:creationId xmlns:a16="http://schemas.microsoft.com/office/drawing/2014/main" id="{520A5B60-FFE4-4E5A-8954-7F1E7DB83F59}"/>
              </a:ext>
            </a:extLst>
          </p:cNvPr>
          <p:cNvSpPr/>
          <p:nvPr/>
        </p:nvSpPr>
        <p:spPr>
          <a:xfrm>
            <a:off x="4161478" y="6674380"/>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30509206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sp>
        <p:nvSpPr>
          <p:cNvPr id="7" name="Rettangolo 6">
            <a:extLst>
              <a:ext uri="{FF2B5EF4-FFF2-40B4-BE49-F238E27FC236}">
                <a16:creationId xmlns:a16="http://schemas.microsoft.com/office/drawing/2014/main" id="{1AA0BB66-C376-4155-AE82-4E1499E325B1}"/>
              </a:ext>
            </a:extLst>
          </p:cNvPr>
          <p:cNvSpPr/>
          <p:nvPr/>
        </p:nvSpPr>
        <p:spPr>
          <a:xfrm>
            <a:off x="7691276"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pic>
        <p:nvPicPr>
          <p:cNvPr id="5" name="Immagine 4">
            <a:extLst>
              <a:ext uri="{FF2B5EF4-FFF2-40B4-BE49-F238E27FC236}">
                <a16:creationId xmlns:a16="http://schemas.microsoft.com/office/drawing/2014/main" id="{A12DF66C-4E17-49F1-AB8C-DA86B82077A1}"/>
              </a:ext>
            </a:extLst>
          </p:cNvPr>
          <p:cNvPicPr>
            <a:picLocks noChangeAspect="1"/>
          </p:cNvPicPr>
          <p:nvPr/>
        </p:nvPicPr>
        <p:blipFill>
          <a:blip r:embed="rId2"/>
          <a:stretch>
            <a:fillRect/>
          </a:stretch>
        </p:blipFill>
        <p:spPr>
          <a:xfrm>
            <a:off x="244547" y="663252"/>
            <a:ext cx="6505643" cy="5893004"/>
          </a:xfrm>
          <a:prstGeom prst="rect">
            <a:avLst/>
          </a:prstGeom>
        </p:spPr>
      </p:pic>
      <p:pic>
        <p:nvPicPr>
          <p:cNvPr id="9" name="Immagine 8">
            <a:extLst>
              <a:ext uri="{FF2B5EF4-FFF2-40B4-BE49-F238E27FC236}">
                <a16:creationId xmlns:a16="http://schemas.microsoft.com/office/drawing/2014/main" id="{BCAFF367-FCA9-428D-A3B5-E2CEF9B357E8}"/>
              </a:ext>
            </a:extLst>
          </p:cNvPr>
          <p:cNvPicPr>
            <a:picLocks noChangeAspect="1"/>
          </p:cNvPicPr>
          <p:nvPr/>
        </p:nvPicPr>
        <p:blipFill>
          <a:blip r:embed="rId3"/>
          <a:stretch>
            <a:fillRect/>
          </a:stretch>
        </p:blipFill>
        <p:spPr>
          <a:xfrm>
            <a:off x="6516188" y="1254642"/>
            <a:ext cx="5568656" cy="2669435"/>
          </a:xfrm>
          <a:prstGeom prst="rect">
            <a:avLst/>
          </a:prstGeom>
        </p:spPr>
      </p:pic>
    </p:spTree>
    <p:extLst>
      <p:ext uri="{BB962C8B-B14F-4D97-AF65-F5344CB8AC3E}">
        <p14:creationId xmlns:p14="http://schemas.microsoft.com/office/powerpoint/2010/main" val="217678724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chemeClr val="accent2">
                    <a:lumMod val="50000"/>
                  </a:schemeClr>
                </a:solidFill>
              </a:rPr>
              <a:t>Età mediana dei casi deceduti riportati al sistema di sorveglianza integrato</a:t>
            </a:r>
            <a:endParaRPr lang="it-CH" sz="2800" b="1">
              <a:solidFill>
                <a:schemeClr val="accent2">
                  <a:lumMod val="50000"/>
                </a:schemeClr>
              </a:solidFill>
            </a:endParaRPr>
          </a:p>
        </p:txBody>
      </p:sp>
      <p:pic>
        <p:nvPicPr>
          <p:cNvPr id="5" name="Immagine 4">
            <a:extLst>
              <a:ext uri="{FF2B5EF4-FFF2-40B4-BE49-F238E27FC236}">
                <a16:creationId xmlns:a16="http://schemas.microsoft.com/office/drawing/2014/main" id="{E4AAAB05-6D96-4892-8BFA-3885F941634C}"/>
              </a:ext>
            </a:extLst>
          </p:cNvPr>
          <p:cNvPicPr>
            <a:picLocks noChangeAspect="1"/>
          </p:cNvPicPr>
          <p:nvPr/>
        </p:nvPicPr>
        <p:blipFill rotWithShape="1">
          <a:blip r:embed="rId2"/>
          <a:srcRect t="3627"/>
          <a:stretch/>
        </p:blipFill>
        <p:spPr>
          <a:xfrm>
            <a:off x="842962" y="1366284"/>
            <a:ext cx="10506075" cy="4286803"/>
          </a:xfrm>
          <a:prstGeom prst="rect">
            <a:avLst/>
          </a:prstGeom>
        </p:spPr>
      </p:pic>
      <p:sp>
        <p:nvSpPr>
          <p:cNvPr id="7" name="Rettangolo 6">
            <a:extLst>
              <a:ext uri="{FF2B5EF4-FFF2-40B4-BE49-F238E27FC236}">
                <a16:creationId xmlns:a16="http://schemas.microsoft.com/office/drawing/2014/main" id="{9E2E0D86-56A8-4F22-A0D6-25DED3CEB6A4}"/>
              </a:ext>
            </a:extLst>
          </p:cNvPr>
          <p:cNvSpPr/>
          <p:nvPr/>
        </p:nvSpPr>
        <p:spPr>
          <a:xfrm>
            <a:off x="7691276"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38567966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Titolo 1">
            <a:extLst>
              <a:ext uri="{FF2B5EF4-FFF2-40B4-BE49-F238E27FC236}">
                <a16:creationId xmlns:a16="http://schemas.microsoft.com/office/drawing/2014/main" id="{BC8565EB-D836-4657-834C-1DAF773A1DA8}"/>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a:solidFill>
                  <a:schemeClr val="accent2">
                    <a:lumMod val="50000"/>
                  </a:schemeClr>
                </a:solidFill>
              </a:rPr>
              <a:t>Confronto casi deceduti riportati alla Sorveglianza COVID-19 e Protezione Civile/Ministero della salute per data di decesso</a:t>
            </a:r>
            <a:endParaRPr lang="it-CH" sz="2400" b="1">
              <a:solidFill>
                <a:schemeClr val="accent2">
                  <a:lumMod val="50000"/>
                </a:schemeClr>
              </a:solidFill>
            </a:endParaRPr>
          </a:p>
        </p:txBody>
      </p:sp>
      <p:cxnSp>
        <p:nvCxnSpPr>
          <p:cNvPr id="728" name="Connettore 2 727">
            <a:extLst>
              <a:ext uri="{FF2B5EF4-FFF2-40B4-BE49-F238E27FC236}">
                <a16:creationId xmlns:a16="http://schemas.microsoft.com/office/drawing/2014/main" id="{2FF512AB-C53B-484E-B766-5170DB81FF67}"/>
              </a:ext>
            </a:extLst>
          </p:cNvPr>
          <p:cNvCxnSpPr/>
          <p:nvPr/>
        </p:nvCxnSpPr>
        <p:spPr>
          <a:xfrm>
            <a:off x="9890487" y="982790"/>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2" name="CasellaDiTesto 831">
            <a:extLst>
              <a:ext uri="{FF2B5EF4-FFF2-40B4-BE49-F238E27FC236}">
                <a16:creationId xmlns:a16="http://schemas.microsoft.com/office/drawing/2014/main" id="{BFD5E656-5E8F-4260-B1F0-3E82FC6FABBE}"/>
              </a:ext>
            </a:extLst>
          </p:cNvPr>
          <p:cNvSpPr txBox="1"/>
          <p:nvPr/>
        </p:nvSpPr>
        <p:spPr>
          <a:xfrm>
            <a:off x="9574226" y="982790"/>
            <a:ext cx="1052057" cy="369332"/>
          </a:xfrm>
          <a:prstGeom prst="rect">
            <a:avLst/>
          </a:prstGeom>
          <a:noFill/>
        </p:spPr>
        <p:txBody>
          <a:bodyPr wrap="square" rtlCol="0">
            <a:spAutoFit/>
          </a:bodyPr>
          <a:lstStyle/>
          <a:p>
            <a:r>
              <a:rPr lang="it-IT" sz="900"/>
              <a:t>Dato in via di consolidamento</a:t>
            </a:r>
          </a:p>
        </p:txBody>
      </p:sp>
      <p:pic>
        <p:nvPicPr>
          <p:cNvPr id="2" name="Immagine 1">
            <a:extLst>
              <a:ext uri="{FF2B5EF4-FFF2-40B4-BE49-F238E27FC236}">
                <a16:creationId xmlns:a16="http://schemas.microsoft.com/office/drawing/2014/main" id="{4BA3FBCD-930A-4E12-8624-32C2587BC401}"/>
              </a:ext>
            </a:extLst>
          </p:cNvPr>
          <p:cNvPicPr>
            <a:picLocks noChangeAspect="1"/>
          </p:cNvPicPr>
          <p:nvPr/>
        </p:nvPicPr>
        <p:blipFill>
          <a:blip r:embed="rId2"/>
          <a:stretch>
            <a:fillRect/>
          </a:stretch>
        </p:blipFill>
        <p:spPr>
          <a:xfrm>
            <a:off x="2020159" y="393752"/>
            <a:ext cx="8523728" cy="63953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086AF7A-48E4-4090-AC1D-CAAD9F5F999E}"/>
              </a:ext>
            </a:extLst>
          </p:cNvPr>
          <p:cNvSpPr txBox="1">
            <a:spLocks/>
          </p:cNvSpPr>
          <p:nvPr/>
        </p:nvSpPr>
        <p:spPr>
          <a:xfrm>
            <a:off x="379851" y="14357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Casi notificati al Centro Europeo per la Prevenzione ed il Controllo delle Malattie (ECDC)</a:t>
            </a:r>
            <a:br>
              <a:rPr lang="it-IT" sz="2400" b="1">
                <a:solidFill>
                  <a:schemeClr val="accent2">
                    <a:lumMod val="50000"/>
                  </a:schemeClr>
                </a:solidFill>
              </a:rPr>
            </a:br>
            <a:endParaRPr lang="it-CH" sz="2400" b="1">
              <a:solidFill>
                <a:schemeClr val="accent2">
                  <a:lumMod val="50000"/>
                </a:schemeClr>
              </a:solidFill>
            </a:endParaRPr>
          </a:p>
        </p:txBody>
      </p:sp>
      <p:pic>
        <p:nvPicPr>
          <p:cNvPr id="7" name="Immagine 6">
            <a:extLst>
              <a:ext uri="{FF2B5EF4-FFF2-40B4-BE49-F238E27FC236}">
                <a16:creationId xmlns:a16="http://schemas.microsoft.com/office/drawing/2014/main" id="{FADB1E51-29FF-4281-9309-EFCFCE19377C}"/>
              </a:ext>
            </a:extLst>
          </p:cNvPr>
          <p:cNvPicPr>
            <a:picLocks noChangeAspect="1"/>
          </p:cNvPicPr>
          <p:nvPr/>
        </p:nvPicPr>
        <p:blipFill rotWithShape="1">
          <a:blip r:embed="rId2"/>
          <a:srcRect l="37348" t="43288" r="1943" b="47061"/>
          <a:stretch/>
        </p:blipFill>
        <p:spPr>
          <a:xfrm>
            <a:off x="117353" y="933476"/>
            <a:ext cx="12009119" cy="625042"/>
          </a:xfrm>
          <a:prstGeom prst="rect">
            <a:avLst/>
          </a:prstGeom>
        </p:spPr>
      </p:pic>
      <p:sp>
        <p:nvSpPr>
          <p:cNvPr id="9" name="CasellaDiTesto 8">
            <a:extLst>
              <a:ext uri="{FF2B5EF4-FFF2-40B4-BE49-F238E27FC236}">
                <a16:creationId xmlns:a16="http://schemas.microsoft.com/office/drawing/2014/main" id="{3942B89D-9766-4FB3-B6BB-08F1974FEE46}"/>
              </a:ext>
            </a:extLst>
          </p:cNvPr>
          <p:cNvSpPr txBox="1"/>
          <p:nvPr/>
        </p:nvSpPr>
        <p:spPr>
          <a:xfrm>
            <a:off x="142767" y="1045942"/>
            <a:ext cx="7396384" cy="400110"/>
          </a:xfrm>
          <a:prstGeom prst="rect">
            <a:avLst/>
          </a:prstGeom>
          <a:noFill/>
        </p:spPr>
        <p:txBody>
          <a:bodyPr wrap="none" rtlCol="0">
            <a:spAutoFit/>
          </a:bodyPr>
          <a:lstStyle/>
          <a:p>
            <a:r>
              <a:rPr lang="it-IT" sz="2000" b="1">
                <a:solidFill>
                  <a:schemeClr val="bg1"/>
                </a:solidFill>
              </a:rPr>
              <a:t>La situazione italiana riflette l’epidemiologia degli altri paesi UE/SEE</a:t>
            </a:r>
          </a:p>
        </p:txBody>
      </p:sp>
      <p:sp>
        <p:nvSpPr>
          <p:cNvPr id="8" name="CasellaDiTesto 7">
            <a:extLst>
              <a:ext uri="{FF2B5EF4-FFF2-40B4-BE49-F238E27FC236}">
                <a16:creationId xmlns:a16="http://schemas.microsoft.com/office/drawing/2014/main" id="{93997B94-9FB5-4C3C-BD69-4744B269E094}"/>
              </a:ext>
            </a:extLst>
          </p:cNvPr>
          <p:cNvSpPr txBox="1"/>
          <p:nvPr/>
        </p:nvSpPr>
        <p:spPr>
          <a:xfrm>
            <a:off x="4961999" y="6580703"/>
            <a:ext cx="6096000" cy="307777"/>
          </a:xfrm>
          <a:prstGeom prst="rect">
            <a:avLst/>
          </a:prstGeom>
          <a:noFill/>
        </p:spPr>
        <p:txBody>
          <a:bodyPr wrap="square">
            <a:spAutoFit/>
          </a:bodyPr>
          <a:lstStyle/>
          <a:p>
            <a:r>
              <a:rPr lang="it-IT" sz="1400" dirty="0"/>
              <a:t>https://www.ecdc.europa.eu/en/cases-2019-ncov-eueea</a:t>
            </a:r>
          </a:p>
        </p:txBody>
      </p:sp>
      <p:pic>
        <p:nvPicPr>
          <p:cNvPr id="4" name="Immagine 3">
            <a:extLst>
              <a:ext uri="{FF2B5EF4-FFF2-40B4-BE49-F238E27FC236}">
                <a16:creationId xmlns:a16="http://schemas.microsoft.com/office/drawing/2014/main" id="{B2C73BE4-CD8B-4D80-852A-EF1ABF0E7229}"/>
              </a:ext>
            </a:extLst>
          </p:cNvPr>
          <p:cNvPicPr>
            <a:picLocks noChangeAspect="1"/>
          </p:cNvPicPr>
          <p:nvPr/>
        </p:nvPicPr>
        <p:blipFill rotWithShape="1">
          <a:blip r:embed="rId3"/>
          <a:srcRect t="2713"/>
          <a:stretch/>
        </p:blipFill>
        <p:spPr>
          <a:xfrm>
            <a:off x="3078125" y="1614751"/>
            <a:ext cx="5702988" cy="4695903"/>
          </a:xfrm>
          <a:prstGeom prst="rect">
            <a:avLst/>
          </a:prstGeom>
        </p:spPr>
      </p:pic>
    </p:spTree>
    <p:extLst>
      <p:ext uri="{BB962C8B-B14F-4D97-AF65-F5344CB8AC3E}">
        <p14:creationId xmlns:p14="http://schemas.microsoft.com/office/powerpoint/2010/main" val="16193047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5A41F-E1BA-4FB6-A968-2E192A7E6D50}"/>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 name="CasellaDiTesto 4">
            <a:extLst>
              <a:ext uri="{FF2B5EF4-FFF2-40B4-BE49-F238E27FC236}">
                <a16:creationId xmlns:a16="http://schemas.microsoft.com/office/drawing/2014/main" id="{CD35BDF0-9204-4692-A1A0-8FC9F560F5E1}"/>
              </a:ext>
            </a:extLst>
          </p:cNvPr>
          <p:cNvSpPr txBox="1"/>
          <p:nvPr/>
        </p:nvSpPr>
        <p:spPr>
          <a:xfrm>
            <a:off x="709450" y="1913950"/>
            <a:ext cx="4204137" cy="1342754"/>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a:latin typeface="+mj-lt"/>
                <a:ea typeface="+mj-ea"/>
                <a:cs typeface="+mj-cs"/>
              </a:rPr>
              <a:t>Valutazione del rischio</a:t>
            </a:r>
          </a:p>
        </p:txBody>
      </p:sp>
      <p:sp>
        <p:nvSpPr>
          <p:cNvPr id="3" name="Rettangolo 2">
            <a:extLst>
              <a:ext uri="{FF2B5EF4-FFF2-40B4-BE49-F238E27FC236}">
                <a16:creationId xmlns:a16="http://schemas.microsoft.com/office/drawing/2014/main" id="{2BBD1C2E-7F36-4123-A64E-715604368F11}"/>
              </a:ext>
            </a:extLst>
          </p:cNvPr>
          <p:cNvSpPr/>
          <p:nvPr/>
        </p:nvSpPr>
        <p:spPr>
          <a:xfrm>
            <a:off x="525517" y="3417575"/>
            <a:ext cx="4593020" cy="26198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1" rIns="91440" bIns="45721" rtlCol="0" anchor="ctr">
            <a:normAutofit/>
          </a:bodyPr>
          <a:lstStyle/>
          <a:p>
            <a:pPr algn="just">
              <a:lnSpc>
                <a:spcPct val="90000"/>
              </a:lnSpc>
              <a:spcAft>
                <a:spcPts val="601"/>
              </a:spcAft>
            </a:pPr>
            <a:r>
              <a:rPr lang="en-US" sz="2000" err="1">
                <a:solidFill>
                  <a:schemeClr val="tx1"/>
                </a:solidFill>
              </a:rPr>
              <a:t>Processo</a:t>
            </a:r>
            <a:r>
              <a:rPr lang="en-US" sz="2000">
                <a:solidFill>
                  <a:schemeClr val="tx1"/>
                </a:solidFill>
              </a:rPr>
              <a:t> </a:t>
            </a:r>
            <a:r>
              <a:rPr lang="en-US" sz="2000" err="1">
                <a:solidFill>
                  <a:schemeClr val="tx1"/>
                </a:solidFill>
              </a:rPr>
              <a:t>strutturato</a:t>
            </a:r>
            <a:r>
              <a:rPr lang="en-US" sz="2000">
                <a:solidFill>
                  <a:schemeClr val="tx1"/>
                </a:solidFill>
              </a:rPr>
              <a:t> </a:t>
            </a:r>
            <a:r>
              <a:rPr lang="en-US" sz="2000" err="1">
                <a:solidFill>
                  <a:schemeClr val="tx1"/>
                </a:solidFill>
              </a:rPr>
              <a:t>volto</a:t>
            </a:r>
            <a:r>
              <a:rPr lang="en-US" sz="2000">
                <a:solidFill>
                  <a:schemeClr val="tx1"/>
                </a:solidFill>
              </a:rPr>
              <a:t> a </a:t>
            </a:r>
            <a:r>
              <a:rPr lang="en-US" sz="2000" err="1">
                <a:solidFill>
                  <a:schemeClr val="tx1"/>
                </a:solidFill>
              </a:rPr>
              <a:t>quantificare</a:t>
            </a:r>
            <a:r>
              <a:rPr lang="en-US" sz="2000">
                <a:solidFill>
                  <a:schemeClr val="tx1"/>
                </a:solidFill>
              </a:rPr>
              <a:t> la </a:t>
            </a:r>
            <a:r>
              <a:rPr lang="en-US" sz="2000" err="1">
                <a:solidFill>
                  <a:schemeClr val="tx1"/>
                </a:solidFill>
              </a:rPr>
              <a:t>probabilità</a:t>
            </a:r>
            <a:r>
              <a:rPr lang="en-US" sz="2000">
                <a:solidFill>
                  <a:schemeClr val="tx1"/>
                </a:solidFill>
              </a:rPr>
              <a:t> </a:t>
            </a:r>
            <a:r>
              <a:rPr lang="en-US" sz="2000" err="1">
                <a:solidFill>
                  <a:schemeClr val="tx1"/>
                </a:solidFill>
              </a:rPr>
              <a:t>che</a:t>
            </a:r>
            <a:r>
              <a:rPr lang="en-US" sz="2000">
                <a:solidFill>
                  <a:schemeClr val="tx1"/>
                </a:solidFill>
              </a:rPr>
              <a:t> un </a:t>
            </a:r>
            <a:r>
              <a:rPr lang="en-US" sz="2000" err="1">
                <a:solidFill>
                  <a:schemeClr val="tx1"/>
                </a:solidFill>
              </a:rPr>
              <a:t>agente</a:t>
            </a:r>
            <a:r>
              <a:rPr lang="en-US" sz="2000">
                <a:solidFill>
                  <a:schemeClr val="tx1"/>
                </a:solidFill>
              </a:rPr>
              <a:t> </a:t>
            </a:r>
            <a:r>
              <a:rPr lang="en-US" sz="2000" err="1">
                <a:solidFill>
                  <a:schemeClr val="tx1"/>
                </a:solidFill>
              </a:rPr>
              <a:t>patogeno</a:t>
            </a:r>
            <a:r>
              <a:rPr lang="en-US" sz="2000">
                <a:solidFill>
                  <a:schemeClr val="tx1"/>
                </a:solidFill>
              </a:rPr>
              <a:t> o una </a:t>
            </a:r>
            <a:r>
              <a:rPr lang="en-US" sz="2000" err="1">
                <a:solidFill>
                  <a:schemeClr val="tx1"/>
                </a:solidFill>
              </a:rPr>
              <a:t>minaccia</a:t>
            </a:r>
            <a:r>
              <a:rPr lang="en-US" sz="2000">
                <a:solidFill>
                  <a:schemeClr val="tx1"/>
                </a:solidFill>
              </a:rPr>
              <a:t> </a:t>
            </a:r>
            <a:r>
              <a:rPr lang="en-US" sz="2000" err="1">
                <a:solidFill>
                  <a:schemeClr val="tx1"/>
                </a:solidFill>
              </a:rPr>
              <a:t>sconosciuta</a:t>
            </a:r>
            <a:r>
              <a:rPr lang="en-US" sz="2000">
                <a:solidFill>
                  <a:schemeClr val="tx1"/>
                </a:solidFill>
              </a:rPr>
              <a:t> </a:t>
            </a:r>
            <a:r>
              <a:rPr lang="en-US" sz="2000" err="1">
                <a:solidFill>
                  <a:schemeClr val="tx1"/>
                </a:solidFill>
              </a:rPr>
              <a:t>abbiano</a:t>
            </a:r>
            <a:r>
              <a:rPr lang="en-US" sz="2000">
                <a:solidFill>
                  <a:schemeClr val="tx1"/>
                </a:solidFill>
              </a:rPr>
              <a:t> un </a:t>
            </a:r>
            <a:r>
              <a:rPr lang="en-US" sz="2000" err="1">
                <a:solidFill>
                  <a:schemeClr val="tx1"/>
                </a:solidFill>
              </a:rPr>
              <a:t>effetto</a:t>
            </a:r>
            <a:r>
              <a:rPr lang="en-US" sz="2000">
                <a:solidFill>
                  <a:schemeClr val="tx1"/>
                </a:solidFill>
              </a:rPr>
              <a:t> </a:t>
            </a:r>
            <a:r>
              <a:rPr lang="en-US" sz="2000" err="1">
                <a:solidFill>
                  <a:schemeClr val="tx1"/>
                </a:solidFill>
              </a:rPr>
              <a:t>negativo</a:t>
            </a:r>
            <a:r>
              <a:rPr lang="en-US" sz="2000">
                <a:solidFill>
                  <a:schemeClr val="tx1"/>
                </a:solidFill>
              </a:rPr>
              <a:t> </a:t>
            </a:r>
            <a:r>
              <a:rPr lang="en-US" sz="2000" err="1">
                <a:solidFill>
                  <a:schemeClr val="tx1"/>
                </a:solidFill>
              </a:rPr>
              <a:t>su</a:t>
            </a:r>
            <a:r>
              <a:rPr lang="en-US" sz="2000">
                <a:solidFill>
                  <a:schemeClr val="tx1"/>
                </a:solidFill>
              </a:rPr>
              <a:t> </a:t>
            </a:r>
            <a:r>
              <a:rPr lang="en-US" sz="2000" err="1">
                <a:solidFill>
                  <a:schemeClr val="tx1"/>
                </a:solidFill>
              </a:rPr>
              <a:t>individui</a:t>
            </a:r>
            <a:r>
              <a:rPr lang="en-US" sz="2000">
                <a:solidFill>
                  <a:schemeClr val="tx1"/>
                </a:solidFill>
              </a:rPr>
              <a:t> o </a:t>
            </a:r>
            <a:r>
              <a:rPr lang="en-US" sz="2000" err="1">
                <a:solidFill>
                  <a:schemeClr val="tx1"/>
                </a:solidFill>
              </a:rPr>
              <a:t>sulla</a:t>
            </a:r>
            <a:r>
              <a:rPr lang="en-US" sz="2000">
                <a:solidFill>
                  <a:schemeClr val="tx1"/>
                </a:solidFill>
              </a:rPr>
              <a:t> </a:t>
            </a:r>
            <a:r>
              <a:rPr lang="en-US" sz="2000" err="1">
                <a:solidFill>
                  <a:schemeClr val="tx1"/>
                </a:solidFill>
              </a:rPr>
              <a:t>popolazione</a:t>
            </a:r>
            <a:endParaRPr lang="en-US" sz="2000">
              <a:solidFill>
                <a:schemeClr val="tx1"/>
              </a:solidFill>
            </a:endParaRPr>
          </a:p>
        </p:txBody>
      </p:sp>
    </p:spTree>
    <p:extLst>
      <p:ext uri="{BB962C8B-B14F-4D97-AF65-F5344CB8AC3E}">
        <p14:creationId xmlns:p14="http://schemas.microsoft.com/office/powerpoint/2010/main" val="10668805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a:extLst>
              <a:ext uri="{FF2B5EF4-FFF2-40B4-BE49-F238E27FC236}">
                <a16:creationId xmlns:a16="http://schemas.microsoft.com/office/drawing/2014/main" id="{565D027C-EA6C-4C23-9B5D-58227B6FCA98}"/>
              </a:ext>
            </a:extLst>
          </p:cNvPr>
          <p:cNvSpPr>
            <a:spLocks noGrp="1"/>
          </p:cNvSpPr>
          <p:nvPr>
            <p:ph idx="1"/>
          </p:nvPr>
        </p:nvSpPr>
        <p:spPr/>
        <p:txBody>
          <a:bodyPr/>
          <a:lstStyle/>
          <a:p>
            <a:endParaRPr lang="it-IT"/>
          </a:p>
        </p:txBody>
      </p:sp>
      <p:sp>
        <p:nvSpPr>
          <p:cNvPr id="2" name="Titolo 1">
            <a:extLst>
              <a:ext uri="{FF2B5EF4-FFF2-40B4-BE49-F238E27FC236}">
                <a16:creationId xmlns:a16="http://schemas.microsoft.com/office/drawing/2014/main" id="{05BFA734-DCFF-4560-ABB6-64FA2258A066}"/>
              </a:ext>
            </a:extLst>
          </p:cNvPr>
          <p:cNvSpPr>
            <a:spLocks noGrp="1"/>
          </p:cNvSpPr>
          <p:nvPr>
            <p:ph type="ctrTitle"/>
          </p:nvPr>
        </p:nvSpPr>
        <p:spPr/>
        <p:txBody>
          <a:bodyPr>
            <a:normAutofit/>
          </a:bodyPr>
          <a:lstStyle/>
          <a:p>
            <a:r>
              <a:rPr lang="it-IT" sz="2000" b="1"/>
              <a:t>Classificazione del rischio di una epidemia non controllata e non gestibile da SARS-CoV-2</a:t>
            </a:r>
            <a:endParaRPr lang="en-GB" sz="2000" b="1"/>
          </a:p>
        </p:txBody>
      </p:sp>
      <p:sp>
        <p:nvSpPr>
          <p:cNvPr id="5" name="CasellaDiTesto 4">
            <a:extLst>
              <a:ext uri="{FF2B5EF4-FFF2-40B4-BE49-F238E27FC236}">
                <a16:creationId xmlns:a16="http://schemas.microsoft.com/office/drawing/2014/main" id="{352CB3B2-973E-4F36-B3FD-66767F65664F}"/>
              </a:ext>
            </a:extLst>
          </p:cNvPr>
          <p:cNvSpPr txBox="1"/>
          <p:nvPr/>
        </p:nvSpPr>
        <p:spPr>
          <a:xfrm>
            <a:off x="4854194" y="6469765"/>
            <a:ext cx="3043077" cy="400110"/>
          </a:xfrm>
          <a:prstGeom prst="rect">
            <a:avLst/>
          </a:prstGeom>
          <a:noFill/>
        </p:spPr>
        <p:txBody>
          <a:bodyPr wrap="none" rtlCol="0">
            <a:spAutoFit/>
          </a:bodyPr>
          <a:lstStyle/>
          <a:p>
            <a:r>
              <a:rPr lang="it-IT" sz="2000" b="1">
                <a:solidFill>
                  <a:schemeClr val="accent2"/>
                </a:solidFill>
              </a:rPr>
              <a:t>Livello di analisi: Regionale</a:t>
            </a:r>
          </a:p>
        </p:txBody>
      </p:sp>
      <p:pic>
        <p:nvPicPr>
          <p:cNvPr id="1025" name="Immagine 8">
            <a:extLst>
              <a:ext uri="{FF2B5EF4-FFF2-40B4-BE49-F238E27FC236}">
                <a16:creationId xmlns:a16="http://schemas.microsoft.com/office/drawing/2014/main" id="{B5F7760D-C6C5-44C7-B845-D6037781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12" y="1980202"/>
            <a:ext cx="9937376" cy="330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6A47AA6-D4DF-4261-A133-87ABE419C007}"/>
              </a:ext>
            </a:extLst>
          </p:cNvPr>
          <p:cNvSpPr>
            <a:spLocks noChangeArrowheads="1"/>
          </p:cNvSpPr>
          <p:nvPr/>
        </p:nvSpPr>
        <p:spPr bwMode="auto">
          <a:xfrm>
            <a:off x="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a:extLst>
              <a:ext uri="{FF2B5EF4-FFF2-40B4-BE49-F238E27FC236}">
                <a16:creationId xmlns:a16="http://schemas.microsoft.com/office/drawing/2014/main" id="{30A38856-48E7-4947-980C-AB895E489272}"/>
              </a:ext>
            </a:extLst>
          </p:cNvPr>
          <p:cNvSpPr txBox="1"/>
          <p:nvPr/>
        </p:nvSpPr>
        <p:spPr>
          <a:xfrm>
            <a:off x="419608" y="5090916"/>
            <a:ext cx="11285583" cy="1600438"/>
          </a:xfrm>
          <a:prstGeom prst="rect">
            <a:avLst/>
          </a:prstGeom>
          <a:noFill/>
        </p:spPr>
        <p:txBody>
          <a:bodyPr wrap="square">
            <a:spAutoFit/>
          </a:bodyPr>
          <a:lstStyle/>
          <a:p>
            <a:r>
              <a:rPr lang="it-IT" sz="1200">
                <a:effectLst/>
                <a:latin typeface="Tahoma" panose="020B0604030504040204" pitchFamily="34" charset="0"/>
                <a:ea typeface="Tahoma" panose="020B0604030504040204" pitchFamily="34" charset="0"/>
                <a:cs typeface="Tahoma" panose="020B0604030504040204" pitchFamily="34" charset="0"/>
              </a:rPr>
              <a:t>Come segnalato nel DM Salute 30 aprile 2020: ”</a:t>
            </a:r>
            <a:r>
              <a:rPr lang="it-IT" sz="1200" i="1">
                <a:effectLst/>
                <a:latin typeface="Tahoma" panose="020B0604030504040204" pitchFamily="34" charset="0"/>
                <a:ea typeface="Tahoma" panose="020B0604030504040204" pitchFamily="34" charset="0"/>
                <a:cs typeface="Tahoma" panose="020B0604030504040204" pitchFamily="34" charset="0"/>
              </a:rPr>
              <a:t>Qualora gli indicatori non opzionali di processo sulla capacità di accertamento diagnostico, indagine e di gestione </a:t>
            </a:r>
            <a:r>
              <a:rPr lang="it-IT" sz="1200">
                <a:effectLst/>
                <a:latin typeface="Tahoma" panose="020B0604030504040204" pitchFamily="34" charset="0"/>
                <a:ea typeface="Tahoma" panose="020B0604030504040204" pitchFamily="34" charset="0"/>
                <a:cs typeface="Tahoma" panose="020B0604030504040204" pitchFamily="34" charset="0"/>
              </a:rPr>
              <a:t>[Tabella 3]</a:t>
            </a:r>
            <a:r>
              <a:rPr lang="it-IT" sz="1200" i="1">
                <a:effectLst/>
                <a:latin typeface="Tahoma" panose="020B0604030504040204" pitchFamily="34" charset="0"/>
                <a:ea typeface="Tahoma" panose="020B0604030504040204" pitchFamily="34" charset="0"/>
                <a:cs typeface="Tahoma" panose="020B0604030504040204" pitchFamily="34" charset="0"/>
              </a:rPr>
              <a:t> dei contatti non siano valutabili o diano molteplici segnali di allerta, il rischio così calcolato dovrà essere rivalutato al livello di rischio immediatamente superiore.”</a:t>
            </a:r>
            <a:r>
              <a:rPr lang="it-IT" sz="1200">
                <a:effectLst/>
                <a:latin typeface="Tahoma" panose="020B0604030504040204" pitchFamily="34" charset="0"/>
                <a:ea typeface="Tahoma" panose="020B0604030504040204" pitchFamily="34" charset="0"/>
                <a:cs typeface="Tahoma" panose="020B0604030504040204" pitchFamily="34" charset="0"/>
              </a:rPr>
              <a:t> </a:t>
            </a:r>
          </a:p>
          <a:p>
            <a:endParaRPr lang="it-IT" sz="1200">
              <a:latin typeface="Tahoma" panose="020B0604030504040204" pitchFamily="34" charset="0"/>
              <a:ea typeface="Tahoma" panose="020B0604030504040204" pitchFamily="34" charset="0"/>
              <a:cs typeface="Tahoma" panose="020B0604030504040204" pitchFamily="34" charset="0"/>
            </a:endParaRPr>
          </a:p>
          <a:p>
            <a:r>
              <a:rPr lang="it-IT" sz="1200">
                <a:effectLst/>
                <a:latin typeface="Tahoma" panose="020B0604030504040204" pitchFamily="34" charset="0"/>
                <a:ea typeface="Tahoma" panose="020B0604030504040204" pitchFamily="34" charset="0"/>
                <a:cs typeface="Times New Roman" panose="02020603050405020304" pitchFamily="18" charset="0"/>
              </a:rPr>
              <a:t>Poiché ai sensi del documento “Prevenzione e risposta a COVID-19: evoluzione della strategia e pianificazione nella fase di transizione per il periodo autunno-invernale” e della legislazione corrente, le misure di risposta non differiscono per la classificazione di rischio “bassa” e “molto bassa” e per la classificazione di rischio “alta” e “molto alta”, tale distinzione non viene riportata in questa relazione.  </a:t>
            </a:r>
          </a:p>
          <a:p>
            <a:r>
              <a:rPr lang="it-IT" sz="1400">
                <a:effectLst/>
                <a:latin typeface="Tahoma" panose="020B0604030504040204" pitchFamily="34" charset="0"/>
                <a:ea typeface="Tahoma" panose="020B0604030504040204" pitchFamily="34" charset="0"/>
                <a:cs typeface="Tahoma" panose="020B0604030504040204" pitchFamily="34" charset="0"/>
              </a:rPr>
              <a:t> </a:t>
            </a:r>
            <a:endParaRPr lang="it-IT" sz="140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556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AE028-F630-4B72-8848-1226C2630469}"/>
              </a:ext>
            </a:extLst>
          </p:cNvPr>
          <p:cNvSpPr txBox="1">
            <a:spLocks/>
          </p:cNvSpPr>
          <p:nvPr/>
        </p:nvSpPr>
        <p:spPr>
          <a:xfrm>
            <a:off x="117353" y="363958"/>
            <a:ext cx="82296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Elementi che influiscono sulla classificazione</a:t>
            </a:r>
            <a:endParaRPr lang="en-GB" sz="2400" b="1">
              <a:solidFill>
                <a:schemeClr val="accent2">
                  <a:lumMod val="50000"/>
                </a:schemeClr>
              </a:solidFill>
            </a:endParaRPr>
          </a:p>
        </p:txBody>
      </p:sp>
      <p:sp>
        <p:nvSpPr>
          <p:cNvPr id="8" name="CasellaDiTesto 7">
            <a:extLst>
              <a:ext uri="{FF2B5EF4-FFF2-40B4-BE49-F238E27FC236}">
                <a16:creationId xmlns:a16="http://schemas.microsoft.com/office/drawing/2014/main" id="{4E2ACA2E-F917-42E8-AD1C-04E9D62E4FC5}"/>
              </a:ext>
            </a:extLst>
          </p:cNvPr>
          <p:cNvSpPr txBox="1"/>
          <p:nvPr/>
        </p:nvSpPr>
        <p:spPr>
          <a:xfrm>
            <a:off x="3228691" y="1236412"/>
            <a:ext cx="5550237" cy="461665"/>
          </a:xfrm>
          <a:prstGeom prst="rect">
            <a:avLst/>
          </a:prstGeom>
          <a:noFill/>
        </p:spPr>
        <p:txBody>
          <a:bodyPr wrap="none" rtlCol="0">
            <a:spAutoFit/>
          </a:bodyPr>
          <a:lstStyle/>
          <a:p>
            <a:r>
              <a:rPr lang="it-IT" sz="2400" b="1">
                <a:solidFill>
                  <a:schemeClr val="accent2"/>
                </a:solidFill>
              </a:rPr>
              <a:t>probabilità, impatto, resilienza territoriale</a:t>
            </a:r>
          </a:p>
        </p:txBody>
      </p:sp>
      <p:sp>
        <p:nvSpPr>
          <p:cNvPr id="5" name="Rettangolo 4">
            <a:extLst>
              <a:ext uri="{FF2B5EF4-FFF2-40B4-BE49-F238E27FC236}">
                <a16:creationId xmlns:a16="http://schemas.microsoft.com/office/drawing/2014/main" id="{1E304D67-7E56-4062-BAF7-CD9FB8A0D04D}"/>
              </a:ext>
            </a:extLst>
          </p:cNvPr>
          <p:cNvSpPr/>
          <p:nvPr/>
        </p:nvSpPr>
        <p:spPr>
          <a:xfrm>
            <a:off x="208792" y="2350861"/>
            <a:ext cx="12155927" cy="2938625"/>
          </a:xfrm>
          <a:prstGeom prst="rect">
            <a:avLst/>
          </a:prstGeom>
        </p:spPr>
        <p:txBody>
          <a:bodyPr wrap="square">
            <a:spAutoFit/>
          </a:bodyPr>
          <a:lstStyle/>
          <a:p>
            <a:pPr marL="457200" indent="-457200">
              <a:lnSpc>
                <a:spcPct val="120000"/>
              </a:lnSpc>
              <a:buFont typeface="Arial" panose="020B0604020202020204" pitchFamily="34" charset="0"/>
              <a:buChar char="•"/>
            </a:pPr>
            <a:r>
              <a:rPr lang="it-IT" sz="2800" b="1">
                <a:solidFill>
                  <a:schemeClr val="accent2"/>
                </a:solidFill>
                <a:latin typeface="Calibri Light" panose="020F0302020204030204" pitchFamily="34" charset="0"/>
                <a:ea typeface="SimSun" panose="02010600030101010101" pitchFamily="2" charset="-122"/>
                <a:cs typeface="Times New Roman" panose="02020603050405020304" pitchFamily="18" charset="0"/>
              </a:rPr>
              <a:t>Probabilità</a:t>
            </a:r>
            <a:r>
              <a:rPr lang="it-IT" sz="2400" b="1">
                <a:latin typeface="Calibri Light" panose="020F0302020204030204" pitchFamily="34" charset="0"/>
                <a:ea typeface="SimSun" panose="02010600030101010101" pitchFamily="2" charset="-122"/>
                <a:cs typeface="Times New Roman" panose="02020603050405020304" pitchFamily="18" charset="0"/>
              </a:rPr>
              <a:t>= elevata circolazione del virus sul territorio </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rgbClr val="C00000"/>
                </a:solidFill>
                <a:latin typeface="Calibri Light" panose="020F0302020204030204" pitchFamily="34" charset="0"/>
                <a:ea typeface="SimSun" panose="02010600030101010101" pitchFamily="2" charset="-122"/>
                <a:cs typeface="Times New Roman" panose="02020603050405020304" pitchFamily="18" charset="0"/>
              </a:rPr>
              <a:t>Impatto</a:t>
            </a:r>
            <a:r>
              <a:rPr lang="it-IT" sz="2400" b="1">
                <a:latin typeface="Calibri Light" panose="020F0302020204030204" pitchFamily="34" charset="0"/>
                <a:ea typeface="SimSun" panose="02010600030101010101" pitchFamily="2" charset="-122"/>
                <a:cs typeface="Times New Roman" panose="02020603050405020304" pitchFamily="18" charset="0"/>
              </a:rPr>
              <a:t>= sovraccarico dei servizi ospedalieri e aumento della domanda di assistenza (popolazioni vulnerabili)</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chemeClr val="accent5">
                    <a:lumMod val="50000"/>
                  </a:schemeClr>
                </a:solidFill>
                <a:latin typeface="Calibri Light" panose="020F0302020204030204" pitchFamily="34" charset="0"/>
                <a:ea typeface="SimSun" panose="02010600030101010101" pitchFamily="2" charset="-122"/>
                <a:cs typeface="Times New Roman" panose="02020603050405020304" pitchFamily="18" charset="0"/>
              </a:rPr>
              <a:t>Resilienza territoriale</a:t>
            </a:r>
            <a:r>
              <a:rPr lang="it-IT" sz="2400" b="1">
                <a:latin typeface="Calibri Light" panose="020F0302020204030204" pitchFamily="34" charset="0"/>
                <a:ea typeface="SimSun" panose="02010600030101010101" pitchFamily="2" charset="-122"/>
                <a:cs typeface="Times New Roman" panose="02020603050405020304" pitchFamily="18" charset="0"/>
              </a:rPr>
              <a:t>= capacità di testare-tracciare-isolare (prima linea)</a:t>
            </a:r>
          </a:p>
        </p:txBody>
      </p:sp>
    </p:spTree>
    <p:extLst>
      <p:ext uri="{BB962C8B-B14F-4D97-AF65-F5344CB8AC3E}">
        <p14:creationId xmlns:p14="http://schemas.microsoft.com/office/powerpoint/2010/main" val="40783257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eft black arrow - Free arrows icons">
            <a:extLst>
              <a:ext uri="{FF2B5EF4-FFF2-40B4-BE49-F238E27FC236}">
                <a16:creationId xmlns:a16="http://schemas.microsoft.com/office/drawing/2014/main" id="{494FDEA9-4390-4841-BC9D-67DD8A8AB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987201" y="4897052"/>
            <a:ext cx="1754712" cy="921224"/>
          </a:xfrm>
          <a:prstGeom prst="rect">
            <a:avLst/>
          </a:prstGeom>
          <a:noFill/>
          <a:extLst>
            <a:ext uri="{909E8E84-426E-40DD-AFC4-6F175D3DCCD1}">
              <a14:hiddenFill xmlns:a14="http://schemas.microsoft.com/office/drawing/2010/main">
                <a:solidFill>
                  <a:srgbClr val="FFFFFF"/>
                </a:solidFill>
              </a14:hiddenFill>
            </a:ext>
          </a:extLst>
        </p:spPr>
      </p:pic>
      <p:sp>
        <p:nvSpPr>
          <p:cNvPr id="2" name="Dipartimenti">
            <a:extLst>
              <a:ext uri="{FF2B5EF4-FFF2-40B4-BE49-F238E27FC236}">
                <a16:creationId xmlns:a16="http://schemas.microsoft.com/office/drawing/2014/main" id="{0779FFE5-63DB-4C71-AE70-7ACEA7A828C0}"/>
              </a:ext>
            </a:extLst>
          </p:cNvPr>
          <p:cNvSpPr txBox="1"/>
          <p:nvPr/>
        </p:nvSpPr>
        <p:spPr>
          <a:xfrm>
            <a:off x="12465270" y="3463738"/>
            <a:ext cx="72199" cy="5030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lgn="l" defTabSz="457200">
              <a:lnSpc>
                <a:spcPts val="8100"/>
              </a:lnSpc>
              <a:spcBef>
                <a:spcPts val="1200"/>
              </a:spcBef>
              <a:defRPr sz="4000" b="0">
                <a:latin typeface="Raleway"/>
                <a:ea typeface="Raleway"/>
                <a:cs typeface="Raleway"/>
                <a:sym typeface="Raleway"/>
              </a:defRPr>
            </a:lvl1pPr>
          </a:lstStyle>
          <a:p>
            <a:pPr algn="ctr" defTabSz="457206">
              <a:lnSpc>
                <a:spcPct val="100000"/>
              </a:lnSpc>
              <a:defRPr/>
            </a:pPr>
            <a:endParaRPr lang="en-GB" sz="2800">
              <a:solidFill>
                <a:srgbClr val="0070C0"/>
              </a:solidFill>
            </a:endParaRPr>
          </a:p>
        </p:txBody>
      </p:sp>
      <p:pic>
        <p:nvPicPr>
          <p:cNvPr id="3" name="Immagine 2">
            <a:extLst>
              <a:ext uri="{FF2B5EF4-FFF2-40B4-BE49-F238E27FC236}">
                <a16:creationId xmlns:a16="http://schemas.microsoft.com/office/drawing/2014/main" id="{3729047B-7045-498F-B612-C4758D0A0E90}"/>
              </a:ext>
            </a:extLst>
          </p:cNvPr>
          <p:cNvPicPr>
            <a:picLocks noChangeAspect="1"/>
          </p:cNvPicPr>
          <p:nvPr/>
        </p:nvPicPr>
        <p:blipFill rotWithShape="1">
          <a:blip r:embed="rId3"/>
          <a:srcRect l="859" t="27552" r="1484" b="5886"/>
          <a:stretch/>
        </p:blipFill>
        <p:spPr>
          <a:xfrm>
            <a:off x="266724" y="1866344"/>
            <a:ext cx="4027892" cy="1174834"/>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CE48BD3A-C713-491F-97AB-CB80AC6FD0B5}"/>
              </a:ext>
            </a:extLst>
          </p:cNvPr>
          <p:cNvSpPr txBox="1"/>
          <p:nvPr/>
        </p:nvSpPr>
        <p:spPr>
          <a:xfrm>
            <a:off x="1528570" y="2995463"/>
            <a:ext cx="14491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Dati di sorveglianza</a:t>
            </a:r>
          </a:p>
        </p:txBody>
      </p:sp>
      <p:pic>
        <p:nvPicPr>
          <p:cNvPr id="1026" name="Picture 2" descr="9 Best Data Mining and Data Collection tools | AirTract">
            <a:extLst>
              <a:ext uri="{FF2B5EF4-FFF2-40B4-BE49-F238E27FC236}">
                <a16:creationId xmlns:a16="http://schemas.microsoft.com/office/drawing/2014/main" id="{B7D6AD1B-26F0-4779-B892-30DFC460A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70" y="1010663"/>
            <a:ext cx="3274756"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B4F5E88-0426-4793-93AB-B77965EEA20E}"/>
              </a:ext>
            </a:extLst>
          </p:cNvPr>
          <p:cNvSpPr txBox="1"/>
          <p:nvPr/>
        </p:nvSpPr>
        <p:spPr>
          <a:xfrm>
            <a:off x="7976911" y="2325115"/>
            <a:ext cx="315037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Raccolta settimanale/mensile di dati dalle Regioni/PPAA e dal Ministero della Salute</a:t>
            </a:r>
          </a:p>
        </p:txBody>
      </p:sp>
      <p:pic>
        <p:nvPicPr>
          <p:cNvPr id="1028" name="Picture 4" descr="Combine Icon #277411 - Free Icons Library">
            <a:extLst>
              <a:ext uri="{FF2B5EF4-FFF2-40B4-BE49-F238E27FC236}">
                <a16:creationId xmlns:a16="http://schemas.microsoft.com/office/drawing/2014/main" id="{DA42A3E6-0662-4A55-8FF8-F1917E81C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252186" y="1267678"/>
            <a:ext cx="1620400" cy="1620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7B698C9-FDE5-4B59-8874-785184DC2DAE}"/>
              </a:ext>
            </a:extLst>
          </p:cNvPr>
          <p:cNvSpPr txBox="1"/>
          <p:nvPr/>
        </p:nvSpPr>
        <p:spPr>
          <a:xfrm>
            <a:off x="3058182" y="3105560"/>
            <a:ext cx="8315440" cy="1827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401" b="1">
                <a:solidFill>
                  <a:prstClr val="black"/>
                </a:solidFill>
                <a:latin typeface="Raleway" panose="020B0003030101060003" pitchFamily="34" charset="0"/>
              </a:rPr>
              <a:t>Consolidamento strutturato (Regioni/PA</a:t>
            </a:r>
            <a:r>
              <a:rPr lang="it-IT" sz="1401" b="1">
                <a:solidFill>
                  <a:prstClr val="black"/>
                </a:solidFill>
                <a:latin typeface="Raleway" panose="020B0003030101060003" pitchFamily="34" charset="0"/>
                <a:sym typeface="Wingdings" panose="05000000000000000000" pitchFamily="2" charset="2"/>
              </a:rPr>
              <a:t> ISS </a:t>
            </a:r>
            <a:r>
              <a:rPr lang="it-IT" sz="1401" b="1">
                <a:solidFill>
                  <a:prstClr val="black"/>
                </a:solidFill>
                <a:latin typeface="Raleway" panose="020B0003030101060003" pitchFamily="34" charset="0"/>
              </a:rPr>
              <a:t>22 report a settimana a </a:t>
            </a:r>
            <a:r>
              <a:rPr lang="it-IT" sz="1401" b="1">
                <a:solidFill>
                  <a:prstClr val="black"/>
                </a:solidFill>
                <a:latin typeface="Raleway" panose="020B0003030101060003" pitchFamily="34" charset="0"/>
                <a:sym typeface="Wingdings" panose="05000000000000000000" pitchFamily="2" charset="2"/>
              </a:rPr>
              <a:t>Regioni/PA)</a:t>
            </a:r>
          </a:p>
          <a:p>
            <a:pPr defTabSz="914411">
              <a:lnSpc>
                <a:spcPct val="200000"/>
              </a:lnSpc>
              <a:defRPr/>
            </a:pPr>
            <a:r>
              <a:rPr lang="it-IT" sz="1401" b="1">
                <a:solidFill>
                  <a:prstClr val="black"/>
                </a:solidFill>
                <a:latin typeface="Raleway" panose="020B0003030101060003" pitchFamily="34" charset="0"/>
              </a:rPr>
              <a:t>Validazione con referenti regionali</a:t>
            </a:r>
          </a:p>
          <a:p>
            <a:pPr defTabSz="914411">
              <a:lnSpc>
                <a:spcPct val="200000"/>
              </a:lnSpc>
              <a:defRPr/>
            </a:pPr>
            <a:r>
              <a:rPr lang="it-IT" sz="1401" b="1">
                <a:solidFill>
                  <a:prstClr val="black"/>
                </a:solidFill>
                <a:latin typeface="Raleway" panose="020B0003030101060003" pitchFamily="34" charset="0"/>
              </a:rPr>
              <a:t>Calcolo settimanale degli indicatori (DM Salute 30 Aprile 2020) </a:t>
            </a:r>
          </a:p>
          <a:p>
            <a:pPr defTabSz="914411">
              <a:lnSpc>
                <a:spcPct val="200000"/>
              </a:lnSpc>
              <a:defRPr/>
            </a:pPr>
            <a:r>
              <a:rPr lang="it-IT" sz="1401" b="1">
                <a:solidFill>
                  <a:prstClr val="black"/>
                </a:solidFill>
                <a:latin typeface="Raleway" panose="020B0003030101060003" pitchFamily="34" charset="0"/>
              </a:rPr>
              <a:t>Valutazione della «Cabina di Regia»</a:t>
            </a:r>
            <a:r>
              <a:rPr lang="it-IT" sz="1401" b="1">
                <a:solidFill>
                  <a:prstClr val="black"/>
                </a:solidFill>
                <a:latin typeface="Raleway" panose="020B0003030101060003" pitchFamily="34" charset="0"/>
                <a:sym typeface="Wingdings" panose="05000000000000000000" pitchFamily="2" charset="2"/>
              </a:rPr>
              <a:t> Ministero della salute  CTS e Regioni/PA</a:t>
            </a:r>
            <a:endParaRPr lang="it-IT" sz="1401" b="1">
              <a:solidFill>
                <a:prstClr val="black"/>
              </a:solidFill>
              <a:latin typeface="Raleway" panose="020B0003030101060003" pitchFamily="34" charset="0"/>
            </a:endParaRPr>
          </a:p>
        </p:txBody>
      </p:sp>
      <p:sp>
        <p:nvSpPr>
          <p:cNvPr id="11" name="CasellaDiTesto 10">
            <a:extLst>
              <a:ext uri="{FF2B5EF4-FFF2-40B4-BE49-F238E27FC236}">
                <a16:creationId xmlns:a16="http://schemas.microsoft.com/office/drawing/2014/main" id="{9AA6EC20-DC11-49BF-A091-BAC94463C9CF}"/>
              </a:ext>
            </a:extLst>
          </p:cNvPr>
          <p:cNvSpPr txBox="1"/>
          <p:nvPr/>
        </p:nvSpPr>
        <p:spPr>
          <a:xfrm>
            <a:off x="5330347" y="5482495"/>
            <a:ext cx="253421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914411">
              <a:lnSpc>
                <a:spcPct val="200000"/>
              </a:lnSpc>
              <a:defRPr/>
            </a:pPr>
            <a:r>
              <a:rPr lang="it-IT" sz="1400">
                <a:solidFill>
                  <a:prstClr val="black"/>
                </a:solidFill>
                <a:latin typeface="Raleway" panose="020B0003030101060003" pitchFamily="34" charset="0"/>
              </a:rPr>
              <a:t>Pubblicazione dei risultati (Ministero della Salute)</a:t>
            </a:r>
          </a:p>
        </p:txBody>
      </p:sp>
      <p:pic>
        <p:nvPicPr>
          <p:cNvPr id="5" name="Immagine 4">
            <a:extLst>
              <a:ext uri="{FF2B5EF4-FFF2-40B4-BE49-F238E27FC236}">
                <a16:creationId xmlns:a16="http://schemas.microsoft.com/office/drawing/2014/main" id="{3EBD01A3-0166-42E3-ACA4-154F24B0E09D}"/>
              </a:ext>
            </a:extLst>
          </p:cNvPr>
          <p:cNvPicPr>
            <a:picLocks noChangeAspect="1"/>
          </p:cNvPicPr>
          <p:nvPr/>
        </p:nvPicPr>
        <p:blipFill rotWithShape="1">
          <a:blip r:embed="rId6"/>
          <a:srcRect l="703" t="35883" r="1250" b="7795"/>
          <a:stretch/>
        </p:blipFill>
        <p:spPr>
          <a:xfrm>
            <a:off x="132220" y="5038208"/>
            <a:ext cx="5119966" cy="1562508"/>
          </a:xfrm>
          <a:prstGeom prst="rect">
            <a:avLst/>
          </a:prstGeom>
        </p:spPr>
      </p:pic>
      <p:pic>
        <p:nvPicPr>
          <p:cNvPr id="7" name="Immagine 6">
            <a:extLst>
              <a:ext uri="{FF2B5EF4-FFF2-40B4-BE49-F238E27FC236}">
                <a16:creationId xmlns:a16="http://schemas.microsoft.com/office/drawing/2014/main" id="{53E89946-8D57-4CF5-8BB8-D4EE8A18AFBE}"/>
              </a:ext>
            </a:extLst>
          </p:cNvPr>
          <p:cNvPicPr>
            <a:picLocks noChangeAspect="1"/>
          </p:cNvPicPr>
          <p:nvPr/>
        </p:nvPicPr>
        <p:blipFill>
          <a:blip r:embed="rId7"/>
          <a:stretch>
            <a:fillRect/>
          </a:stretch>
        </p:blipFill>
        <p:spPr>
          <a:xfrm>
            <a:off x="7849464" y="4800287"/>
            <a:ext cx="4756944" cy="2038350"/>
          </a:xfrm>
          <a:prstGeom prst="rect">
            <a:avLst/>
          </a:prstGeom>
        </p:spPr>
      </p:pic>
      <p:pic>
        <p:nvPicPr>
          <p:cNvPr id="15" name="Immagine 14">
            <a:extLst>
              <a:ext uri="{FF2B5EF4-FFF2-40B4-BE49-F238E27FC236}">
                <a16:creationId xmlns:a16="http://schemas.microsoft.com/office/drawing/2014/main" id="{2D494AC5-6626-4C6B-9F9B-6F8FB17F8FB8}"/>
              </a:ext>
            </a:extLst>
          </p:cNvPr>
          <p:cNvPicPr>
            <a:picLocks noChangeAspect="1"/>
          </p:cNvPicPr>
          <p:nvPr/>
        </p:nvPicPr>
        <p:blipFill rotWithShape="1">
          <a:blip r:embed="rId8"/>
          <a:srcRect t="15883" r="1196" b="7255"/>
          <a:stretch/>
        </p:blipFill>
        <p:spPr>
          <a:xfrm>
            <a:off x="286959" y="692955"/>
            <a:ext cx="4007657" cy="1098668"/>
          </a:xfrm>
          <a:prstGeom prst="rect">
            <a:avLst/>
          </a:prstGeom>
          <a:ln>
            <a:noFill/>
          </a:ln>
          <a:effectLst>
            <a:outerShdw blurRad="292100" dist="139700" dir="2700000" algn="tl" rotWithShape="0">
              <a:srgbClr val="333333">
                <a:alpha val="65000"/>
              </a:srgbClr>
            </a:outerShdw>
          </a:effectLst>
        </p:spPr>
      </p:pic>
      <p:sp>
        <p:nvSpPr>
          <p:cNvPr id="9" name="Titolo 8">
            <a:extLst>
              <a:ext uri="{FF2B5EF4-FFF2-40B4-BE49-F238E27FC236}">
                <a16:creationId xmlns:a16="http://schemas.microsoft.com/office/drawing/2014/main" id="{10A2A6D9-9CB9-4302-A27E-6DA9F8097C9E}"/>
              </a:ext>
            </a:extLst>
          </p:cNvPr>
          <p:cNvSpPr>
            <a:spLocks noGrp="1"/>
          </p:cNvSpPr>
          <p:nvPr>
            <p:ph type="ctrTitle"/>
          </p:nvPr>
        </p:nvSpPr>
        <p:spPr>
          <a:xfrm>
            <a:off x="112960" y="-120853"/>
            <a:ext cx="12079040" cy="705307"/>
          </a:xfrm>
        </p:spPr>
        <p:txBody>
          <a:bodyPr>
            <a:normAutofit/>
          </a:bodyPr>
          <a:lstStyle/>
          <a:p>
            <a:r>
              <a:rPr lang="it-IT"/>
              <a:t>Monitoraggio : disegnato per avere una molteplicità di fonti</a:t>
            </a:r>
          </a:p>
        </p:txBody>
      </p:sp>
    </p:spTree>
    <p:extLst>
      <p:ext uri="{BB962C8B-B14F-4D97-AF65-F5344CB8AC3E}">
        <p14:creationId xmlns:p14="http://schemas.microsoft.com/office/powerpoint/2010/main" val="349925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1" dirty="0">
                <a:solidFill>
                  <a:schemeClr val="accent2"/>
                </a:solidFill>
              </a:rPr>
              <a:t>Analisi del </a:t>
            </a:r>
            <a:r>
              <a:rPr lang="en-US" sz="6601" dirty="0" err="1">
                <a:solidFill>
                  <a:schemeClr val="accent2"/>
                </a:solidFill>
              </a:rPr>
              <a:t>rischio</a:t>
            </a:r>
            <a:r>
              <a:rPr lang="en-US" sz="6601" dirty="0">
                <a:solidFill>
                  <a:schemeClr val="accent2"/>
                </a:solidFill>
              </a:rPr>
              <a:t> e scenario per Regione/PA</a:t>
            </a:r>
          </a:p>
          <a:p>
            <a:endParaRPr lang="en-US" sz="6601" dirty="0">
              <a:solidFill>
                <a:schemeClr val="accent2"/>
              </a:solidFill>
            </a:endParaRPr>
          </a:p>
          <a:p>
            <a:endParaRPr lang="en-US" sz="3200" dirty="0"/>
          </a:p>
          <a:p>
            <a:endParaRPr lang="en-US" sz="3200" dirty="0"/>
          </a:p>
          <a:p>
            <a:endParaRPr lang="en-US" sz="3200" dirty="0"/>
          </a:p>
          <a:p>
            <a:r>
              <a:rPr lang="en-US" sz="3200" dirty="0"/>
              <a:t>14 – 20 </a:t>
            </a:r>
            <a:r>
              <a:rPr lang="en-US" sz="3200" dirty="0" err="1"/>
              <a:t>Dicembre</a:t>
            </a:r>
            <a:r>
              <a:rPr lang="en-US" sz="3200" dirty="0"/>
              <a:t> (</a:t>
            </a:r>
            <a:r>
              <a:rPr lang="en-US" sz="3200" dirty="0" err="1"/>
              <a:t>dati</a:t>
            </a:r>
            <a:r>
              <a:rPr lang="en-US" sz="3200" dirty="0"/>
              <a:t> al 22 </a:t>
            </a:r>
            <a:r>
              <a:rPr lang="en-US" sz="3200" dirty="0" err="1"/>
              <a:t>Dicembre</a:t>
            </a:r>
            <a:r>
              <a:rPr lang="en-US" sz="3200" dirty="0"/>
              <a:t> 2020), </a:t>
            </a:r>
          </a:p>
          <a:p>
            <a:r>
              <a:rPr lang="en-US" sz="3200" dirty="0" err="1"/>
              <a:t>analisi</a:t>
            </a:r>
            <a:r>
              <a:rPr lang="en-US" sz="3200" dirty="0"/>
              <a:t> </a:t>
            </a:r>
            <a:r>
              <a:rPr lang="en-US" sz="3200" dirty="0" err="1"/>
              <a:t>dell’occupazione</a:t>
            </a:r>
            <a:r>
              <a:rPr lang="en-US" sz="3200" dirty="0"/>
              <a:t> </a:t>
            </a:r>
            <a:r>
              <a:rPr lang="en-US" sz="3200" dirty="0" err="1"/>
              <a:t>dei</a:t>
            </a:r>
            <a:r>
              <a:rPr lang="en-US" sz="3200" dirty="0"/>
              <a:t> PL </a:t>
            </a:r>
            <a:r>
              <a:rPr lang="en-US" sz="3200" dirty="0" err="1"/>
              <a:t>attivi</a:t>
            </a:r>
            <a:r>
              <a:rPr lang="en-US" sz="3200" dirty="0"/>
              <a:t> </a:t>
            </a:r>
            <a:r>
              <a:rPr lang="en-US" sz="3200" dirty="0" err="1"/>
              <a:t>aggiornata</a:t>
            </a:r>
            <a:r>
              <a:rPr lang="en-US" sz="3200" dirty="0"/>
              <a:t> al 21 </a:t>
            </a:r>
            <a:r>
              <a:rPr lang="en-US" sz="3200" dirty="0" err="1"/>
              <a:t>dicembre</a:t>
            </a:r>
            <a:endParaRPr lang="en-US" sz="3200" dirty="0"/>
          </a:p>
          <a:p>
            <a:endParaRPr lang="en-US" sz="3200" b="1" dirty="0">
              <a:solidFill>
                <a:schemeClr val="accent2"/>
              </a:solidFill>
            </a:endParaRPr>
          </a:p>
          <a:p>
            <a:r>
              <a:rPr lang="en-US" sz="3200" b="1" dirty="0">
                <a:solidFill>
                  <a:schemeClr val="accent2"/>
                </a:solidFill>
              </a:rPr>
              <a:t>Fonte: </a:t>
            </a:r>
            <a:r>
              <a:rPr lang="en-US" sz="3200" b="1" dirty="0" err="1">
                <a:solidFill>
                  <a:schemeClr val="accent2"/>
                </a:solidFill>
              </a:rPr>
              <a:t>Cabina</a:t>
            </a:r>
            <a:r>
              <a:rPr lang="en-US" sz="3200" b="1" dirty="0">
                <a:solidFill>
                  <a:schemeClr val="accent2"/>
                </a:solidFill>
              </a:rPr>
              <a:t> di Regia</a:t>
            </a:r>
            <a:endParaRPr lang="en-US" sz="6601" b="1" dirty="0">
              <a:solidFill>
                <a:schemeClr val="accent2"/>
              </a:solidFill>
            </a:endParaRPr>
          </a:p>
          <a:p>
            <a:endParaRPr lang="en-US" sz="6000" dirty="0">
              <a:solidFill>
                <a:schemeClr val="accent2"/>
              </a:solidFill>
            </a:endParaRPr>
          </a:p>
        </p:txBody>
      </p:sp>
    </p:spTree>
    <p:extLst>
      <p:ext uri="{BB962C8B-B14F-4D97-AF65-F5344CB8AC3E}">
        <p14:creationId xmlns:p14="http://schemas.microsoft.com/office/powerpoint/2010/main" val="16116692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B64D2BDA-3EEC-4176-8E9F-5C6F8C1509FB}"/>
              </a:ext>
            </a:extLst>
          </p:cNvPr>
          <p:cNvSpPr/>
          <p:nvPr/>
        </p:nvSpPr>
        <p:spPr>
          <a:xfrm>
            <a:off x="340244" y="131491"/>
            <a:ext cx="2233674" cy="937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nella Regione/PPAA?</a:t>
            </a:r>
          </a:p>
          <a:p>
            <a:pPr algn="ctr"/>
            <a:r>
              <a:rPr lang="it-IT" sz="1100"/>
              <a:t>(verifica flussi di sorveglianza ISS e </a:t>
            </a:r>
            <a:r>
              <a:rPr lang="it-IT" sz="1100" err="1"/>
              <a:t>MinSal</a:t>
            </a:r>
            <a:r>
              <a:rPr lang="it-IT" sz="1100"/>
              <a:t>)</a:t>
            </a:r>
            <a:endParaRPr lang="en-GB" sz="1100"/>
          </a:p>
        </p:txBody>
      </p:sp>
      <p:sp>
        <p:nvSpPr>
          <p:cNvPr id="32" name="Rettangolo 31">
            <a:extLst>
              <a:ext uri="{FF2B5EF4-FFF2-40B4-BE49-F238E27FC236}">
                <a16:creationId xmlns:a16="http://schemas.microsoft.com/office/drawing/2014/main" id="{C635DD02-6BB2-4801-AAE4-DF164A38B99E}"/>
              </a:ext>
            </a:extLst>
          </p:cNvPr>
          <p:cNvSpPr/>
          <p:nvPr/>
        </p:nvSpPr>
        <p:spPr>
          <a:xfrm>
            <a:off x="8410358" y="2723741"/>
            <a:ext cx="3231214" cy="1188607"/>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a:t>Primo passo:</a:t>
            </a:r>
          </a:p>
          <a:p>
            <a:pPr algn="ctr"/>
            <a:r>
              <a:rPr lang="it-IT" sz="2000"/>
              <a:t>Valutazione della Probabilità</a:t>
            </a:r>
            <a:endParaRPr lang="en-GB" sz="2000"/>
          </a:p>
        </p:txBody>
      </p:sp>
      <p:sp>
        <p:nvSpPr>
          <p:cNvPr id="33" name="Rettangolo 32">
            <a:extLst>
              <a:ext uri="{FF2B5EF4-FFF2-40B4-BE49-F238E27FC236}">
                <a16:creationId xmlns:a16="http://schemas.microsoft.com/office/drawing/2014/main" id="{30763E72-4E32-4C77-B4FE-3245138223AA}"/>
              </a:ext>
            </a:extLst>
          </p:cNvPr>
          <p:cNvSpPr/>
          <p:nvPr/>
        </p:nvSpPr>
        <p:spPr>
          <a:xfrm>
            <a:off x="4540211" y="374534"/>
            <a:ext cx="2233674" cy="466549"/>
          </a:xfrm>
          <a:prstGeom prst="rect">
            <a:avLst/>
          </a:prstGeom>
          <a:ln w="38100">
            <a:solidFill>
              <a:schemeClr val="bg2"/>
            </a:solidFill>
            <a:extLst>
              <a:ext uri="{C807C97D-BFC1-408E-A445-0C87EB9F89A2}">
                <ask:lineSketchStyleProps xmlns:ask="http://schemas.microsoft.com/office/drawing/2018/sketchyshape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bassa</a:t>
            </a:r>
            <a:endParaRPr lang="en-GB" sz="1100"/>
          </a:p>
        </p:txBody>
      </p:sp>
      <p:cxnSp>
        <p:nvCxnSpPr>
          <p:cNvPr id="34" name="Connettore 2 33">
            <a:extLst>
              <a:ext uri="{FF2B5EF4-FFF2-40B4-BE49-F238E27FC236}">
                <a16:creationId xmlns:a16="http://schemas.microsoft.com/office/drawing/2014/main" id="{352D7A7A-DBBB-49C9-98CF-F2D0131F537B}"/>
              </a:ext>
            </a:extLst>
          </p:cNvPr>
          <p:cNvCxnSpPr>
            <a:cxnSpLocks/>
            <a:stCxn id="31" idx="3"/>
          </p:cNvCxnSpPr>
          <p:nvPr/>
        </p:nvCxnSpPr>
        <p:spPr>
          <a:xfrm>
            <a:off x="2573918" y="600440"/>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 name="CasellaDiTesto 34">
            <a:extLst>
              <a:ext uri="{FF2B5EF4-FFF2-40B4-BE49-F238E27FC236}">
                <a16:creationId xmlns:a16="http://schemas.microsoft.com/office/drawing/2014/main" id="{9298DDA1-1FA9-4C81-8989-9F080D8D90F3}"/>
              </a:ext>
            </a:extLst>
          </p:cNvPr>
          <p:cNvSpPr txBox="1"/>
          <p:nvPr/>
        </p:nvSpPr>
        <p:spPr>
          <a:xfrm>
            <a:off x="1149732" y="1185983"/>
            <a:ext cx="280846" cy="261610"/>
          </a:xfrm>
          <a:prstGeom prst="rect">
            <a:avLst/>
          </a:prstGeom>
          <a:noFill/>
        </p:spPr>
        <p:txBody>
          <a:bodyPr wrap="none" rtlCol="0">
            <a:spAutoFit/>
          </a:bodyPr>
          <a:lstStyle/>
          <a:p>
            <a:r>
              <a:rPr lang="it-IT" sz="1050"/>
              <a:t>Sì</a:t>
            </a:r>
          </a:p>
        </p:txBody>
      </p:sp>
      <p:sp>
        <p:nvSpPr>
          <p:cNvPr id="36" name="CasellaDiTesto 35">
            <a:extLst>
              <a:ext uri="{FF2B5EF4-FFF2-40B4-BE49-F238E27FC236}">
                <a16:creationId xmlns:a16="http://schemas.microsoft.com/office/drawing/2014/main" id="{C87BEAA6-19CA-4F1A-AFD9-653E0137E0FF}"/>
              </a:ext>
            </a:extLst>
          </p:cNvPr>
          <p:cNvSpPr txBox="1"/>
          <p:nvPr/>
        </p:nvSpPr>
        <p:spPr>
          <a:xfrm>
            <a:off x="2671627" y="281209"/>
            <a:ext cx="349776" cy="261610"/>
          </a:xfrm>
          <a:prstGeom prst="rect">
            <a:avLst/>
          </a:prstGeom>
          <a:noFill/>
        </p:spPr>
        <p:txBody>
          <a:bodyPr wrap="none" rtlCol="0">
            <a:spAutoFit/>
          </a:bodyPr>
          <a:lstStyle/>
          <a:p>
            <a:r>
              <a:rPr lang="it-IT" sz="1050"/>
              <a:t>No</a:t>
            </a:r>
          </a:p>
        </p:txBody>
      </p:sp>
      <p:cxnSp>
        <p:nvCxnSpPr>
          <p:cNvPr id="37" name="Connettore 2 36">
            <a:extLst>
              <a:ext uri="{FF2B5EF4-FFF2-40B4-BE49-F238E27FC236}">
                <a16:creationId xmlns:a16="http://schemas.microsoft.com/office/drawing/2014/main" id="{F1A9E061-3484-422B-993D-4545A610BD3E}"/>
              </a:ext>
            </a:extLst>
          </p:cNvPr>
          <p:cNvCxnSpPr>
            <a:cxnSpLocks/>
            <a:stCxn id="31" idx="2"/>
            <a:endCxn id="38" idx="0"/>
          </p:cNvCxnSpPr>
          <p:nvPr/>
        </p:nvCxnSpPr>
        <p:spPr>
          <a:xfrm>
            <a:off x="1457081" y="1069388"/>
            <a:ext cx="0" cy="81264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8" name="Rettangolo 37">
            <a:extLst>
              <a:ext uri="{FF2B5EF4-FFF2-40B4-BE49-F238E27FC236}">
                <a16:creationId xmlns:a16="http://schemas.microsoft.com/office/drawing/2014/main" id="{E4E6E4ED-829D-457B-AE1C-417F04D0603D}"/>
              </a:ext>
            </a:extLst>
          </p:cNvPr>
          <p:cNvSpPr/>
          <p:nvPr/>
        </p:nvSpPr>
        <p:spPr>
          <a:xfrm>
            <a:off x="340244" y="1882037"/>
            <a:ext cx="2233674" cy="1167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è evidenza di un aumento di trasmissione (presenza di almeno due elementi tra casi in aumento (verifica flusso ISS o </a:t>
            </a:r>
            <a:r>
              <a:rPr lang="it-IT" sz="1100" err="1"/>
              <a:t>MinSal</a:t>
            </a:r>
            <a:r>
              <a:rPr lang="it-IT" sz="1100"/>
              <a:t>, Rt puntuale &gt;1 e/o aumento nel numero/dimensione dei focolai)?</a:t>
            </a:r>
            <a:endParaRPr lang="en-GB" sz="1100"/>
          </a:p>
        </p:txBody>
      </p:sp>
      <p:cxnSp>
        <p:nvCxnSpPr>
          <p:cNvPr id="39" name="Connettore 2 38">
            <a:extLst>
              <a:ext uri="{FF2B5EF4-FFF2-40B4-BE49-F238E27FC236}">
                <a16:creationId xmlns:a16="http://schemas.microsoft.com/office/drawing/2014/main" id="{2EF62D00-9ADB-4AE2-8719-BC4A704D19DD}"/>
              </a:ext>
            </a:extLst>
          </p:cNvPr>
          <p:cNvCxnSpPr>
            <a:cxnSpLocks/>
          </p:cNvCxnSpPr>
          <p:nvPr/>
        </p:nvCxnSpPr>
        <p:spPr>
          <a:xfrm>
            <a:off x="2573918" y="2552334"/>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0" name="CasellaDiTesto 39">
            <a:extLst>
              <a:ext uri="{FF2B5EF4-FFF2-40B4-BE49-F238E27FC236}">
                <a16:creationId xmlns:a16="http://schemas.microsoft.com/office/drawing/2014/main" id="{829B0113-68E6-4B63-89EE-DB3E149327B7}"/>
              </a:ext>
            </a:extLst>
          </p:cNvPr>
          <p:cNvSpPr txBox="1"/>
          <p:nvPr/>
        </p:nvSpPr>
        <p:spPr>
          <a:xfrm>
            <a:off x="2671627" y="2233103"/>
            <a:ext cx="349776" cy="261610"/>
          </a:xfrm>
          <a:prstGeom prst="rect">
            <a:avLst/>
          </a:prstGeom>
          <a:noFill/>
        </p:spPr>
        <p:txBody>
          <a:bodyPr wrap="none" rtlCol="0">
            <a:spAutoFit/>
          </a:bodyPr>
          <a:lstStyle/>
          <a:p>
            <a:r>
              <a:rPr lang="it-IT" sz="1050"/>
              <a:t>No</a:t>
            </a:r>
          </a:p>
        </p:txBody>
      </p:sp>
      <p:sp>
        <p:nvSpPr>
          <p:cNvPr id="41" name="Rettangolo 40">
            <a:extLst>
              <a:ext uri="{FF2B5EF4-FFF2-40B4-BE49-F238E27FC236}">
                <a16:creationId xmlns:a16="http://schemas.microsoft.com/office/drawing/2014/main" id="{9A029A19-E136-4476-81D9-4F7B62954E0B}"/>
              </a:ext>
            </a:extLst>
          </p:cNvPr>
          <p:cNvSpPr/>
          <p:nvPr/>
        </p:nvSpPr>
        <p:spPr>
          <a:xfrm>
            <a:off x="4540211" y="2319059"/>
            <a:ext cx="2233674" cy="466549"/>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Bassa</a:t>
            </a:r>
            <a:endParaRPr lang="en-GB" sz="1100"/>
          </a:p>
        </p:txBody>
      </p:sp>
      <p:sp>
        <p:nvSpPr>
          <p:cNvPr id="42" name="CasellaDiTesto 41">
            <a:extLst>
              <a:ext uri="{FF2B5EF4-FFF2-40B4-BE49-F238E27FC236}">
                <a16:creationId xmlns:a16="http://schemas.microsoft.com/office/drawing/2014/main" id="{B9B664C3-6035-417B-B4FC-D0D7416CC0E0}"/>
              </a:ext>
            </a:extLst>
          </p:cNvPr>
          <p:cNvSpPr txBox="1"/>
          <p:nvPr/>
        </p:nvSpPr>
        <p:spPr>
          <a:xfrm>
            <a:off x="1149732" y="3187240"/>
            <a:ext cx="280846" cy="261610"/>
          </a:xfrm>
          <a:prstGeom prst="rect">
            <a:avLst/>
          </a:prstGeom>
          <a:noFill/>
        </p:spPr>
        <p:txBody>
          <a:bodyPr wrap="none" rtlCol="0">
            <a:spAutoFit/>
          </a:bodyPr>
          <a:lstStyle/>
          <a:p>
            <a:r>
              <a:rPr lang="it-IT" sz="1050"/>
              <a:t>Sì</a:t>
            </a:r>
          </a:p>
        </p:txBody>
      </p:sp>
      <p:cxnSp>
        <p:nvCxnSpPr>
          <p:cNvPr id="43" name="Connettore 2 42">
            <a:extLst>
              <a:ext uri="{FF2B5EF4-FFF2-40B4-BE49-F238E27FC236}">
                <a16:creationId xmlns:a16="http://schemas.microsoft.com/office/drawing/2014/main" id="{4C0D1A31-A1EF-4377-8811-3374D650EE0E}"/>
              </a:ext>
            </a:extLst>
          </p:cNvPr>
          <p:cNvCxnSpPr>
            <a:cxnSpLocks/>
          </p:cNvCxnSpPr>
          <p:nvPr/>
        </p:nvCxnSpPr>
        <p:spPr>
          <a:xfrm>
            <a:off x="1457081" y="3070644"/>
            <a:ext cx="0" cy="102428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4" name="Rettangolo 43">
            <a:extLst>
              <a:ext uri="{FF2B5EF4-FFF2-40B4-BE49-F238E27FC236}">
                <a16:creationId xmlns:a16="http://schemas.microsoft.com/office/drawing/2014/main" id="{6C679017-D69E-44A6-A854-2E6369A98D81}"/>
              </a:ext>
            </a:extLst>
          </p:cNvPr>
          <p:cNvSpPr/>
          <p:nvPr/>
        </p:nvSpPr>
        <p:spPr>
          <a:xfrm>
            <a:off x="340244" y="4109323"/>
            <a:ext cx="2233674" cy="11673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La Regione/PA dichiara una trasmissione diffusa sul suo territorio non gestibile in modo efficace con misure locali («zone rosse»)?</a:t>
            </a:r>
            <a:endParaRPr lang="en-GB" sz="1100"/>
          </a:p>
        </p:txBody>
      </p:sp>
      <p:cxnSp>
        <p:nvCxnSpPr>
          <p:cNvPr id="45" name="Connettore 2 44">
            <a:extLst>
              <a:ext uri="{FF2B5EF4-FFF2-40B4-BE49-F238E27FC236}">
                <a16:creationId xmlns:a16="http://schemas.microsoft.com/office/drawing/2014/main" id="{ADF5CAEF-5F97-45CF-94F7-7695552F3C6F}"/>
              </a:ext>
            </a:extLst>
          </p:cNvPr>
          <p:cNvCxnSpPr>
            <a:cxnSpLocks/>
          </p:cNvCxnSpPr>
          <p:nvPr/>
        </p:nvCxnSpPr>
        <p:spPr>
          <a:xfrm>
            <a:off x="2573918" y="4591043"/>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6" name="CasellaDiTesto 45">
            <a:extLst>
              <a:ext uri="{FF2B5EF4-FFF2-40B4-BE49-F238E27FC236}">
                <a16:creationId xmlns:a16="http://schemas.microsoft.com/office/drawing/2014/main" id="{CE38A484-6B30-4A14-895C-8EE0F0E1E8DD}"/>
              </a:ext>
            </a:extLst>
          </p:cNvPr>
          <p:cNvSpPr txBox="1"/>
          <p:nvPr/>
        </p:nvSpPr>
        <p:spPr>
          <a:xfrm>
            <a:off x="2671627" y="4271813"/>
            <a:ext cx="349776" cy="261610"/>
          </a:xfrm>
          <a:prstGeom prst="rect">
            <a:avLst/>
          </a:prstGeom>
          <a:noFill/>
        </p:spPr>
        <p:txBody>
          <a:bodyPr wrap="none" rtlCol="0">
            <a:spAutoFit/>
          </a:bodyPr>
          <a:lstStyle/>
          <a:p>
            <a:r>
              <a:rPr lang="it-IT" sz="1050"/>
              <a:t>No</a:t>
            </a:r>
          </a:p>
        </p:txBody>
      </p:sp>
      <p:sp>
        <p:nvSpPr>
          <p:cNvPr id="47" name="Rettangolo 46">
            <a:extLst>
              <a:ext uri="{FF2B5EF4-FFF2-40B4-BE49-F238E27FC236}">
                <a16:creationId xmlns:a16="http://schemas.microsoft.com/office/drawing/2014/main" id="{93FF5075-EFFB-432B-9EFC-16560351BCF0}"/>
              </a:ext>
            </a:extLst>
          </p:cNvPr>
          <p:cNvSpPr/>
          <p:nvPr/>
        </p:nvSpPr>
        <p:spPr>
          <a:xfrm>
            <a:off x="4540211" y="4344996"/>
            <a:ext cx="2233674" cy="466549"/>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Moderata</a:t>
            </a:r>
            <a:endParaRPr lang="en-GB" sz="1100"/>
          </a:p>
        </p:txBody>
      </p:sp>
      <p:cxnSp>
        <p:nvCxnSpPr>
          <p:cNvPr id="48" name="Connettore 4 2">
            <a:extLst>
              <a:ext uri="{FF2B5EF4-FFF2-40B4-BE49-F238E27FC236}">
                <a16:creationId xmlns:a16="http://schemas.microsoft.com/office/drawing/2014/main" id="{D7F95271-6339-4600-8D74-D16C549E33F8}"/>
              </a:ext>
            </a:extLst>
          </p:cNvPr>
          <p:cNvCxnSpPr>
            <a:cxnSpLocks/>
            <a:endCxn id="49" idx="1"/>
          </p:cNvCxnSpPr>
          <p:nvPr/>
        </p:nvCxnSpPr>
        <p:spPr>
          <a:xfrm>
            <a:off x="2573918" y="4743500"/>
            <a:ext cx="1966293" cy="1116037"/>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a:extLst>
              <a:ext uri="{FF2B5EF4-FFF2-40B4-BE49-F238E27FC236}">
                <a16:creationId xmlns:a16="http://schemas.microsoft.com/office/drawing/2014/main" id="{0DA2EE56-BB11-43A9-BBE3-212D05616D3A}"/>
              </a:ext>
            </a:extLst>
          </p:cNvPr>
          <p:cNvSpPr/>
          <p:nvPr/>
        </p:nvSpPr>
        <p:spPr>
          <a:xfrm>
            <a:off x="4540211" y="5626262"/>
            <a:ext cx="2233674" cy="466549"/>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solidFill>
                  <a:srgbClr val="C00000"/>
                </a:solidFill>
              </a:rPr>
              <a:t>Alta</a:t>
            </a:r>
            <a:endParaRPr lang="en-GB" sz="1100">
              <a:solidFill>
                <a:srgbClr val="C00000"/>
              </a:solidFill>
            </a:endParaRPr>
          </a:p>
        </p:txBody>
      </p:sp>
      <p:sp>
        <p:nvSpPr>
          <p:cNvPr id="50" name="CasellaDiTesto 49">
            <a:extLst>
              <a:ext uri="{FF2B5EF4-FFF2-40B4-BE49-F238E27FC236}">
                <a16:creationId xmlns:a16="http://schemas.microsoft.com/office/drawing/2014/main" id="{798410FC-DD25-423B-8D3C-C2230EC92D1F}"/>
              </a:ext>
            </a:extLst>
          </p:cNvPr>
          <p:cNvSpPr txBox="1"/>
          <p:nvPr/>
        </p:nvSpPr>
        <p:spPr>
          <a:xfrm>
            <a:off x="2671627" y="4967867"/>
            <a:ext cx="280846" cy="261610"/>
          </a:xfrm>
          <a:prstGeom prst="rect">
            <a:avLst/>
          </a:prstGeom>
          <a:noFill/>
        </p:spPr>
        <p:txBody>
          <a:bodyPr wrap="none" rtlCol="0">
            <a:spAutoFit/>
          </a:bodyPr>
          <a:lstStyle/>
          <a:p>
            <a:r>
              <a:rPr lang="it-IT" sz="1050"/>
              <a:t>Sì</a:t>
            </a:r>
          </a:p>
        </p:txBody>
      </p:sp>
    </p:spTree>
    <p:extLst>
      <p:ext uri="{BB962C8B-B14F-4D97-AF65-F5344CB8AC3E}">
        <p14:creationId xmlns:p14="http://schemas.microsoft.com/office/powerpoint/2010/main" val="1974855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8" grpId="0" animBg="1"/>
      <p:bldP spid="40" grpId="0"/>
      <p:bldP spid="41" grpId="0" animBg="1"/>
      <p:bldP spid="42" grpId="0"/>
      <p:bldP spid="44" grpId="0" animBg="1"/>
      <p:bldP spid="46" grpId="0"/>
      <p:bldP spid="47" grpId="0" animBg="1"/>
      <p:bldP spid="49" grpId="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AE70DF2-56A2-486F-8808-DEE127282B57}"/>
              </a:ext>
            </a:extLst>
          </p:cNvPr>
          <p:cNvPicPr>
            <a:picLocks noChangeAspect="1"/>
          </p:cNvPicPr>
          <p:nvPr/>
        </p:nvPicPr>
        <p:blipFill>
          <a:blip r:embed="rId2"/>
          <a:stretch>
            <a:fillRect/>
          </a:stretch>
        </p:blipFill>
        <p:spPr>
          <a:xfrm>
            <a:off x="2453260" y="0"/>
            <a:ext cx="7285480" cy="6858000"/>
          </a:xfrm>
          <a:prstGeom prst="rect">
            <a:avLst/>
          </a:prstGeom>
        </p:spPr>
      </p:pic>
    </p:spTree>
    <p:extLst>
      <p:ext uri="{BB962C8B-B14F-4D97-AF65-F5344CB8AC3E}">
        <p14:creationId xmlns:p14="http://schemas.microsoft.com/office/powerpoint/2010/main" val="56813850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DBA1203-EC79-4C26-8D63-D13A498A2F2D}"/>
              </a:ext>
            </a:extLst>
          </p:cNvPr>
          <p:cNvSpPr/>
          <p:nvPr/>
        </p:nvSpPr>
        <p:spPr>
          <a:xfrm>
            <a:off x="306611" y="66407"/>
            <a:ext cx="2755229" cy="115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in soggetti di età       &gt; 50 anni nella Regione/PPAA?</a:t>
            </a:r>
          </a:p>
          <a:p>
            <a:pPr algn="ctr"/>
            <a:r>
              <a:rPr lang="it-IT" sz="1100"/>
              <a:t>(Verifica flusso ISS)</a:t>
            </a:r>
            <a:endParaRPr lang="en-GB" sz="1100"/>
          </a:p>
        </p:txBody>
      </p:sp>
      <p:sp>
        <p:nvSpPr>
          <p:cNvPr id="7" name="Rettangolo 6">
            <a:extLst>
              <a:ext uri="{FF2B5EF4-FFF2-40B4-BE49-F238E27FC236}">
                <a16:creationId xmlns:a16="http://schemas.microsoft.com/office/drawing/2014/main" id="{75B4FE43-C44A-4357-8B48-C9B1C7B14C05}"/>
              </a:ext>
            </a:extLst>
          </p:cNvPr>
          <p:cNvSpPr/>
          <p:nvPr/>
        </p:nvSpPr>
        <p:spPr>
          <a:xfrm>
            <a:off x="8801107" y="2671503"/>
            <a:ext cx="3155036" cy="1352467"/>
          </a:xfrm>
          <a:prstGeom prst="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a:t>Secondo passo:</a:t>
            </a:r>
          </a:p>
          <a:p>
            <a:pPr algn="ctr"/>
            <a:r>
              <a:rPr lang="it-IT" sz="2400"/>
              <a:t>Valutazione dell’impatto</a:t>
            </a:r>
            <a:endParaRPr lang="en-GB" sz="2400"/>
          </a:p>
        </p:txBody>
      </p:sp>
      <p:sp>
        <p:nvSpPr>
          <p:cNvPr id="8" name="Rettangolo 7">
            <a:extLst>
              <a:ext uri="{FF2B5EF4-FFF2-40B4-BE49-F238E27FC236}">
                <a16:creationId xmlns:a16="http://schemas.microsoft.com/office/drawing/2014/main" id="{F86690DD-2826-4346-A777-2C63B0B11938}"/>
              </a:ext>
            </a:extLst>
          </p:cNvPr>
          <p:cNvSpPr/>
          <p:nvPr/>
        </p:nvSpPr>
        <p:spPr>
          <a:xfrm>
            <a:off x="5473136" y="364455"/>
            <a:ext cx="2739188" cy="572138"/>
          </a:xfrm>
          <a:prstGeom prst="rect">
            <a:avLst/>
          </a:prstGeom>
          <a:ln w="38100">
            <a:solidFill>
              <a:schemeClr val="bg2"/>
            </a:solidFill>
            <a:extLst>
              <a:ext uri="{C807C97D-BFC1-408E-A445-0C87EB9F89A2}">
                <ask:lineSketchStyleProps xmlns:ask="http://schemas.microsoft.com/office/drawing/2018/sketchyshape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basso</a:t>
            </a:r>
            <a:endParaRPr lang="en-GB" sz="1100"/>
          </a:p>
        </p:txBody>
      </p:sp>
      <p:cxnSp>
        <p:nvCxnSpPr>
          <p:cNvPr id="9" name="Connettore 2 8">
            <a:extLst>
              <a:ext uri="{FF2B5EF4-FFF2-40B4-BE49-F238E27FC236}">
                <a16:creationId xmlns:a16="http://schemas.microsoft.com/office/drawing/2014/main" id="{7824DACE-CD7A-410A-8A26-5EA3EE201711}"/>
              </a:ext>
            </a:extLst>
          </p:cNvPr>
          <p:cNvCxnSpPr>
            <a:cxnSpLocks/>
            <a:stCxn id="6" idx="3"/>
          </p:cNvCxnSpPr>
          <p:nvPr/>
        </p:nvCxnSpPr>
        <p:spPr>
          <a:xfrm>
            <a:off x="3061840" y="641487"/>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9672A2C4-2607-4336-A88A-78C52A8C521A}"/>
              </a:ext>
            </a:extLst>
          </p:cNvPr>
          <p:cNvSpPr txBox="1"/>
          <p:nvPr/>
        </p:nvSpPr>
        <p:spPr>
          <a:xfrm>
            <a:off x="1315343" y="1359554"/>
            <a:ext cx="280846" cy="261610"/>
          </a:xfrm>
          <a:prstGeom prst="rect">
            <a:avLst/>
          </a:prstGeom>
          <a:noFill/>
        </p:spPr>
        <p:txBody>
          <a:bodyPr wrap="none" rtlCol="0">
            <a:spAutoFit/>
          </a:bodyPr>
          <a:lstStyle/>
          <a:p>
            <a:r>
              <a:rPr lang="it-IT" sz="1100"/>
              <a:t>Sì</a:t>
            </a:r>
          </a:p>
        </p:txBody>
      </p:sp>
      <p:sp>
        <p:nvSpPr>
          <p:cNvPr id="11" name="CasellaDiTesto 10">
            <a:extLst>
              <a:ext uri="{FF2B5EF4-FFF2-40B4-BE49-F238E27FC236}">
                <a16:creationId xmlns:a16="http://schemas.microsoft.com/office/drawing/2014/main" id="{AEB417BB-CB67-41BC-8DCF-2154A42966D3}"/>
              </a:ext>
            </a:extLst>
          </p:cNvPr>
          <p:cNvSpPr txBox="1"/>
          <p:nvPr/>
        </p:nvSpPr>
        <p:spPr>
          <a:xfrm>
            <a:off x="3181665" y="250008"/>
            <a:ext cx="349776" cy="261610"/>
          </a:xfrm>
          <a:prstGeom prst="rect">
            <a:avLst/>
          </a:prstGeom>
          <a:noFill/>
        </p:spPr>
        <p:txBody>
          <a:bodyPr wrap="none" rtlCol="0">
            <a:spAutoFit/>
          </a:bodyPr>
          <a:lstStyle/>
          <a:p>
            <a:r>
              <a:rPr lang="it-IT" sz="1100"/>
              <a:t>No</a:t>
            </a:r>
          </a:p>
        </p:txBody>
      </p:sp>
      <p:cxnSp>
        <p:nvCxnSpPr>
          <p:cNvPr id="12" name="Connettore 2 11">
            <a:extLst>
              <a:ext uri="{FF2B5EF4-FFF2-40B4-BE49-F238E27FC236}">
                <a16:creationId xmlns:a16="http://schemas.microsoft.com/office/drawing/2014/main" id="{37AC424D-7C55-4AD3-AEA1-2ABDFE522824}"/>
              </a:ext>
            </a:extLst>
          </p:cNvPr>
          <p:cNvCxnSpPr>
            <a:cxnSpLocks/>
            <a:stCxn id="6" idx="2"/>
            <a:endCxn id="13" idx="0"/>
          </p:cNvCxnSpPr>
          <p:nvPr/>
        </p:nvCxnSpPr>
        <p:spPr>
          <a:xfrm>
            <a:off x="1684226" y="1216567"/>
            <a:ext cx="8020" cy="71714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3" name="Rettangolo 12">
            <a:extLst>
              <a:ext uri="{FF2B5EF4-FFF2-40B4-BE49-F238E27FC236}">
                <a16:creationId xmlns:a16="http://schemas.microsoft.com/office/drawing/2014/main" id="{6DDDDBCA-7CBD-4F2A-B332-E77D35AC5908}"/>
              </a:ext>
            </a:extLst>
          </p:cNvPr>
          <p:cNvSpPr/>
          <p:nvPr/>
        </p:nvSpPr>
        <p:spPr>
          <a:xfrm>
            <a:off x="322652" y="1933708"/>
            <a:ext cx="2739188" cy="1347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sono segnali di sovraccarico dei servizi sanitari? </a:t>
            </a:r>
          </a:p>
          <a:p>
            <a:pPr algn="ctr"/>
            <a:r>
              <a:rPr lang="it-IT" sz="1100"/>
              <a:t>(verifica dei dati raccolti dal ministero della salute sull’occupazione dei posti letto in terapia intensiva ed area medica rispetto alle soglie critiche rispettivamente del 30% e 40%)</a:t>
            </a:r>
            <a:endParaRPr lang="en-GB" sz="1100"/>
          </a:p>
        </p:txBody>
      </p:sp>
      <p:cxnSp>
        <p:nvCxnSpPr>
          <p:cNvPr id="14" name="Connettore 2 13">
            <a:extLst>
              <a:ext uri="{FF2B5EF4-FFF2-40B4-BE49-F238E27FC236}">
                <a16:creationId xmlns:a16="http://schemas.microsoft.com/office/drawing/2014/main" id="{C257C3B0-E5BB-4539-995A-F1A5D459E9E3}"/>
              </a:ext>
            </a:extLst>
          </p:cNvPr>
          <p:cNvCxnSpPr>
            <a:cxnSpLocks/>
          </p:cNvCxnSpPr>
          <p:nvPr/>
        </p:nvCxnSpPr>
        <p:spPr>
          <a:xfrm>
            <a:off x="3061840" y="2671503"/>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5" name="CasellaDiTesto 14">
            <a:extLst>
              <a:ext uri="{FF2B5EF4-FFF2-40B4-BE49-F238E27FC236}">
                <a16:creationId xmlns:a16="http://schemas.microsoft.com/office/drawing/2014/main" id="{E28CBBC2-959C-4C1A-BF7B-0DC069D46FA8}"/>
              </a:ext>
            </a:extLst>
          </p:cNvPr>
          <p:cNvSpPr txBox="1"/>
          <p:nvPr/>
        </p:nvSpPr>
        <p:spPr>
          <a:xfrm>
            <a:off x="3181665" y="2280024"/>
            <a:ext cx="349776" cy="261610"/>
          </a:xfrm>
          <a:prstGeom prst="rect">
            <a:avLst/>
          </a:prstGeom>
          <a:noFill/>
        </p:spPr>
        <p:txBody>
          <a:bodyPr wrap="none" rtlCol="0">
            <a:spAutoFit/>
          </a:bodyPr>
          <a:lstStyle/>
          <a:p>
            <a:r>
              <a:rPr lang="it-IT" sz="1100"/>
              <a:t>No</a:t>
            </a:r>
          </a:p>
        </p:txBody>
      </p:sp>
      <p:sp>
        <p:nvSpPr>
          <p:cNvPr id="16" name="Rettangolo 15">
            <a:extLst>
              <a:ext uri="{FF2B5EF4-FFF2-40B4-BE49-F238E27FC236}">
                <a16:creationId xmlns:a16="http://schemas.microsoft.com/office/drawing/2014/main" id="{968DE606-C5FD-44B0-A590-756A95BB264E}"/>
              </a:ext>
            </a:extLst>
          </p:cNvPr>
          <p:cNvSpPr/>
          <p:nvPr/>
        </p:nvSpPr>
        <p:spPr>
          <a:xfrm>
            <a:off x="5473136" y="2385434"/>
            <a:ext cx="2739188" cy="572138"/>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Basso</a:t>
            </a:r>
            <a:endParaRPr lang="en-GB" sz="1100"/>
          </a:p>
        </p:txBody>
      </p:sp>
      <p:sp>
        <p:nvSpPr>
          <p:cNvPr id="17" name="CasellaDiTesto 16">
            <a:extLst>
              <a:ext uri="{FF2B5EF4-FFF2-40B4-BE49-F238E27FC236}">
                <a16:creationId xmlns:a16="http://schemas.microsoft.com/office/drawing/2014/main" id="{FAF60C42-5309-4946-8C35-EE83E12775B2}"/>
              </a:ext>
            </a:extLst>
          </p:cNvPr>
          <p:cNvSpPr txBox="1"/>
          <p:nvPr/>
        </p:nvSpPr>
        <p:spPr>
          <a:xfrm>
            <a:off x="1386164" y="3481003"/>
            <a:ext cx="280846" cy="261610"/>
          </a:xfrm>
          <a:prstGeom prst="rect">
            <a:avLst/>
          </a:prstGeom>
          <a:noFill/>
        </p:spPr>
        <p:txBody>
          <a:bodyPr wrap="none" rtlCol="0">
            <a:spAutoFit/>
          </a:bodyPr>
          <a:lstStyle/>
          <a:p>
            <a:r>
              <a:rPr lang="it-IT" sz="1100"/>
              <a:t>Sì</a:t>
            </a:r>
          </a:p>
        </p:txBody>
      </p:sp>
      <p:cxnSp>
        <p:nvCxnSpPr>
          <p:cNvPr id="18" name="Connettore 2 17">
            <a:extLst>
              <a:ext uri="{FF2B5EF4-FFF2-40B4-BE49-F238E27FC236}">
                <a16:creationId xmlns:a16="http://schemas.microsoft.com/office/drawing/2014/main" id="{EB1B38DC-98F1-4C03-8D66-2BA9BA857101}"/>
              </a:ext>
            </a:extLst>
          </p:cNvPr>
          <p:cNvCxnSpPr>
            <a:cxnSpLocks/>
          </p:cNvCxnSpPr>
          <p:nvPr/>
        </p:nvCxnSpPr>
        <p:spPr>
          <a:xfrm>
            <a:off x="1763067" y="3338022"/>
            <a:ext cx="0" cy="73012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tangolo 18">
            <a:extLst>
              <a:ext uri="{FF2B5EF4-FFF2-40B4-BE49-F238E27FC236}">
                <a16:creationId xmlns:a16="http://schemas.microsoft.com/office/drawing/2014/main" id="{95C0E705-48F9-4D7A-A49A-C7343341BA65}"/>
              </a:ext>
            </a:extLst>
          </p:cNvPr>
          <p:cNvSpPr/>
          <p:nvPr/>
        </p:nvSpPr>
        <p:spPr>
          <a:xfrm>
            <a:off x="393405" y="4055163"/>
            <a:ext cx="2739188" cy="17335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Vi è evidenza di nuovi focolai negli ultimi 7 giorni in RSA/case di riposo/ospedali o altri luoghi che ospitino popolazioni vulnerabili (verifica dei dati sui focolai attivi inviati settimanalmente dalle Regioni/PA, Dati da epidemic intelligence previo scambio e verifica con le Regioni/PA)</a:t>
            </a:r>
            <a:endParaRPr lang="en-GB" sz="1100"/>
          </a:p>
        </p:txBody>
      </p:sp>
      <p:sp>
        <p:nvSpPr>
          <p:cNvPr id="22" name="Rettangolo 21">
            <a:extLst>
              <a:ext uri="{FF2B5EF4-FFF2-40B4-BE49-F238E27FC236}">
                <a16:creationId xmlns:a16="http://schemas.microsoft.com/office/drawing/2014/main" id="{D89AE7F8-06A5-4F1C-8217-0CDD24067752}"/>
              </a:ext>
            </a:extLst>
          </p:cNvPr>
          <p:cNvSpPr/>
          <p:nvPr/>
        </p:nvSpPr>
        <p:spPr>
          <a:xfrm>
            <a:off x="5514142" y="4388954"/>
            <a:ext cx="2739188" cy="572138"/>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Moderato</a:t>
            </a:r>
            <a:endParaRPr lang="en-GB" sz="1100"/>
          </a:p>
        </p:txBody>
      </p:sp>
      <p:cxnSp>
        <p:nvCxnSpPr>
          <p:cNvPr id="23" name="Connettore 4 2">
            <a:extLst>
              <a:ext uri="{FF2B5EF4-FFF2-40B4-BE49-F238E27FC236}">
                <a16:creationId xmlns:a16="http://schemas.microsoft.com/office/drawing/2014/main" id="{B3F482B7-3398-493A-8842-1CADACD6259A}"/>
              </a:ext>
            </a:extLst>
          </p:cNvPr>
          <p:cNvCxnSpPr>
            <a:cxnSpLocks/>
          </p:cNvCxnSpPr>
          <p:nvPr/>
        </p:nvCxnSpPr>
        <p:spPr>
          <a:xfrm>
            <a:off x="3132593" y="5019373"/>
            <a:ext cx="2340543" cy="824960"/>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65231115-CBE1-43F2-A99B-C7D6A75B24F5}"/>
              </a:ext>
            </a:extLst>
          </p:cNvPr>
          <p:cNvSpPr/>
          <p:nvPr/>
        </p:nvSpPr>
        <p:spPr>
          <a:xfrm>
            <a:off x="5514142" y="5558264"/>
            <a:ext cx="2739188" cy="572138"/>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Alto</a:t>
            </a:r>
            <a:endParaRPr lang="en-GB" sz="1100"/>
          </a:p>
        </p:txBody>
      </p:sp>
      <p:sp>
        <p:nvSpPr>
          <p:cNvPr id="25" name="CasellaDiTesto 24">
            <a:extLst>
              <a:ext uri="{FF2B5EF4-FFF2-40B4-BE49-F238E27FC236}">
                <a16:creationId xmlns:a16="http://schemas.microsoft.com/office/drawing/2014/main" id="{3B73816C-3C17-4493-9374-C2C0D0ED3414}"/>
              </a:ext>
            </a:extLst>
          </p:cNvPr>
          <p:cNvSpPr txBox="1"/>
          <p:nvPr/>
        </p:nvSpPr>
        <p:spPr>
          <a:xfrm>
            <a:off x="3252418" y="5155412"/>
            <a:ext cx="280846" cy="261610"/>
          </a:xfrm>
          <a:prstGeom prst="rect">
            <a:avLst/>
          </a:prstGeom>
          <a:noFill/>
        </p:spPr>
        <p:txBody>
          <a:bodyPr wrap="square" rtlCol="0">
            <a:spAutoFit/>
          </a:bodyPr>
          <a:lstStyle/>
          <a:p>
            <a:r>
              <a:rPr lang="it-IT" sz="1100"/>
              <a:t>Sì</a:t>
            </a:r>
          </a:p>
        </p:txBody>
      </p:sp>
      <p:cxnSp>
        <p:nvCxnSpPr>
          <p:cNvPr id="28" name="Connettore 2 27">
            <a:extLst>
              <a:ext uri="{FF2B5EF4-FFF2-40B4-BE49-F238E27FC236}">
                <a16:creationId xmlns:a16="http://schemas.microsoft.com/office/drawing/2014/main" id="{08C172FD-22A7-42A5-8AE5-A104E8F6E8B3}"/>
              </a:ext>
            </a:extLst>
          </p:cNvPr>
          <p:cNvCxnSpPr>
            <a:cxnSpLocks/>
          </p:cNvCxnSpPr>
          <p:nvPr/>
        </p:nvCxnSpPr>
        <p:spPr>
          <a:xfrm>
            <a:off x="3132593" y="4701519"/>
            <a:ext cx="2381549"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9" name="CasellaDiTesto 28">
            <a:extLst>
              <a:ext uri="{FF2B5EF4-FFF2-40B4-BE49-F238E27FC236}">
                <a16:creationId xmlns:a16="http://schemas.microsoft.com/office/drawing/2014/main" id="{C18FDA09-9951-4BB1-AEE1-75F8C4A3C202}"/>
              </a:ext>
            </a:extLst>
          </p:cNvPr>
          <p:cNvSpPr txBox="1"/>
          <p:nvPr/>
        </p:nvSpPr>
        <p:spPr>
          <a:xfrm>
            <a:off x="3222671" y="4310040"/>
            <a:ext cx="349776" cy="261610"/>
          </a:xfrm>
          <a:prstGeom prst="rect">
            <a:avLst/>
          </a:prstGeom>
          <a:noFill/>
        </p:spPr>
        <p:txBody>
          <a:bodyPr wrap="none" rtlCol="0">
            <a:spAutoFit/>
          </a:bodyPr>
          <a:lstStyle/>
          <a:p>
            <a:r>
              <a:rPr lang="it-IT" sz="1100"/>
              <a:t>No</a:t>
            </a:r>
          </a:p>
        </p:txBody>
      </p:sp>
    </p:spTree>
    <p:extLst>
      <p:ext uri="{BB962C8B-B14F-4D97-AF65-F5344CB8AC3E}">
        <p14:creationId xmlns:p14="http://schemas.microsoft.com/office/powerpoint/2010/main" val="3896410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animBg="1"/>
      <p:bldP spid="15" grpId="0"/>
      <p:bldP spid="16" grpId="0" animBg="1"/>
      <p:bldP spid="17" grpId="0"/>
      <p:bldP spid="19" grpId="0" animBg="1"/>
      <p:bldP spid="22" grpId="0" animBg="1"/>
      <p:bldP spid="24" grpId="0" animBg="1"/>
      <p:bldP spid="25"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9E485B9-1296-477E-933F-FAA39388BFDF}"/>
              </a:ext>
            </a:extLst>
          </p:cNvPr>
          <p:cNvPicPr>
            <a:picLocks noChangeAspect="1"/>
          </p:cNvPicPr>
          <p:nvPr/>
        </p:nvPicPr>
        <p:blipFill>
          <a:blip r:embed="rId2"/>
          <a:stretch>
            <a:fillRect/>
          </a:stretch>
        </p:blipFill>
        <p:spPr>
          <a:xfrm>
            <a:off x="2129181" y="0"/>
            <a:ext cx="7933637" cy="6858000"/>
          </a:xfrm>
          <a:prstGeom prst="rect">
            <a:avLst/>
          </a:prstGeom>
        </p:spPr>
      </p:pic>
    </p:spTree>
    <p:extLst>
      <p:ext uri="{BB962C8B-B14F-4D97-AF65-F5344CB8AC3E}">
        <p14:creationId xmlns:p14="http://schemas.microsoft.com/office/powerpoint/2010/main" val="13932437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13137-D117-4786-8F2A-410FC5B6AC81}"/>
              </a:ext>
            </a:extLst>
          </p:cNvPr>
          <p:cNvSpPr txBox="1">
            <a:spLocks/>
          </p:cNvSpPr>
          <p:nvPr/>
        </p:nvSpPr>
        <p:spPr>
          <a:xfrm>
            <a:off x="0" y="394381"/>
            <a:ext cx="12192000" cy="620395"/>
          </a:xfrm>
          <a:prstGeom prst="rect">
            <a:avLst/>
          </a:prstGeom>
        </p:spPr>
        <p:txBody>
          <a:bodyPr vert="horz" lIns="91440" tIns="45721" rIns="91440" bIns="45721"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err="1">
                <a:solidFill>
                  <a:schemeClr val="accent2">
                    <a:lumMod val="50000"/>
                  </a:schemeClr>
                </a:solidFill>
              </a:rPr>
              <a:t>Resilienza</a:t>
            </a:r>
            <a:r>
              <a:rPr lang="en-GB" sz="4400" b="1">
                <a:solidFill>
                  <a:schemeClr val="accent2">
                    <a:lumMod val="50000"/>
                  </a:schemeClr>
                </a:solidFill>
              </a:rPr>
              <a:t> </a:t>
            </a:r>
            <a:r>
              <a:rPr lang="en-GB" sz="4400" b="1" err="1">
                <a:solidFill>
                  <a:schemeClr val="accent2">
                    <a:lumMod val="50000"/>
                  </a:schemeClr>
                </a:solidFill>
              </a:rPr>
              <a:t>Territoriale</a:t>
            </a:r>
            <a:endParaRPr lang="en-GB" sz="4400" b="1">
              <a:solidFill>
                <a:schemeClr val="accent2">
                  <a:lumMod val="50000"/>
                </a:schemeClr>
              </a:solidFill>
            </a:endParaRPr>
          </a:p>
        </p:txBody>
      </p:sp>
      <p:sp>
        <p:nvSpPr>
          <p:cNvPr id="3" name="Rettangolo 2">
            <a:extLst>
              <a:ext uri="{FF2B5EF4-FFF2-40B4-BE49-F238E27FC236}">
                <a16:creationId xmlns:a16="http://schemas.microsoft.com/office/drawing/2014/main" id="{9ADE4755-2086-46F9-99F9-15BAD91FDA35}"/>
              </a:ext>
            </a:extLst>
          </p:cNvPr>
          <p:cNvSpPr/>
          <p:nvPr/>
        </p:nvSpPr>
        <p:spPr>
          <a:xfrm>
            <a:off x="335491" y="1121654"/>
            <a:ext cx="11521018" cy="3267539"/>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sz="2400"/>
          </a:p>
          <a:p>
            <a:pPr algn="ctr"/>
            <a:r>
              <a:rPr lang="it-IT" sz="2400"/>
              <a:t>Aumento a livello di rischio immediatamente superiore</a:t>
            </a:r>
          </a:p>
          <a:p>
            <a:pPr algn="ctr"/>
            <a:endParaRPr lang="it-IT" sz="2400"/>
          </a:p>
          <a:p>
            <a:r>
              <a:rPr lang="it-IT" sz="2400"/>
              <a:t>Presenza molteplici allerte tra:</a:t>
            </a:r>
          </a:p>
          <a:p>
            <a:pPr marL="342900" indent="-342900">
              <a:buFont typeface="Arial" panose="020B0604020202020204" pitchFamily="34" charset="0"/>
              <a:buChar char="•"/>
            </a:pPr>
            <a:r>
              <a:rPr lang="it-IT" sz="2400"/>
              <a:t>Aumento nella % di positività a tamponi</a:t>
            </a:r>
          </a:p>
          <a:p>
            <a:pPr marL="342900" indent="-342900">
              <a:buFont typeface="Arial" panose="020B0604020202020204" pitchFamily="34" charset="0"/>
              <a:buChar char="•"/>
            </a:pPr>
            <a:r>
              <a:rPr lang="it-IT" sz="2400"/>
              <a:t>Carenza di risorse umane sul territorio</a:t>
            </a:r>
          </a:p>
          <a:p>
            <a:pPr marL="342900" indent="-342900">
              <a:buFont typeface="Arial" panose="020B0604020202020204" pitchFamily="34" charset="0"/>
              <a:buChar char="•"/>
            </a:pPr>
            <a:r>
              <a:rPr lang="it-IT" sz="2400"/>
              <a:t>Tempi troppo lunghi tra inizio sintomi e diagnosi</a:t>
            </a:r>
          </a:p>
          <a:p>
            <a:pPr marL="342900" indent="-342900">
              <a:buFont typeface="Arial" panose="020B0604020202020204" pitchFamily="34" charset="0"/>
              <a:buChar char="•"/>
            </a:pPr>
            <a:r>
              <a:rPr lang="it-IT" sz="2400"/>
              <a:t>Impossibilità di indagare completamente i nuovi casi di infezione con ricerca dei contatti stretti</a:t>
            </a:r>
          </a:p>
          <a:p>
            <a:pPr marL="342900" indent="-342900">
              <a:buFont typeface="Arial" panose="020B0604020202020204" pitchFamily="34" charset="0"/>
              <a:buChar char="•"/>
            </a:pPr>
            <a:endParaRPr lang="it-IT" sz="2400"/>
          </a:p>
          <a:p>
            <a:pPr algn="ctr"/>
            <a:endParaRPr lang="it-IT" sz="2400"/>
          </a:p>
        </p:txBody>
      </p:sp>
      <p:cxnSp>
        <p:nvCxnSpPr>
          <p:cNvPr id="5" name="Connettore 2 4">
            <a:extLst>
              <a:ext uri="{FF2B5EF4-FFF2-40B4-BE49-F238E27FC236}">
                <a16:creationId xmlns:a16="http://schemas.microsoft.com/office/drawing/2014/main" id="{CE9FFD3E-E5A3-432E-9455-A1F24FDB014F}"/>
              </a:ext>
            </a:extLst>
          </p:cNvPr>
          <p:cNvCxnSpPr/>
          <p:nvPr/>
        </p:nvCxnSpPr>
        <p:spPr>
          <a:xfrm>
            <a:off x="5977246" y="4496071"/>
            <a:ext cx="0" cy="61031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0C53E9FA-770C-4E12-8E0B-EFC620C74E16}"/>
              </a:ext>
            </a:extLst>
          </p:cNvPr>
          <p:cNvSpPr txBox="1"/>
          <p:nvPr/>
        </p:nvSpPr>
        <p:spPr>
          <a:xfrm>
            <a:off x="1258037" y="5413180"/>
            <a:ext cx="9438418" cy="646331"/>
          </a:xfrm>
          <a:prstGeom prst="rect">
            <a:avLst/>
          </a:prstGeom>
          <a:noFill/>
        </p:spPr>
        <p:txBody>
          <a:bodyPr wrap="none" rtlCol="0">
            <a:spAutoFit/>
          </a:bodyPr>
          <a:lstStyle/>
          <a:p>
            <a:r>
              <a:rPr lang="it-IT" sz="3600" b="1">
                <a:solidFill>
                  <a:schemeClr val="accent2"/>
                </a:solidFill>
              </a:rPr>
              <a:t>	CLASSIFICAZIONE DI RISCHIO COMPLESSIVA</a:t>
            </a:r>
          </a:p>
        </p:txBody>
      </p:sp>
    </p:spTree>
    <p:extLst>
      <p:ext uri="{BB962C8B-B14F-4D97-AF65-F5344CB8AC3E}">
        <p14:creationId xmlns:p14="http://schemas.microsoft.com/office/powerpoint/2010/main" val="19739351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Andamento incidenza (14 gg) in alcuni paesi europei (ECDC)</a:t>
            </a:r>
            <a:endParaRPr lang="it-CH" sz="2400" b="1" dirty="0">
              <a:solidFill>
                <a:schemeClr val="accent2">
                  <a:lumMod val="50000"/>
                </a:schemeClr>
              </a:solidFill>
            </a:endParaRPr>
          </a:p>
        </p:txBody>
      </p:sp>
      <p:pic>
        <p:nvPicPr>
          <p:cNvPr id="5" name="Immagine 4">
            <a:extLst>
              <a:ext uri="{FF2B5EF4-FFF2-40B4-BE49-F238E27FC236}">
                <a16:creationId xmlns:a16="http://schemas.microsoft.com/office/drawing/2014/main" id="{2008D397-A210-4453-B64A-9A47905A6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071" y="625968"/>
            <a:ext cx="7780883" cy="5709518"/>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magine 3">
            <a:extLst>
              <a:ext uri="{FF2B5EF4-FFF2-40B4-BE49-F238E27FC236}">
                <a16:creationId xmlns:a16="http://schemas.microsoft.com/office/drawing/2014/main" id="{F7611D16-869C-4508-90AD-6A8787CA4539}"/>
              </a:ext>
            </a:extLst>
          </p:cNvPr>
          <p:cNvPicPr>
            <a:picLocks noChangeAspect="1"/>
          </p:cNvPicPr>
          <p:nvPr/>
        </p:nvPicPr>
        <p:blipFill>
          <a:blip r:embed="rId3"/>
          <a:stretch>
            <a:fillRect/>
          </a:stretch>
        </p:blipFill>
        <p:spPr>
          <a:xfrm>
            <a:off x="1599550" y="0"/>
            <a:ext cx="8992900" cy="6858000"/>
          </a:xfrm>
          <a:prstGeom prst="rect">
            <a:avLst/>
          </a:prstGeom>
        </p:spPr>
      </p:pic>
    </p:spTree>
    <p:extLst>
      <p:ext uri="{BB962C8B-B14F-4D97-AF65-F5344CB8AC3E}">
        <p14:creationId xmlns:p14="http://schemas.microsoft.com/office/powerpoint/2010/main" val="168560089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409694" y="119576"/>
            <a:ext cx="11499943" cy="723275"/>
          </a:xfrm>
          <a:prstGeom prst="rect">
            <a:avLst/>
          </a:prstGeom>
          <a:noFill/>
        </p:spPr>
        <p:txBody>
          <a:bodyPr wrap="none" rtlCol="0">
            <a:spAutoFit/>
          </a:bodyPr>
          <a:lstStyle/>
          <a:p>
            <a:r>
              <a:rPr lang="it-IT" sz="3600" b="1" dirty="0">
                <a:solidFill>
                  <a:srgbClr val="FF0000"/>
                </a:solidFill>
              </a:rPr>
              <a:t>	</a:t>
            </a:r>
            <a:r>
              <a:rPr lang="it-IT" sz="4100" b="1" dirty="0">
                <a:solidFill>
                  <a:schemeClr val="accent2">
                    <a:lumMod val="50000"/>
                  </a:schemeClr>
                </a:solidFill>
                <a:latin typeface="+mj-lt"/>
                <a:ea typeface="+mj-ea"/>
                <a:cs typeface="+mj-cs"/>
              </a:rPr>
              <a:t>Headline della Cabina di Regia (23 dicembre 2020)</a:t>
            </a:r>
          </a:p>
        </p:txBody>
      </p:sp>
      <p:sp>
        <p:nvSpPr>
          <p:cNvPr id="4" name="CasellaDiTesto 3">
            <a:extLst>
              <a:ext uri="{FF2B5EF4-FFF2-40B4-BE49-F238E27FC236}">
                <a16:creationId xmlns:a16="http://schemas.microsoft.com/office/drawing/2014/main" id="{4BDBEF15-48E8-4AB5-8633-61512278F17F}"/>
              </a:ext>
            </a:extLst>
          </p:cNvPr>
          <p:cNvSpPr txBox="1"/>
          <p:nvPr/>
        </p:nvSpPr>
        <p:spPr>
          <a:xfrm>
            <a:off x="92942" y="842851"/>
            <a:ext cx="11816695" cy="5355312"/>
          </a:xfrm>
          <a:prstGeom prst="rect">
            <a:avLst/>
          </a:prstGeom>
          <a:noFill/>
        </p:spPr>
        <p:txBody>
          <a:bodyPr wrap="square" rtlCol="0">
            <a:spAutoFit/>
          </a:bodyPr>
          <a:lstStyle/>
          <a:p>
            <a:pPr marL="514350" indent="-285750" algn="just">
              <a:buFont typeface="Arial" panose="020B0604020202020204" pitchFamily="34" charset="0"/>
              <a:buChar char="•"/>
            </a:pPr>
            <a:r>
              <a:rPr lang="it-IT" dirty="0">
                <a:effectLst/>
                <a:latin typeface="Tahoma" panose="020B0604030504040204" pitchFamily="34" charset="0"/>
                <a:ea typeface="Times New Roman" panose="02020603050405020304" pitchFamily="18" charset="0"/>
                <a:cs typeface="Tahoma" panose="020B0604030504040204" pitchFamily="34" charset="0"/>
              </a:rPr>
              <a:t>Si conferma il </a:t>
            </a:r>
            <a:r>
              <a:rPr lang="it-IT" b="1" dirty="0">
                <a:effectLst/>
                <a:latin typeface="Tahoma" panose="020B0604030504040204" pitchFamily="34" charset="0"/>
                <a:ea typeface="Times New Roman" panose="02020603050405020304" pitchFamily="18" charset="0"/>
                <a:cs typeface="Tahoma" panose="020B0604030504040204" pitchFamily="34" charset="0"/>
              </a:rPr>
              <a:t>segnale di controtendenza nell’indice di trasmissione</a:t>
            </a:r>
            <a:r>
              <a:rPr lang="it-IT" dirty="0">
                <a:effectLst/>
                <a:latin typeface="Tahoma" panose="020B0604030504040204" pitchFamily="34" charset="0"/>
                <a:ea typeface="Times New Roman" panose="02020603050405020304" pitchFamily="18" charset="0"/>
                <a:cs typeface="Tahoma" panose="020B0604030504040204" pitchFamily="34" charset="0"/>
              </a:rPr>
              <a:t> segnalato la scorsa settimana nell’intero Paese. Questo si realizza in un contesto europeo caratterizzato da un nuovo aumento nel numero di casi in alcuni paesi Europei (es. nel Regno Unito, in Olanda e in Germania), una mancata diminuzione dei casi con stabilizzazione della curva epidemica in altri (es. in Francia e Spagna) e la comparsa di varianti virali segnalate come a possibile maggior trasmissione.</a:t>
            </a:r>
            <a:endParaRPr lang="it-IT" dirty="0">
              <a:effectLst/>
              <a:latin typeface="Tahoma" panose="020B0604030504040204" pitchFamily="34" charset="0"/>
              <a:ea typeface="Tahoma" panose="020B0604030504040204" pitchFamily="34" charset="0"/>
              <a:cs typeface="Times New Roman" panose="02020603050405020304" pitchFamily="18" charset="0"/>
            </a:endParaRPr>
          </a:p>
          <a:p>
            <a:pPr marL="228600" algn="just"/>
            <a:r>
              <a:rPr lang="it-IT" dirty="0">
                <a:effectLst/>
                <a:latin typeface="Tahoma" panose="020B0604030504040204" pitchFamily="34" charset="0"/>
                <a:ea typeface="Times New Roman" panose="02020603050405020304" pitchFamily="18" charset="0"/>
                <a:cs typeface="Tahoma" panose="020B0604030504040204" pitchFamily="34" charset="0"/>
              </a:rPr>
              <a:t> </a:t>
            </a:r>
            <a:endParaRPr lang="it-IT" dirty="0">
              <a:effectLst/>
              <a:latin typeface="Tahoma" panose="020B0604030504040204" pitchFamily="34" charset="0"/>
              <a:ea typeface="Tahoma" panose="020B0604030504040204" pitchFamily="34" charset="0"/>
              <a:cs typeface="Times New Roman" panose="02020603050405020304" pitchFamily="18" charset="0"/>
            </a:endParaRPr>
          </a:p>
          <a:p>
            <a:pPr marL="514350" indent="-285750" algn="just">
              <a:buFont typeface="Arial" panose="020B0604020202020204" pitchFamily="34" charset="0"/>
              <a:buChar char="•"/>
            </a:pPr>
            <a:r>
              <a:rPr lang="it-IT" dirty="0">
                <a:effectLst/>
                <a:latin typeface="Tahoma" panose="020B0604030504040204" pitchFamily="34" charset="0"/>
                <a:ea typeface="Times New Roman" panose="02020603050405020304" pitchFamily="18" charset="0"/>
                <a:cs typeface="Tahoma" panose="020B0604030504040204" pitchFamily="34" charset="0"/>
              </a:rPr>
              <a:t>Complessivamente, l’incidenza in Italia rimane ancora </a:t>
            </a:r>
            <a:r>
              <a:rPr lang="it-IT" b="1" dirty="0">
                <a:effectLst/>
                <a:latin typeface="Tahoma" panose="020B0604030504040204" pitchFamily="34" charset="0"/>
                <a:ea typeface="Times New Roman" panose="02020603050405020304" pitchFamily="18" charset="0"/>
                <a:cs typeface="Tahoma" panose="020B0604030504040204" pitchFamily="34" charset="0"/>
              </a:rPr>
              <a:t>molto elevata </a:t>
            </a:r>
            <a:r>
              <a:rPr lang="it-IT" dirty="0">
                <a:effectLst/>
                <a:latin typeface="Tahoma" panose="020B0604030504040204" pitchFamily="34" charset="0"/>
                <a:ea typeface="Times New Roman" panose="02020603050405020304" pitchFamily="18" charset="0"/>
                <a:cs typeface="Tahoma" panose="020B0604030504040204" pitchFamily="34" charset="0"/>
              </a:rPr>
              <a:t>e </a:t>
            </a:r>
            <a:r>
              <a:rPr lang="it-IT" b="1" dirty="0">
                <a:effectLst/>
                <a:latin typeface="Tahoma" panose="020B0604030504040204" pitchFamily="34" charset="0"/>
                <a:ea typeface="Times New Roman" panose="02020603050405020304" pitchFamily="18" charset="0"/>
                <a:cs typeface="Tahoma" panose="020B0604030504040204" pitchFamily="34" charset="0"/>
              </a:rPr>
              <a:t>l’impatto dell’epidemia è ancora sostenuto nella maggior parte del Paese.</a:t>
            </a:r>
            <a:r>
              <a:rPr lang="it-IT" dirty="0">
                <a:effectLst/>
                <a:latin typeface="Tahoma" panose="020B0604030504040204" pitchFamily="34" charset="0"/>
                <a:ea typeface="Times New Roman" panose="02020603050405020304" pitchFamily="18" charset="0"/>
                <a:cs typeface="Tahoma" panose="020B0604030504040204" pitchFamily="34" charset="0"/>
              </a:rPr>
              <a:t> Inoltre si</a:t>
            </a:r>
            <a:r>
              <a:rPr lang="it-IT" dirty="0">
                <a:effectLst/>
                <a:latin typeface="Tahoma" panose="020B0604030504040204" pitchFamily="34" charset="0"/>
                <a:ea typeface="Tahoma" panose="020B0604030504040204" pitchFamily="34" charset="0"/>
                <a:cs typeface="Tahoma" panose="020B0604030504040204" pitchFamily="34" charset="0"/>
              </a:rPr>
              <a:t> continua ad osservare nella </a:t>
            </a:r>
            <a:r>
              <a:rPr lang="it-IT" b="1" dirty="0">
                <a:effectLst/>
                <a:latin typeface="Tahoma" panose="020B0604030504040204" pitchFamily="34" charset="0"/>
                <a:ea typeface="Tahoma" panose="020B0604030504040204" pitchFamily="34" charset="0"/>
                <a:cs typeface="Tahoma" panose="020B0604030504040204" pitchFamily="34" charset="0"/>
              </a:rPr>
              <a:t>maggior parte delle Regioni/PPAA un rischio Moderato o Alto</a:t>
            </a:r>
            <a:r>
              <a:rPr lang="it-IT" dirty="0">
                <a:effectLst/>
                <a:latin typeface="Tahoma" panose="020B0604030504040204" pitchFamily="34" charset="0"/>
                <a:ea typeface="Tahoma" panose="020B0604030504040204" pitchFamily="34" charset="0"/>
                <a:cs typeface="Tahoma" panose="020B0604030504040204" pitchFamily="34" charset="0"/>
              </a:rPr>
              <a:t> di una epidemia non controllata e non gestibile. </a:t>
            </a:r>
            <a:r>
              <a:rPr lang="it-IT" b="1" dirty="0">
                <a:effectLst/>
                <a:latin typeface="Tahoma" panose="020B0604030504040204" pitchFamily="34" charset="0"/>
                <a:ea typeface="Times New Roman" panose="02020603050405020304" pitchFamily="18" charset="0"/>
                <a:cs typeface="Tahoma" panose="020B0604030504040204" pitchFamily="34" charset="0"/>
              </a:rPr>
              <a:t>Tale situazione conferma la necessità di mantenere la linea di rigore delle misure di mitigazione adottate nel periodo delle festività natalizie</a:t>
            </a:r>
            <a:r>
              <a:rPr lang="it-IT" dirty="0">
                <a:effectLst/>
                <a:latin typeface="Tahoma" panose="020B0604030504040204" pitchFamily="34" charset="0"/>
                <a:ea typeface="Times New Roman" panose="02020603050405020304" pitchFamily="18" charset="0"/>
                <a:cs typeface="Tahoma" panose="020B0604030504040204" pitchFamily="34" charset="0"/>
              </a:rPr>
              <a:t>.</a:t>
            </a:r>
            <a:endParaRPr lang="it-IT"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dirty="0">
                <a:effectLst/>
                <a:latin typeface="Tahoma" panose="020B0604030504040204" pitchFamily="34" charset="0"/>
                <a:ea typeface="Tahoma" panose="020B0604030504040204" pitchFamily="34" charset="0"/>
                <a:cs typeface="Tahoma" panose="020B0604030504040204" pitchFamily="34" charset="0"/>
              </a:rPr>
              <a:t> </a:t>
            </a:r>
            <a:endParaRPr lang="it-IT" dirty="0">
              <a:effectLst/>
              <a:latin typeface="Tahoma" panose="020B0604030504040204" pitchFamily="34" charset="0"/>
              <a:ea typeface="Tahoma" panose="020B0604030504040204" pitchFamily="34" charset="0"/>
              <a:cs typeface="Times New Roman" panose="02020603050405020304" pitchFamily="18" charset="0"/>
            </a:endParaRPr>
          </a:p>
          <a:p>
            <a:pPr marL="514350" indent="-285750" algn="just">
              <a:buFont typeface="Arial" panose="020B0604020202020204" pitchFamily="34" charset="0"/>
              <a:buChar char="•"/>
            </a:pPr>
            <a:r>
              <a:rPr lang="it-IT" dirty="0">
                <a:effectLst/>
                <a:latin typeface="Tahoma" panose="020B0604030504040204" pitchFamily="34" charset="0"/>
                <a:ea typeface="Times New Roman" panose="02020603050405020304" pitchFamily="18" charset="0"/>
                <a:cs typeface="Tahoma" panose="020B0604030504040204" pitchFamily="34" charset="0"/>
              </a:rPr>
              <a:t>L’epidemia in Italia si mantiene grave ancora a causa di un impatto elevato sui servizi assistenziali. </a:t>
            </a:r>
            <a:r>
              <a:rPr lang="it-IT" dirty="0">
                <a:effectLst/>
                <a:latin typeface="Tahoma" panose="020B0604030504040204" pitchFamily="34" charset="0"/>
                <a:ea typeface="Tahoma" panose="020B0604030504040204" pitchFamily="34" charset="0"/>
                <a:cs typeface="Tahoma" panose="020B0604030504040204" pitchFamily="34" charset="0"/>
              </a:rPr>
              <a:t>Tutte le Regioni/PPAA, tranne una hanno un Rt puntuale compatibile con uno scenario di tipo 1. La Regione Veneto ha un Rt puntuale compatibile con uno scenario tipo 2 e si colloca per la terza settimana consecutiva a rischio alto con una incidenza estremamente elevata. Questo desta </a:t>
            </a:r>
            <a:r>
              <a:rPr lang="it-IT" u="sng" dirty="0">
                <a:effectLst/>
                <a:latin typeface="Tahoma" panose="020B0604030504040204" pitchFamily="34" charset="0"/>
                <a:ea typeface="Tahoma" panose="020B0604030504040204" pitchFamily="34" charset="0"/>
                <a:cs typeface="Tahoma" panose="020B0604030504040204" pitchFamily="34" charset="0"/>
              </a:rPr>
              <a:t>particolare preoccupazione</a:t>
            </a:r>
            <a:r>
              <a:rPr lang="it-IT" dirty="0">
                <a:effectLst/>
                <a:latin typeface="Tahoma" panose="020B0604030504040204" pitchFamily="34" charset="0"/>
                <a:ea typeface="Tahoma" panose="020B0604030504040204" pitchFamily="34" charset="0"/>
                <a:cs typeface="Tahoma" panose="020B0604030504040204" pitchFamily="34" charset="0"/>
              </a:rPr>
              <a:t>, pertanto nuovamente si esorta ad applicare con urgenza le misure previste per questo livello di rischio nel documento “Prevenzione e risposta a Covid-19: evoluzione della strategia e pianificazione nella fase di transizione per il periodo autunno-invernale” trasmesso con Circolare del Ministero della Salute del 12/10/2020 Prot. 32732.  </a:t>
            </a:r>
            <a:endParaRPr lang="it-IT"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2927B06-064C-4A90-94ED-81F97751126C}"/>
              </a:ext>
            </a:extLst>
          </p:cNvPr>
          <p:cNvPicPr>
            <a:picLocks noChangeAspect="1"/>
          </p:cNvPicPr>
          <p:nvPr/>
        </p:nvPicPr>
        <p:blipFill>
          <a:blip r:embed="rId2"/>
          <a:stretch>
            <a:fillRect/>
          </a:stretch>
        </p:blipFill>
        <p:spPr>
          <a:xfrm>
            <a:off x="0" y="156254"/>
            <a:ext cx="12192000" cy="6545492"/>
          </a:xfrm>
          <a:prstGeom prst="rect">
            <a:avLst/>
          </a:prstGeom>
        </p:spPr>
      </p:pic>
    </p:spTree>
    <p:extLst>
      <p:ext uri="{BB962C8B-B14F-4D97-AF65-F5344CB8AC3E}">
        <p14:creationId xmlns:p14="http://schemas.microsoft.com/office/powerpoint/2010/main" val="30277862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0418CB5-4F44-4726-BF9C-0054A3BD9143}"/>
              </a:ext>
            </a:extLst>
          </p:cNvPr>
          <p:cNvPicPr>
            <a:picLocks noChangeAspect="1"/>
          </p:cNvPicPr>
          <p:nvPr/>
        </p:nvPicPr>
        <p:blipFill>
          <a:blip r:embed="rId2"/>
          <a:stretch>
            <a:fillRect/>
          </a:stretch>
        </p:blipFill>
        <p:spPr>
          <a:xfrm>
            <a:off x="0" y="626028"/>
            <a:ext cx="12192000" cy="5605944"/>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04EA0B-A72D-4989-85C8-4EE64A56E955}"/>
              </a:ext>
            </a:extLst>
          </p:cNvPr>
          <p:cNvSpPr txBox="1"/>
          <p:nvPr/>
        </p:nvSpPr>
        <p:spPr>
          <a:xfrm>
            <a:off x="9255761" y="782322"/>
            <a:ext cx="1256049" cy="584775"/>
          </a:xfrm>
          <a:prstGeom prst="rect">
            <a:avLst/>
          </a:prstGeom>
          <a:noFill/>
        </p:spPr>
        <p:txBody>
          <a:bodyPr wrap="none" rtlCol="0">
            <a:spAutoFit/>
          </a:bodyPr>
          <a:lstStyle/>
          <a:p>
            <a:r>
              <a:rPr lang="it-IT" sz="3200" b="1">
                <a:solidFill>
                  <a:schemeClr val="accent1"/>
                </a:solidFill>
              </a:rPr>
              <a:t>Grazie</a:t>
            </a:r>
          </a:p>
        </p:txBody>
      </p:sp>
    </p:spTree>
    <p:extLst>
      <p:ext uri="{BB962C8B-B14F-4D97-AF65-F5344CB8AC3E}">
        <p14:creationId xmlns:p14="http://schemas.microsoft.com/office/powerpoint/2010/main" val="34074803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56778AF-A903-489B-A453-F6830C01E5B0}"/>
              </a:ext>
            </a:extLst>
          </p:cNvPr>
          <p:cNvPicPr>
            <a:picLocks noChangeAspect="1"/>
          </p:cNvPicPr>
          <p:nvPr/>
        </p:nvPicPr>
        <p:blipFill>
          <a:blip r:embed="rId2"/>
          <a:stretch>
            <a:fillRect/>
          </a:stretch>
        </p:blipFill>
        <p:spPr>
          <a:xfrm>
            <a:off x="0" y="970073"/>
            <a:ext cx="12192000" cy="4917853"/>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214313" y="321165"/>
            <a:ext cx="11977687" cy="846137"/>
          </a:xfrm>
        </p:spPr>
        <p:txBody>
          <a:bodyPr>
            <a:noAutofit/>
          </a:bodyPr>
          <a:lstStyle/>
          <a:p>
            <a:r>
              <a:rPr lang="it-IT" sz="3200" b="1">
                <a:solidFill>
                  <a:schemeClr val="accent2">
                    <a:lumMod val="50000"/>
                  </a:schemeClr>
                </a:solidFill>
              </a:rPr>
              <a:t>Casi notificati al sistema di Sorveglianza integrata COVID-19 in Italia</a:t>
            </a:r>
            <a:br>
              <a:rPr lang="it-IT" sz="3200" b="1">
                <a:solidFill>
                  <a:schemeClr val="accent2">
                    <a:lumMod val="50000"/>
                  </a:schemeClr>
                </a:solidFill>
              </a:rPr>
            </a:br>
            <a:endParaRPr lang="it-CH" sz="3200" b="1">
              <a:solidFill>
                <a:schemeClr val="accent2">
                  <a:lumMod val="50000"/>
                </a:schemeClr>
              </a:solidFill>
            </a:endParaRPr>
          </a:p>
        </p:txBody>
      </p:sp>
      <p:sp>
        <p:nvSpPr>
          <p:cNvPr id="4" name="Rettangolo 3"/>
          <p:cNvSpPr/>
          <p:nvPr/>
        </p:nvSpPr>
        <p:spPr>
          <a:xfrm>
            <a:off x="7201837"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23 dicembre</a:t>
            </a:r>
            <a:r>
              <a:rPr lang="it-IT" sz="1050" b="0" i="0" dirty="0">
                <a:solidFill>
                  <a:srgbClr val="333333"/>
                </a:solidFill>
                <a:effectLst/>
                <a:latin typeface="Source Sans Pro" panose="020B0503030403020204" pitchFamily="34" charset="0"/>
              </a:rPr>
              <a:t> 2020</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sp>
        <p:nvSpPr>
          <p:cNvPr id="1540" name="CasellaDiTesto 1539"/>
          <p:cNvSpPr txBox="1"/>
          <p:nvPr/>
        </p:nvSpPr>
        <p:spPr>
          <a:xfrm>
            <a:off x="10608403" y="2634638"/>
            <a:ext cx="1426994" cy="215444"/>
          </a:xfrm>
          <a:prstGeom prst="rect">
            <a:avLst/>
          </a:prstGeom>
          <a:noFill/>
        </p:spPr>
        <p:txBody>
          <a:bodyPr wrap="none" rtlCol="0">
            <a:spAutoFit/>
          </a:bodyPr>
          <a:lstStyle/>
          <a:p>
            <a:r>
              <a:rPr lang="it-IT" sz="800"/>
              <a:t>Dato in via di consolidamento</a:t>
            </a:r>
          </a:p>
        </p:txBody>
      </p:sp>
      <p:cxnSp>
        <p:nvCxnSpPr>
          <p:cNvPr id="1539" name="Connettore 2 1538"/>
          <p:cNvCxnSpPr/>
          <p:nvPr/>
        </p:nvCxnSpPr>
        <p:spPr>
          <a:xfrm>
            <a:off x="11181223" y="2917612"/>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157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4013599" cy="400110"/>
          </a:xfrm>
          <a:prstGeom prst="rect">
            <a:avLst/>
          </a:prstGeom>
          <a:noFill/>
        </p:spPr>
        <p:txBody>
          <a:bodyPr wrap="none" rtlCol="0">
            <a:spAutoFit/>
          </a:bodyPr>
          <a:lstStyle/>
          <a:p>
            <a:r>
              <a:rPr lang="it-IT" sz="2000" b="1" dirty="0">
                <a:solidFill>
                  <a:schemeClr val="bg1"/>
                </a:solidFill>
              </a:rPr>
              <a:t>Casi in aumento in una sola Regione</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54334" y="5946306"/>
            <a:ext cx="10413666" cy="261610"/>
          </a:xfrm>
          <a:prstGeom prst="rect">
            <a:avLst/>
          </a:prstGeom>
          <a:noFill/>
        </p:spPr>
        <p:txBody>
          <a:bodyPr wrap="square">
            <a:spAutoFit/>
          </a:bodyPr>
          <a:lstStyle/>
          <a:p>
            <a:r>
              <a:rPr lang="it-IT" sz="1100" b="0" i="1" dirty="0">
                <a:solidFill>
                  <a:srgbClr val="404040"/>
                </a:solidFill>
                <a:effectLst/>
                <a:latin typeface="Lato"/>
              </a:rPr>
              <a:t>CONFRONTO TRA IL NUMERO CASI DI COVID-19 (PER 100.000 AB) DIAGNOSTICATI IN ITALIA PER REGIONE NEL PERIODO </a:t>
            </a:r>
            <a:r>
              <a:rPr lang="it-IT" sz="1100" i="1" dirty="0">
                <a:solidFill>
                  <a:srgbClr val="404040"/>
                </a:solidFill>
                <a:latin typeface="Lato"/>
              </a:rPr>
              <a:t>7/12-20/12/2020 E 23/11-6/12/2020</a:t>
            </a:r>
          </a:p>
        </p:txBody>
      </p:sp>
      <p:sp>
        <p:nvSpPr>
          <p:cNvPr id="5" name="CasellaDiTesto 4">
            <a:extLst>
              <a:ext uri="{FF2B5EF4-FFF2-40B4-BE49-F238E27FC236}">
                <a16:creationId xmlns:a16="http://schemas.microsoft.com/office/drawing/2014/main" id="{F441A70F-1916-4986-A0F0-AC8819E0BD9E}"/>
              </a:ext>
            </a:extLst>
          </p:cNvPr>
          <p:cNvSpPr txBox="1"/>
          <p:nvPr/>
        </p:nvSpPr>
        <p:spPr>
          <a:xfrm>
            <a:off x="46727" y="5215867"/>
            <a:ext cx="2794948" cy="738664"/>
          </a:xfrm>
          <a:prstGeom prst="rect">
            <a:avLst/>
          </a:prstGeom>
          <a:noFill/>
        </p:spPr>
        <p:txBody>
          <a:bodyPr wrap="square" rtlCol="0">
            <a:spAutoFit/>
          </a:bodyPr>
          <a:lstStyle/>
          <a:p>
            <a:r>
              <a:rPr lang="it-IT" sz="1400"/>
              <a:t>Nota: diminuzione in alcune regioni potrebbe essere dovuta a ritardo di notifica</a:t>
            </a:r>
            <a:endParaRPr lang="it-IT"/>
          </a:p>
        </p:txBody>
      </p:sp>
      <p:pic>
        <p:nvPicPr>
          <p:cNvPr id="3" name="Immagine 2">
            <a:extLst>
              <a:ext uri="{FF2B5EF4-FFF2-40B4-BE49-F238E27FC236}">
                <a16:creationId xmlns:a16="http://schemas.microsoft.com/office/drawing/2014/main" id="{52E2B639-6AE3-4BF6-B5DE-CC1FB2825077}"/>
              </a:ext>
            </a:extLst>
          </p:cNvPr>
          <p:cNvPicPr>
            <a:picLocks noChangeAspect="1"/>
          </p:cNvPicPr>
          <p:nvPr/>
        </p:nvPicPr>
        <p:blipFill>
          <a:blip r:embed="rId3"/>
          <a:stretch>
            <a:fillRect/>
          </a:stretch>
        </p:blipFill>
        <p:spPr>
          <a:xfrm>
            <a:off x="2841675" y="1003043"/>
            <a:ext cx="6548627" cy="4898025"/>
          </a:xfrm>
          <a:prstGeom prst="rect">
            <a:avLst/>
          </a:prstGeom>
        </p:spPr>
      </p:pic>
      <p:sp>
        <p:nvSpPr>
          <p:cNvPr id="12" name="Rettangolo 11">
            <a:extLst>
              <a:ext uri="{FF2B5EF4-FFF2-40B4-BE49-F238E27FC236}">
                <a16:creationId xmlns:a16="http://schemas.microsoft.com/office/drawing/2014/main" id="{18F6E711-2254-4141-BE58-0F57B0672905}"/>
              </a:ext>
            </a:extLst>
          </p:cNvPr>
          <p:cNvSpPr/>
          <p:nvPr/>
        </p:nvSpPr>
        <p:spPr>
          <a:xfrm>
            <a:off x="7201837"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217055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4106" y="73655"/>
            <a:ext cx="11982450" cy="830997"/>
          </a:xfrm>
          <a:prstGeom prst="rect">
            <a:avLst/>
          </a:prstGeom>
        </p:spPr>
        <p:txBody>
          <a:bodyPr wrap="square">
            <a:spAutoFit/>
          </a:bodyPr>
          <a:lstStyle/>
          <a:p>
            <a:r>
              <a:rPr lang="it-IT" sz="2400" b="1" dirty="0">
                <a:solidFill>
                  <a:schemeClr val="accent2">
                    <a:lumMod val="50000"/>
                  </a:schemeClr>
                </a:solidFill>
                <a:latin typeface="+mj-lt"/>
                <a:ea typeface="+mj-ea"/>
                <a:cs typeface="+mj-cs"/>
              </a:rPr>
              <a:t>Incidenza cumulativa per COVID-19 (per 100,000 ab) per Regione/PA, a 7 e 14gg, dati al </a:t>
            </a:r>
          </a:p>
          <a:p>
            <a:r>
              <a:rPr lang="it-IT" sz="2400" b="1" dirty="0">
                <a:solidFill>
                  <a:schemeClr val="accent2">
                    <a:lumMod val="50000"/>
                  </a:schemeClr>
                </a:solidFill>
                <a:latin typeface="+mj-lt"/>
                <a:ea typeface="+mj-ea"/>
                <a:cs typeface="+mj-cs"/>
              </a:rPr>
              <a:t>22 dicembre 2020</a:t>
            </a:r>
          </a:p>
        </p:txBody>
      </p:sp>
      <p:pic>
        <p:nvPicPr>
          <p:cNvPr id="5" name="Immagine 4">
            <a:extLst>
              <a:ext uri="{FF2B5EF4-FFF2-40B4-BE49-F238E27FC236}">
                <a16:creationId xmlns:a16="http://schemas.microsoft.com/office/drawing/2014/main" id="{12F74B1D-B662-407A-99B7-75377004C119}"/>
              </a:ext>
            </a:extLst>
          </p:cNvPr>
          <p:cNvPicPr>
            <a:picLocks noChangeAspect="1"/>
          </p:cNvPicPr>
          <p:nvPr/>
        </p:nvPicPr>
        <p:blipFill>
          <a:blip r:embed="rId2"/>
          <a:stretch>
            <a:fillRect/>
          </a:stretch>
        </p:blipFill>
        <p:spPr>
          <a:xfrm>
            <a:off x="643269" y="826095"/>
            <a:ext cx="10108019" cy="5511289"/>
          </a:xfrm>
          <a:prstGeom prst="rect">
            <a:avLst/>
          </a:prstGeom>
        </p:spPr>
      </p:pic>
      <p:sp>
        <p:nvSpPr>
          <p:cNvPr id="10" name="Rettangolo 9">
            <a:extLst>
              <a:ext uri="{FF2B5EF4-FFF2-40B4-BE49-F238E27FC236}">
                <a16:creationId xmlns:a16="http://schemas.microsoft.com/office/drawing/2014/main" id="{3C99FFBC-7F95-4243-80F8-9CAA9E749E8C}"/>
              </a:ext>
            </a:extLst>
          </p:cNvPr>
          <p:cNvSpPr/>
          <p:nvPr/>
        </p:nvSpPr>
        <p:spPr>
          <a:xfrm>
            <a:off x="7201837"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38280385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BA408F0-CC76-434A-8D8C-333BC476202A}"/>
              </a:ext>
            </a:extLst>
          </p:cNvPr>
          <p:cNvSpPr txBox="1"/>
          <p:nvPr/>
        </p:nvSpPr>
        <p:spPr>
          <a:xfrm>
            <a:off x="6654896" y="64716"/>
            <a:ext cx="5772149" cy="369332"/>
          </a:xfrm>
          <a:prstGeom prst="rect">
            <a:avLst/>
          </a:prstGeom>
          <a:noFill/>
        </p:spPr>
        <p:txBody>
          <a:bodyPr wrap="square">
            <a:spAutoFit/>
          </a:bodyPr>
          <a:lstStyle/>
          <a:p>
            <a:pPr algn="ctr"/>
            <a:r>
              <a:rPr lang="it-IT" b="1">
                <a:solidFill>
                  <a:schemeClr val="accent2">
                    <a:lumMod val="50000"/>
                  </a:schemeClr>
                </a:solidFill>
                <a:latin typeface="+mj-lt"/>
                <a:ea typeface="+mj-ea"/>
                <a:cs typeface="+mj-cs"/>
              </a:rPr>
              <a:t>Tamponi per settimana per 100000 ab - per regione/PA</a:t>
            </a:r>
          </a:p>
        </p:txBody>
      </p:sp>
      <p:sp>
        <p:nvSpPr>
          <p:cNvPr id="11" name="CasellaDiTesto 10">
            <a:extLst>
              <a:ext uri="{FF2B5EF4-FFF2-40B4-BE49-F238E27FC236}">
                <a16:creationId xmlns:a16="http://schemas.microsoft.com/office/drawing/2014/main" id="{28A92299-2893-48C2-B501-8082F0612AEF}"/>
              </a:ext>
            </a:extLst>
          </p:cNvPr>
          <p:cNvSpPr txBox="1"/>
          <p:nvPr/>
        </p:nvSpPr>
        <p:spPr>
          <a:xfrm>
            <a:off x="0" y="54932"/>
            <a:ext cx="6795573" cy="369332"/>
          </a:xfrm>
          <a:prstGeom prst="rect">
            <a:avLst/>
          </a:prstGeom>
          <a:noFill/>
        </p:spPr>
        <p:txBody>
          <a:bodyPr wrap="square">
            <a:spAutoFit/>
          </a:bodyPr>
          <a:lstStyle/>
          <a:p>
            <a:pPr algn="ctr"/>
            <a:r>
              <a:rPr lang="en-US" b="1" dirty="0" err="1">
                <a:solidFill>
                  <a:schemeClr val="accent2">
                    <a:lumMod val="50000"/>
                  </a:schemeClr>
                </a:solidFill>
                <a:latin typeface="+mj-lt"/>
                <a:ea typeface="+mj-ea"/>
                <a:cs typeface="+mj-cs"/>
              </a:rPr>
              <a:t>Tamponi</a:t>
            </a:r>
            <a:r>
              <a:rPr lang="en-US" b="1" dirty="0">
                <a:solidFill>
                  <a:schemeClr val="accent2">
                    <a:lumMod val="50000"/>
                  </a:schemeClr>
                </a:solidFill>
                <a:latin typeface="+mj-lt"/>
                <a:ea typeface="+mj-ea"/>
                <a:cs typeface="+mj-cs"/>
              </a:rPr>
              <a:t> per </a:t>
            </a:r>
            <a:r>
              <a:rPr lang="en-US" b="1" dirty="0" err="1">
                <a:solidFill>
                  <a:schemeClr val="accent2">
                    <a:lumMod val="50000"/>
                  </a:schemeClr>
                </a:solidFill>
                <a:latin typeface="+mj-lt"/>
                <a:ea typeface="+mj-ea"/>
                <a:cs typeface="+mj-cs"/>
              </a:rPr>
              <a:t>settimana</a:t>
            </a:r>
            <a:r>
              <a:rPr lang="en-US" b="1" dirty="0">
                <a:solidFill>
                  <a:schemeClr val="accent2">
                    <a:lumMod val="50000"/>
                  </a:schemeClr>
                </a:solidFill>
                <a:latin typeface="+mj-lt"/>
                <a:ea typeface="+mj-ea"/>
                <a:cs typeface="+mj-cs"/>
              </a:rPr>
              <a:t>, </a:t>
            </a:r>
            <a:r>
              <a:rPr lang="en-US" b="1" dirty="0" err="1">
                <a:solidFill>
                  <a:schemeClr val="accent2">
                    <a:lumMod val="50000"/>
                  </a:schemeClr>
                </a:solidFill>
                <a:latin typeface="+mj-lt"/>
                <a:ea typeface="+mj-ea"/>
                <a:cs typeface="+mj-cs"/>
              </a:rPr>
              <a:t>casi</a:t>
            </a:r>
            <a:r>
              <a:rPr lang="en-US" b="1" dirty="0">
                <a:solidFill>
                  <a:schemeClr val="accent2">
                    <a:lumMod val="50000"/>
                  </a:schemeClr>
                </a:solidFill>
                <a:latin typeface="+mj-lt"/>
                <a:ea typeface="+mj-ea"/>
                <a:cs typeface="+mj-cs"/>
              </a:rPr>
              <a:t>/</a:t>
            </a:r>
            <a:r>
              <a:rPr lang="en-US" b="1" dirty="0" err="1">
                <a:solidFill>
                  <a:schemeClr val="accent2">
                    <a:lumMod val="50000"/>
                  </a:schemeClr>
                </a:solidFill>
                <a:latin typeface="+mj-lt"/>
                <a:ea typeface="+mj-ea"/>
                <a:cs typeface="+mj-cs"/>
              </a:rPr>
              <a:t>casi</a:t>
            </a:r>
            <a:r>
              <a:rPr lang="en-US" b="1" dirty="0">
                <a:solidFill>
                  <a:schemeClr val="accent2">
                    <a:lumMod val="50000"/>
                  </a:schemeClr>
                </a:solidFill>
                <a:latin typeface="+mj-lt"/>
                <a:ea typeface="+mj-ea"/>
                <a:cs typeface="+mj-cs"/>
              </a:rPr>
              <a:t> </a:t>
            </a:r>
            <a:r>
              <a:rPr lang="en-US" b="1" dirty="0" err="1">
                <a:solidFill>
                  <a:schemeClr val="accent2">
                    <a:lumMod val="50000"/>
                  </a:schemeClr>
                </a:solidFill>
                <a:latin typeface="+mj-lt"/>
                <a:ea typeface="+mj-ea"/>
                <a:cs typeface="+mj-cs"/>
              </a:rPr>
              <a:t>testati</a:t>
            </a:r>
            <a:r>
              <a:rPr lang="en-US" b="1" dirty="0">
                <a:solidFill>
                  <a:schemeClr val="accent2">
                    <a:lumMod val="50000"/>
                  </a:schemeClr>
                </a:solidFill>
                <a:latin typeface="+mj-lt"/>
                <a:ea typeface="+mj-ea"/>
                <a:cs typeface="+mj-cs"/>
              </a:rPr>
              <a:t>, </a:t>
            </a:r>
            <a:r>
              <a:rPr lang="en-US" b="1" dirty="0" err="1">
                <a:solidFill>
                  <a:schemeClr val="accent2">
                    <a:lumMod val="50000"/>
                  </a:schemeClr>
                </a:solidFill>
                <a:latin typeface="+mj-lt"/>
                <a:ea typeface="+mj-ea"/>
                <a:cs typeface="+mj-cs"/>
              </a:rPr>
              <a:t>casi</a:t>
            </a:r>
            <a:r>
              <a:rPr lang="en-US" b="1" dirty="0">
                <a:solidFill>
                  <a:schemeClr val="accent2">
                    <a:lumMod val="50000"/>
                  </a:schemeClr>
                </a:solidFill>
                <a:latin typeface="+mj-lt"/>
                <a:ea typeface="+mj-ea"/>
                <a:cs typeface="+mj-cs"/>
              </a:rPr>
              <a:t>/</a:t>
            </a:r>
            <a:r>
              <a:rPr lang="en-US" b="1" dirty="0" err="1">
                <a:solidFill>
                  <a:schemeClr val="accent2">
                    <a:lumMod val="50000"/>
                  </a:schemeClr>
                </a:solidFill>
                <a:latin typeface="+mj-lt"/>
                <a:ea typeface="+mj-ea"/>
                <a:cs typeface="+mj-cs"/>
              </a:rPr>
              <a:t>tamponi</a:t>
            </a:r>
            <a:r>
              <a:rPr lang="en-US" b="1" dirty="0">
                <a:solidFill>
                  <a:schemeClr val="accent2">
                    <a:lumMod val="50000"/>
                  </a:schemeClr>
                </a:solidFill>
                <a:latin typeface="+mj-lt"/>
                <a:ea typeface="+mj-ea"/>
                <a:cs typeface="+mj-cs"/>
              </a:rPr>
              <a:t> (Fonte </a:t>
            </a:r>
            <a:r>
              <a:rPr lang="en-US" b="1" dirty="0" err="1">
                <a:solidFill>
                  <a:schemeClr val="accent2">
                    <a:lumMod val="50000"/>
                  </a:schemeClr>
                </a:solidFill>
                <a:latin typeface="+mj-lt"/>
                <a:ea typeface="+mj-ea"/>
                <a:cs typeface="+mj-cs"/>
              </a:rPr>
              <a:t>MinSal</a:t>
            </a:r>
            <a:r>
              <a:rPr lang="en-US" b="1" dirty="0">
                <a:solidFill>
                  <a:schemeClr val="accent2">
                    <a:lumMod val="50000"/>
                  </a:schemeClr>
                </a:solidFill>
                <a:latin typeface="+mj-lt"/>
                <a:ea typeface="+mj-ea"/>
                <a:cs typeface="+mj-cs"/>
              </a:rPr>
              <a:t>) </a:t>
            </a:r>
            <a:endParaRPr lang="it-IT" b="1" dirty="0">
              <a:solidFill>
                <a:schemeClr val="accent2">
                  <a:lumMod val="50000"/>
                </a:schemeClr>
              </a:solidFill>
              <a:latin typeface="+mj-lt"/>
              <a:ea typeface="+mj-ea"/>
              <a:cs typeface="+mj-cs"/>
            </a:endParaRPr>
          </a:p>
        </p:txBody>
      </p:sp>
      <p:pic>
        <p:nvPicPr>
          <p:cNvPr id="5" name="Immagine 4">
            <a:extLst>
              <a:ext uri="{FF2B5EF4-FFF2-40B4-BE49-F238E27FC236}">
                <a16:creationId xmlns:a16="http://schemas.microsoft.com/office/drawing/2014/main" id="{51DD7FE4-9372-459E-89AD-1AE5143F0F1B}"/>
              </a:ext>
            </a:extLst>
          </p:cNvPr>
          <p:cNvPicPr>
            <a:picLocks noChangeAspect="1"/>
          </p:cNvPicPr>
          <p:nvPr/>
        </p:nvPicPr>
        <p:blipFill>
          <a:blip r:embed="rId2"/>
          <a:stretch>
            <a:fillRect/>
          </a:stretch>
        </p:blipFill>
        <p:spPr>
          <a:xfrm>
            <a:off x="674915" y="434048"/>
            <a:ext cx="4961672" cy="6074415"/>
          </a:xfrm>
          <a:prstGeom prst="rect">
            <a:avLst/>
          </a:prstGeom>
        </p:spPr>
      </p:pic>
      <p:pic>
        <p:nvPicPr>
          <p:cNvPr id="7" name="Immagine 6">
            <a:extLst>
              <a:ext uri="{FF2B5EF4-FFF2-40B4-BE49-F238E27FC236}">
                <a16:creationId xmlns:a16="http://schemas.microsoft.com/office/drawing/2014/main" id="{B1AEF800-0526-487D-908A-E302C8279D11}"/>
              </a:ext>
            </a:extLst>
          </p:cNvPr>
          <p:cNvPicPr>
            <a:picLocks noChangeAspect="1"/>
          </p:cNvPicPr>
          <p:nvPr/>
        </p:nvPicPr>
        <p:blipFill>
          <a:blip r:embed="rId3"/>
          <a:stretch>
            <a:fillRect/>
          </a:stretch>
        </p:blipFill>
        <p:spPr>
          <a:xfrm>
            <a:off x="6854646" y="424264"/>
            <a:ext cx="4977026" cy="6362700"/>
          </a:xfrm>
          <a:prstGeom prst="rect">
            <a:avLst/>
          </a:prstGeom>
        </p:spPr>
      </p:pic>
      <p:sp>
        <p:nvSpPr>
          <p:cNvPr id="12" name="Rettangolo 11">
            <a:extLst>
              <a:ext uri="{FF2B5EF4-FFF2-40B4-BE49-F238E27FC236}">
                <a16:creationId xmlns:a16="http://schemas.microsoft.com/office/drawing/2014/main" id="{C8CB93E5-654A-44FA-B258-86D2E6A30D62}"/>
              </a:ext>
            </a:extLst>
          </p:cNvPr>
          <p:cNvSpPr/>
          <p:nvPr/>
        </p:nvSpPr>
        <p:spPr>
          <a:xfrm>
            <a:off x="4320414"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366744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49233-87D6-4B94-9311-595C40292C7B}"/>
              </a:ext>
            </a:extLst>
          </p:cNvPr>
          <p:cNvPicPr>
            <a:picLocks noChangeAspect="1"/>
          </p:cNvPicPr>
          <p:nvPr/>
        </p:nvPicPr>
        <p:blipFill rotWithShape="1">
          <a:blip r:embed="rId2"/>
          <a:srcRect l="37348" t="43258" r="1018" b="47061"/>
          <a:stretch/>
        </p:blipFill>
        <p:spPr>
          <a:xfrm>
            <a:off x="107156" y="832770"/>
            <a:ext cx="12191999" cy="627014"/>
          </a:xfrm>
          <a:prstGeom prst="rect">
            <a:avLst/>
          </a:prstGeom>
        </p:spPr>
      </p:pic>
      <p:sp>
        <p:nvSpPr>
          <p:cNvPr id="6" name="CasellaDiTesto 5">
            <a:extLst>
              <a:ext uri="{FF2B5EF4-FFF2-40B4-BE49-F238E27FC236}">
                <a16:creationId xmlns:a16="http://schemas.microsoft.com/office/drawing/2014/main" id="{CB6AD7BA-23F8-4A30-8093-FBA9E5FC3802}"/>
              </a:ext>
            </a:extLst>
          </p:cNvPr>
          <p:cNvSpPr txBox="1"/>
          <p:nvPr/>
        </p:nvSpPr>
        <p:spPr>
          <a:xfrm>
            <a:off x="133069" y="935992"/>
            <a:ext cx="7567072" cy="400110"/>
          </a:xfrm>
          <a:prstGeom prst="rect">
            <a:avLst/>
          </a:prstGeom>
          <a:noFill/>
        </p:spPr>
        <p:txBody>
          <a:bodyPr wrap="none" rtlCol="0">
            <a:spAutoFit/>
          </a:bodyPr>
          <a:lstStyle/>
          <a:p>
            <a:r>
              <a:rPr lang="it-IT" sz="2000" b="1">
                <a:solidFill>
                  <a:schemeClr val="bg1"/>
                </a:solidFill>
              </a:rPr>
              <a:t>Nuovi casi presenti su tutto il territorio nazionale negli ultimi 14 giorni</a:t>
            </a:r>
          </a:p>
        </p:txBody>
      </p:sp>
      <p:sp>
        <p:nvSpPr>
          <p:cNvPr id="9" name="Titolo 1">
            <a:extLst>
              <a:ext uri="{FF2B5EF4-FFF2-40B4-BE49-F238E27FC236}">
                <a16:creationId xmlns:a16="http://schemas.microsoft.com/office/drawing/2014/main" id="{98635B1A-86B7-4E76-B634-9666DC325137}"/>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chemeClr val="accent2">
                    <a:lumMod val="50000"/>
                  </a:schemeClr>
                </a:solidFill>
              </a:rPr>
              <a:t>Comuni con almeno un nuovo caso di infezione da virus SARS-CoV-2 diagnosticato e incidenza regionale, 7 – 20 dicembre 2020</a:t>
            </a:r>
            <a:endParaRPr lang="it-CH" sz="2400" b="1" dirty="0">
              <a:solidFill>
                <a:schemeClr val="accent2">
                  <a:lumMod val="50000"/>
                </a:schemeClr>
              </a:solidFill>
            </a:endParaRPr>
          </a:p>
        </p:txBody>
      </p:sp>
      <p:pic>
        <p:nvPicPr>
          <p:cNvPr id="2" name="Immagine 1">
            <a:extLst>
              <a:ext uri="{FF2B5EF4-FFF2-40B4-BE49-F238E27FC236}">
                <a16:creationId xmlns:a16="http://schemas.microsoft.com/office/drawing/2014/main" id="{7D098219-6792-4F01-9074-6C237813025A}"/>
              </a:ext>
            </a:extLst>
          </p:cNvPr>
          <p:cNvPicPr>
            <a:picLocks noChangeAspect="1"/>
          </p:cNvPicPr>
          <p:nvPr/>
        </p:nvPicPr>
        <p:blipFill rotWithShape="1">
          <a:blip r:embed="rId3">
            <a:clrChange>
              <a:clrFrom>
                <a:srgbClr val="FFFFFF"/>
              </a:clrFrom>
              <a:clrTo>
                <a:srgbClr val="FFFFFF">
                  <a:alpha val="0"/>
                </a:srgbClr>
              </a:clrTo>
            </a:clrChange>
          </a:blip>
          <a:srcRect l="35581" t="88502" r="27442" b="5839"/>
          <a:stretch/>
        </p:blipFill>
        <p:spPr>
          <a:xfrm>
            <a:off x="7013564" y="5722591"/>
            <a:ext cx="4905259" cy="398834"/>
          </a:xfrm>
          <a:prstGeom prst="rect">
            <a:avLst/>
          </a:prstGeom>
        </p:spPr>
      </p:pic>
      <p:pic>
        <p:nvPicPr>
          <p:cNvPr id="5" name="Immagine 4">
            <a:extLst>
              <a:ext uri="{FF2B5EF4-FFF2-40B4-BE49-F238E27FC236}">
                <a16:creationId xmlns:a16="http://schemas.microsoft.com/office/drawing/2014/main" id="{B5AFBA6C-ABF4-475B-8284-88E8027A87A8}"/>
              </a:ext>
            </a:extLst>
          </p:cNvPr>
          <p:cNvPicPr>
            <a:picLocks noChangeAspect="1"/>
          </p:cNvPicPr>
          <p:nvPr/>
        </p:nvPicPr>
        <p:blipFill rotWithShape="1">
          <a:blip r:embed="rId4"/>
          <a:srcRect l="24680" t="88878" r="26396" b="8147"/>
          <a:stretch/>
        </p:blipFill>
        <p:spPr>
          <a:xfrm>
            <a:off x="133069" y="5851188"/>
            <a:ext cx="6323800" cy="204280"/>
          </a:xfrm>
          <a:prstGeom prst="rect">
            <a:avLst/>
          </a:prstGeom>
        </p:spPr>
      </p:pic>
      <p:pic>
        <p:nvPicPr>
          <p:cNvPr id="1026" name="Picture 2" descr="CASI DI COVID-19 DIAGNOSTICATI IN ITALIA PER COMUNE DI DOMICILIO/RESIDENZA (COMUNI CON ALMENO UN CASO) - PERIODO:  7/12-20/12/2020">
            <a:extLst>
              <a:ext uri="{FF2B5EF4-FFF2-40B4-BE49-F238E27FC236}">
                <a16:creationId xmlns:a16="http://schemas.microsoft.com/office/drawing/2014/main" id="{E1FC6A4D-92A2-4309-8C6E-9CAE747F2C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786" t="5427" r="23411" b="7752"/>
          <a:stretch/>
        </p:blipFill>
        <p:spPr bwMode="auto">
          <a:xfrm>
            <a:off x="7846828" y="1526778"/>
            <a:ext cx="3226981" cy="4056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MERO CASI DI COVID-19 (PER 100.000 AB) DIAGNOSTICATI IN ITALIA PER REGIONE - PERIODO:  7/12-20/12/2020">
            <a:extLst>
              <a:ext uri="{FF2B5EF4-FFF2-40B4-BE49-F238E27FC236}">
                <a16:creationId xmlns:a16="http://schemas.microsoft.com/office/drawing/2014/main" id="{06ABC92D-6527-4470-A68A-702991006C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670"/>
          <a:stretch/>
        </p:blipFill>
        <p:spPr bwMode="auto">
          <a:xfrm>
            <a:off x="649340" y="1592384"/>
            <a:ext cx="5807529" cy="4195814"/>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5859C135-723E-48F5-8A5D-0018FD0AE60A}"/>
              </a:ext>
            </a:extLst>
          </p:cNvPr>
          <p:cNvSpPr/>
          <p:nvPr/>
        </p:nvSpPr>
        <p:spPr>
          <a:xfrm>
            <a:off x="7201837"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14421332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2"/>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133069" y="935992"/>
            <a:ext cx="9061135" cy="369332"/>
          </a:xfrm>
          <a:prstGeom prst="rect">
            <a:avLst/>
          </a:prstGeom>
          <a:noFill/>
        </p:spPr>
        <p:txBody>
          <a:bodyPr wrap="none" rtlCol="0">
            <a:spAutoFit/>
          </a:bodyPr>
          <a:lstStyle/>
          <a:p>
            <a:r>
              <a:rPr lang="it-IT" b="1" dirty="0">
                <a:solidFill>
                  <a:schemeClr val="bg1"/>
                </a:solidFill>
              </a:rPr>
              <a:t>Età mediana diminuita nelle ultime due settimane, in diminuzione casi in tutte le fasce di età </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Caratteristiche della popolazione affetta</a:t>
            </a:r>
            <a:endParaRPr lang="it-CH" sz="3600" b="1">
              <a:solidFill>
                <a:schemeClr val="accent2">
                  <a:lumMod val="50000"/>
                </a:schemeClr>
              </a:solidFill>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AB1B932-1BE5-4EE0-9F9D-D122A85F8D20}"/>
              </a:ext>
            </a:extLst>
          </p:cNvPr>
          <p:cNvSpPr/>
          <p:nvPr/>
        </p:nvSpPr>
        <p:spPr>
          <a:xfrm>
            <a:off x="6416428" y="5316745"/>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30B42198-B983-42A6-81E0-C9A087D3CB32}"/>
              </a:ext>
            </a:extLst>
          </p:cNvPr>
          <p:cNvPicPr>
            <a:picLocks noChangeAspect="1"/>
          </p:cNvPicPr>
          <p:nvPr/>
        </p:nvPicPr>
        <p:blipFill>
          <a:blip r:embed="rId3"/>
          <a:stretch>
            <a:fillRect/>
          </a:stretch>
        </p:blipFill>
        <p:spPr>
          <a:xfrm>
            <a:off x="6391719" y="5668540"/>
            <a:ext cx="5693124" cy="472785"/>
          </a:xfrm>
          <a:prstGeom prst="rect">
            <a:avLst/>
          </a:prstGeom>
        </p:spPr>
      </p:pic>
      <p:pic>
        <p:nvPicPr>
          <p:cNvPr id="6" name="Immagine 5">
            <a:extLst>
              <a:ext uri="{FF2B5EF4-FFF2-40B4-BE49-F238E27FC236}">
                <a16:creationId xmlns:a16="http://schemas.microsoft.com/office/drawing/2014/main" id="{198783A1-BF82-4A2A-A420-D38B724D787D}"/>
              </a:ext>
            </a:extLst>
          </p:cNvPr>
          <p:cNvPicPr>
            <a:picLocks noChangeAspect="1"/>
          </p:cNvPicPr>
          <p:nvPr/>
        </p:nvPicPr>
        <p:blipFill>
          <a:blip r:embed="rId4"/>
          <a:stretch>
            <a:fillRect/>
          </a:stretch>
        </p:blipFill>
        <p:spPr>
          <a:xfrm>
            <a:off x="185533" y="5577161"/>
            <a:ext cx="5693124" cy="403102"/>
          </a:xfrm>
          <a:prstGeom prst="rect">
            <a:avLst/>
          </a:prstGeom>
        </p:spPr>
      </p:pic>
      <p:pic>
        <p:nvPicPr>
          <p:cNvPr id="2050" name="Picture 2">
            <a:extLst>
              <a:ext uri="{FF2B5EF4-FFF2-40B4-BE49-F238E27FC236}">
                <a16:creationId xmlns:a16="http://schemas.microsoft.com/office/drawing/2014/main" id="{F2BCA574-64F6-427B-AB14-75FBCE237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 y="1701281"/>
            <a:ext cx="5948215" cy="3717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48496E8-6FC2-4391-9D61-7E19CFC6E0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803453"/>
            <a:ext cx="5948216" cy="3717635"/>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a:extLst>
              <a:ext uri="{FF2B5EF4-FFF2-40B4-BE49-F238E27FC236}">
                <a16:creationId xmlns:a16="http://schemas.microsoft.com/office/drawing/2014/main" id="{761E315B-AF22-4E04-9A34-77B63CBB1639}"/>
              </a:ext>
            </a:extLst>
          </p:cNvPr>
          <p:cNvSpPr/>
          <p:nvPr/>
        </p:nvSpPr>
        <p:spPr>
          <a:xfrm>
            <a:off x="7502081" y="656384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22 dicembre</a:t>
            </a:r>
            <a:r>
              <a:rPr lang="it-IT" sz="1050" b="0" i="0" dirty="0">
                <a:solidFill>
                  <a:srgbClr val="333333"/>
                </a:solidFill>
                <a:effectLst/>
                <a:latin typeface="Source Sans Pro" panose="020B0503030403020204" pitchFamily="34" charset="0"/>
              </a:rPr>
              <a:t> 2020</a:t>
            </a:r>
            <a:endParaRPr lang="it-IT" sz="1050" dirty="0"/>
          </a:p>
        </p:txBody>
      </p:sp>
    </p:spTree>
    <p:extLst>
      <p:ext uri="{BB962C8B-B14F-4D97-AF65-F5344CB8AC3E}">
        <p14:creationId xmlns:p14="http://schemas.microsoft.com/office/powerpoint/2010/main" val="120874097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1" ma:contentTypeDescription="Creare un nuovo documento." ma:contentTypeScope="" ma:versionID="5a6753c81364d5bc593a1b77ce1d8145">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7cd8e1af98b71b9e486240c02c486d20"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467D4-162E-4D32-982B-C4F38B4FE60B}">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389B68-1887-4480-9B6E-134D688B9514}">
  <ds:schemaRefs>
    <ds:schemaRef ds:uri="25c54569-3efc-4e4d-8ffe-1d97b30a5375"/>
    <ds:schemaRef ds:uri="d253fb2c-0a8a-4170-a1e4-f00d5a1135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FDD65D-0E41-438A-91AE-4CAFC40BA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408</TotalTime>
  <Words>1612</Words>
  <Application>Microsoft Macintosh PowerPoint</Application>
  <PresentationFormat>Widescreen</PresentationFormat>
  <Paragraphs>206</Paragraphs>
  <Slides>34</Slides>
  <Notes>1</Notes>
  <HiddenSlides>0</HiddenSlides>
  <MMClips>0</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34</vt:i4>
      </vt:variant>
    </vt:vector>
  </HeadingPairs>
  <TitlesOfParts>
    <vt:vector size="49" baseType="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Casi notificati al sistema di Sorveglianza integrata COVID-19 in Italia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del rischio di una epidemia non controllata e non gestibile da SARS-CoV-2</vt:lpstr>
      <vt:lpstr>Presentazione standard di PowerPoint</vt:lpstr>
      <vt:lpstr>Monitoraggio : disegnato per avere una molteplicità di fonti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Silvio Brusaferro</cp:lastModifiedBy>
  <cp:revision>2</cp:revision>
  <dcterms:created xsi:type="dcterms:W3CDTF">2020-12-11T17:55:46Z</dcterms:created>
  <dcterms:modified xsi:type="dcterms:W3CDTF">2020-12-24T07:52:20Z</dcterms:modified>
</cp:coreProperties>
</file>