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67" r:id="rId5"/>
  </p:sldMasterIdLst>
  <p:notesMasterIdLst>
    <p:notesMasterId r:id="rId32"/>
  </p:notesMasterIdLst>
  <p:sldIdLst>
    <p:sldId id="262" r:id="rId6"/>
    <p:sldId id="263" r:id="rId7"/>
    <p:sldId id="264" r:id="rId8"/>
    <p:sldId id="265" r:id="rId9"/>
    <p:sldId id="1290" r:id="rId10"/>
    <p:sldId id="272" r:id="rId11"/>
    <p:sldId id="1143" r:id="rId12"/>
    <p:sldId id="1368" r:id="rId13"/>
    <p:sldId id="1396" r:id="rId14"/>
    <p:sldId id="1307" r:id="rId15"/>
    <p:sldId id="1344" r:id="rId16"/>
    <p:sldId id="1382" r:id="rId17"/>
    <p:sldId id="1383" r:id="rId18"/>
    <p:sldId id="1384" r:id="rId19"/>
    <p:sldId id="1375" r:id="rId20"/>
    <p:sldId id="1308" r:id="rId21"/>
    <p:sldId id="1378" r:id="rId22"/>
    <p:sldId id="1278" r:id="rId23"/>
    <p:sldId id="1283" r:id="rId24"/>
    <p:sldId id="1287" r:id="rId25"/>
    <p:sldId id="1379" r:id="rId26"/>
    <p:sldId id="1389" r:id="rId27"/>
    <p:sldId id="1390" r:id="rId28"/>
    <p:sldId id="1391" r:id="rId29"/>
    <p:sldId id="1392" r:id="rId30"/>
    <p:sldId id="1395" r:id="rId3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eo Urdiales Alberto" initials="MUA" lastIdx="1" clrIdx="0">
    <p:extLst>
      <p:ext uri="{19B8F6BF-5375-455C-9EA6-DF929625EA0E}">
        <p15:presenceInfo xmlns:p15="http://schemas.microsoft.com/office/powerpoint/2012/main" userId="S::alberto.mateourdiales@iss.it::c247f04b-9e0b-4257-8bb5-2e16d304bc91" providerId="AD"/>
      </p:ext>
    </p:extLst>
  </p:cmAuthor>
  <p:cmAuthor id="2" name="Del Manso Martina" initials="DMM" lastIdx="1" clrIdx="1">
    <p:extLst>
      <p:ext uri="{19B8F6BF-5375-455C-9EA6-DF929625EA0E}">
        <p15:presenceInfo xmlns:p15="http://schemas.microsoft.com/office/powerpoint/2012/main" userId="S::martina.delmanso@iss.it::513a9d34-6994-41b9-901c-f28dde9905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B7"/>
    <a:srgbClr val="D3E4F3"/>
    <a:srgbClr val="0066CC"/>
    <a:srgbClr val="F7F7F7"/>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0"/>
    <p:restoredTop sz="94670"/>
  </p:normalViewPr>
  <p:slideViewPr>
    <p:cSldViewPr snapToGrid="0">
      <p:cViewPr varScale="1">
        <p:scale>
          <a:sx n="109" d="100"/>
          <a:sy n="109" d="100"/>
        </p:scale>
        <p:origin x="680" y="18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3BCD49-B6F6-48F3-8C05-FD59FFE46DBD}" type="datetimeFigureOut">
              <a:rPr lang="it-IT"/>
              <a:t>05/11/2021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5A4D38-D582-4376-ABC6-6BBE0702E13E}" type="slidenum">
              <a:rPr lang="it-IT"/>
              <a:t>‹N›</a:t>
            </a:fld>
            <a:endParaRPr lang="it-IT"/>
          </a:p>
        </p:txBody>
      </p:sp>
    </p:spTree>
    <p:extLst>
      <p:ext uri="{BB962C8B-B14F-4D97-AF65-F5344CB8AC3E}">
        <p14:creationId xmlns:p14="http://schemas.microsoft.com/office/powerpoint/2010/main" val="3313194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365A4D38-D582-4376-ABC6-6BBE0702E13E}" type="slidenum">
              <a:rPr lang="it-IT" smtClean="0"/>
              <a:t>11</a:t>
            </a:fld>
            <a:endParaRPr lang="it-IT"/>
          </a:p>
        </p:txBody>
      </p:sp>
    </p:spTree>
    <p:extLst>
      <p:ext uri="{BB962C8B-B14F-4D97-AF65-F5344CB8AC3E}">
        <p14:creationId xmlns:p14="http://schemas.microsoft.com/office/powerpoint/2010/main" val="3675047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365A4D38-D582-4376-ABC6-6BBE0702E13E}" type="slidenum">
              <a:rPr lang="it-IT" smtClean="0"/>
              <a:t>21</a:t>
            </a:fld>
            <a:endParaRPr lang="it-IT"/>
          </a:p>
        </p:txBody>
      </p:sp>
    </p:spTree>
    <p:extLst>
      <p:ext uri="{BB962C8B-B14F-4D97-AF65-F5344CB8AC3E}">
        <p14:creationId xmlns:p14="http://schemas.microsoft.com/office/powerpoint/2010/main" val="4124121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81AD8A56-AA01-4C8A-8637-C672DAE39F2E}" type="slidenum">
              <a:rPr lang="it-IT" smtClean="0"/>
              <a:t>24</a:t>
            </a:fld>
            <a:endParaRPr lang="it-IT"/>
          </a:p>
        </p:txBody>
      </p:sp>
    </p:spTree>
    <p:extLst>
      <p:ext uri="{BB962C8B-B14F-4D97-AF65-F5344CB8AC3E}">
        <p14:creationId xmlns:p14="http://schemas.microsoft.com/office/powerpoint/2010/main" val="4138324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81AD8A56-AA01-4C8A-8637-C672DAE39F2E}" type="slidenum">
              <a:rPr lang="it-IT" smtClean="0"/>
              <a:t>25</a:t>
            </a:fld>
            <a:endParaRPr lang="it-IT"/>
          </a:p>
        </p:txBody>
      </p:sp>
    </p:spTree>
    <p:extLst>
      <p:ext uri="{BB962C8B-B14F-4D97-AF65-F5344CB8AC3E}">
        <p14:creationId xmlns:p14="http://schemas.microsoft.com/office/powerpoint/2010/main" val="698307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solidFill>
                  <a:srgbClr val="0064B7"/>
                </a:solidFill>
                <a:latin typeface="Titillium Web" panose="00000500000000000000"/>
              </a:defRPr>
            </a:lvl1pPr>
          </a:lstStyle>
          <a:p>
            <a:r>
              <a:rPr lang="it-IT"/>
              <a:t>Fare clic per modificare lo stile del titolo dello schema</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solidFill>
                  <a:srgbClr val="0064B7"/>
                </a:solidFill>
                <a:latin typeface="Titillium Web" panose="0000050000000000000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a:xfrm>
            <a:off x="792480" y="6492875"/>
            <a:ext cx="2743200" cy="365125"/>
          </a:xfrm>
        </p:spPr>
        <p:txBody>
          <a:bodyPr/>
          <a:lstStyle/>
          <a:p>
            <a:fld id="{4D173B44-B3C8-4047-8844-C47D3CFD0A56}" type="datetimeFigureOut">
              <a:rPr lang="it-IT" smtClean="0"/>
              <a:t>05/11/2021</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4193051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Layout personalizzato">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B3E96E5B-CF38-418E-BB54-7DD2E362D1E4}"/>
              </a:ext>
            </a:extLst>
          </p:cNvPr>
          <p:cNvSpPr/>
          <p:nvPr/>
        </p:nvSpPr>
        <p:spPr>
          <a:xfrm>
            <a:off x="6096000" y="676932"/>
            <a:ext cx="5715472" cy="4521141"/>
          </a:xfrm>
          <a:prstGeom prst="rect">
            <a:avLst/>
          </a:prstGeom>
          <a:solidFill>
            <a:srgbClr val="D3E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96DEF214-E0BE-4DF8-9103-30A836A3D6CB}"/>
              </a:ext>
            </a:extLst>
          </p:cNvPr>
          <p:cNvSpPr>
            <a:spLocks noGrp="1"/>
          </p:cNvSpPr>
          <p:nvPr>
            <p:ph type="title"/>
          </p:nvPr>
        </p:nvSpPr>
        <p:spPr>
          <a:xfrm>
            <a:off x="458638" y="2121894"/>
            <a:ext cx="5364192" cy="2277578"/>
          </a:xfrm>
        </p:spPr>
        <p:txBody>
          <a:bodyPr/>
          <a:lstStyle>
            <a:lvl1pPr>
              <a:defRPr>
                <a:solidFill>
                  <a:srgbClr val="0064B7"/>
                </a:solidFill>
              </a:defRPr>
            </a:lvl1pPr>
          </a:lstStyle>
          <a:p>
            <a:r>
              <a:rPr lang="it-IT"/>
              <a:t>Fare clic per modificare lo stile del titolo dello schema</a:t>
            </a:r>
          </a:p>
        </p:txBody>
      </p:sp>
      <p:pic>
        <p:nvPicPr>
          <p:cNvPr id="11" name="Immagine 10">
            <a:extLst>
              <a:ext uri="{FF2B5EF4-FFF2-40B4-BE49-F238E27FC236}">
                <a16:creationId xmlns:a16="http://schemas.microsoft.com/office/drawing/2014/main" id="{2F3FF30B-8C93-4AD6-99D2-CE475F460B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0104" y="1601881"/>
            <a:ext cx="1204240" cy="1040026"/>
          </a:xfrm>
          <a:prstGeom prst="rect">
            <a:avLst/>
          </a:prstGeom>
          <a:effectLst/>
        </p:spPr>
      </p:pic>
      <p:sp>
        <p:nvSpPr>
          <p:cNvPr id="13" name="Segnaposto testo 12">
            <a:extLst>
              <a:ext uri="{FF2B5EF4-FFF2-40B4-BE49-F238E27FC236}">
                <a16:creationId xmlns:a16="http://schemas.microsoft.com/office/drawing/2014/main" id="{D7E6EDC0-DCD4-4576-A46E-E04F4ABDFFF5}"/>
              </a:ext>
            </a:extLst>
          </p:cNvPr>
          <p:cNvSpPr>
            <a:spLocks noGrp="1"/>
          </p:cNvSpPr>
          <p:nvPr>
            <p:ph type="body" sz="quarter" idx="10"/>
          </p:nvPr>
        </p:nvSpPr>
        <p:spPr>
          <a:xfrm>
            <a:off x="6515100" y="2122488"/>
            <a:ext cx="5057775" cy="227647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916307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A926AA-0BA2-4BA0-828A-68FD4D3BFBEC}"/>
              </a:ext>
            </a:extLst>
          </p:cNvPr>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data 2">
            <a:extLst>
              <a:ext uri="{FF2B5EF4-FFF2-40B4-BE49-F238E27FC236}">
                <a16:creationId xmlns:a16="http://schemas.microsoft.com/office/drawing/2014/main" id="{A9BE1FA0-A474-4C58-98D5-337CB5F88834}"/>
              </a:ext>
            </a:extLst>
          </p:cNvPr>
          <p:cNvSpPr>
            <a:spLocks noGrp="1"/>
          </p:cNvSpPr>
          <p:nvPr>
            <p:ph type="dt" sz="half" idx="10"/>
          </p:nvPr>
        </p:nvSpPr>
        <p:spPr/>
        <p:txBody>
          <a:bodyPr/>
          <a:lstStyle/>
          <a:p>
            <a:fld id="{4D173B44-B3C8-4047-8844-C47D3CFD0A56}" type="datetimeFigureOut">
              <a:rPr lang="it-IT" smtClean="0"/>
              <a:t>05/11/2021</a:t>
            </a:fld>
            <a:endParaRPr lang="it-IT"/>
          </a:p>
        </p:txBody>
      </p:sp>
      <p:sp>
        <p:nvSpPr>
          <p:cNvPr id="4" name="Segnaposto piè di pagina 3">
            <a:extLst>
              <a:ext uri="{FF2B5EF4-FFF2-40B4-BE49-F238E27FC236}">
                <a16:creationId xmlns:a16="http://schemas.microsoft.com/office/drawing/2014/main" id="{C37FBFE8-0AD6-4BB1-8785-4315249CCD0D}"/>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a:extLst>
              <a:ext uri="{FF2B5EF4-FFF2-40B4-BE49-F238E27FC236}">
                <a16:creationId xmlns:a16="http://schemas.microsoft.com/office/drawing/2014/main" id="{C3EF4319-7339-420E-A9B2-189C245CF75C}"/>
              </a:ext>
            </a:extLst>
          </p:cNvPr>
          <p:cNvSpPr>
            <a:spLocks noGrp="1"/>
          </p:cNvSpPr>
          <p:nvPr>
            <p:ph type="sldNum" sz="quarter" idx="12"/>
          </p:nvPr>
        </p:nvSpPr>
        <p:spPr/>
        <p:txBody>
          <a:bodyPr/>
          <a:lstStyle/>
          <a:p>
            <a:fld id="{45854D30-785F-4995-9BC1-C7BF7CC0876F}" type="slidenum">
              <a:rPr lang="it-IT" smtClean="0"/>
              <a:t>‹N›</a:t>
            </a:fld>
            <a:endParaRPr lang="it-IT"/>
          </a:p>
        </p:txBody>
      </p:sp>
      <p:pic>
        <p:nvPicPr>
          <p:cNvPr id="7" name="Immagine 6">
            <a:extLst>
              <a:ext uri="{FF2B5EF4-FFF2-40B4-BE49-F238E27FC236}">
                <a16:creationId xmlns:a16="http://schemas.microsoft.com/office/drawing/2014/main" id="{A12E29AE-52A7-49F9-ADFE-3D2798DBC5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1415" y="2341419"/>
            <a:ext cx="7749171" cy="1892453"/>
          </a:xfrm>
          <a:prstGeom prst="rect">
            <a:avLst/>
          </a:prstGeom>
        </p:spPr>
      </p:pic>
    </p:spTree>
    <p:extLst>
      <p:ext uri="{BB962C8B-B14F-4D97-AF65-F5344CB8AC3E}">
        <p14:creationId xmlns:p14="http://schemas.microsoft.com/office/powerpoint/2010/main" val="2544138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D4FC1B-FB8B-430C-BE68-15F61D681526}"/>
              </a:ext>
            </a:extLst>
          </p:cNvPr>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data 2">
            <a:extLst>
              <a:ext uri="{FF2B5EF4-FFF2-40B4-BE49-F238E27FC236}">
                <a16:creationId xmlns:a16="http://schemas.microsoft.com/office/drawing/2014/main" id="{E54BABCE-9D20-4768-9370-24CAFFC6DCC2}"/>
              </a:ext>
            </a:extLst>
          </p:cNvPr>
          <p:cNvSpPr>
            <a:spLocks noGrp="1"/>
          </p:cNvSpPr>
          <p:nvPr>
            <p:ph type="dt" sz="half" idx="10"/>
          </p:nvPr>
        </p:nvSpPr>
        <p:spPr/>
        <p:txBody>
          <a:bodyPr/>
          <a:lstStyle/>
          <a:p>
            <a:fld id="{4D173B44-B3C8-4047-8844-C47D3CFD0A56}" type="datetimeFigureOut">
              <a:rPr lang="it-IT" smtClean="0"/>
              <a:t>05/11/2021</a:t>
            </a:fld>
            <a:endParaRPr lang="it-IT"/>
          </a:p>
        </p:txBody>
      </p:sp>
      <p:sp>
        <p:nvSpPr>
          <p:cNvPr id="4" name="Segnaposto piè di pagina 3">
            <a:extLst>
              <a:ext uri="{FF2B5EF4-FFF2-40B4-BE49-F238E27FC236}">
                <a16:creationId xmlns:a16="http://schemas.microsoft.com/office/drawing/2014/main" id="{4550C4E8-CFB0-485F-84FE-695BB4FCE23B}"/>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a:extLst>
              <a:ext uri="{FF2B5EF4-FFF2-40B4-BE49-F238E27FC236}">
                <a16:creationId xmlns:a16="http://schemas.microsoft.com/office/drawing/2014/main" id="{B2D36051-3DD3-41B6-8A2C-0EC700250B02}"/>
              </a:ext>
            </a:extLst>
          </p:cNvPr>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1661363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solidFill>
                  <a:srgbClr val="0064B7"/>
                </a:solidFill>
              </a:defRPr>
            </a:lvl1pPr>
          </a:lstStyle>
          <a:p>
            <a:r>
              <a:rPr lang="it-IT"/>
              <a:t>Fare clic per modificare lo stile del titolo dello schema</a:t>
            </a:r>
          </a:p>
        </p:txBody>
      </p:sp>
      <p:sp>
        <p:nvSpPr>
          <p:cNvPr id="3" name="Segnaposto contenuto 2"/>
          <p:cNvSpPr>
            <a:spLocks noGrp="1"/>
          </p:cNvSpPr>
          <p:nvPr>
            <p:ph idx="1" hasCustomPrompt="1"/>
          </p:nvPr>
        </p:nvSpPr>
        <p:spPr>
          <a:xfrm>
            <a:off x="5183188" y="987425"/>
            <a:ext cx="6172200" cy="4873625"/>
          </a:xfrm>
        </p:spPr>
        <p:txBody>
          <a:bodyPr anchor="ctr"/>
          <a:lstStyle>
            <a:lvl1pPr>
              <a:defRPr sz="3200">
                <a:solidFill>
                  <a:srgbClr val="0064B7"/>
                </a:solidFill>
              </a:defRPr>
            </a:lvl1pPr>
            <a:lvl2pPr>
              <a:defRPr sz="2800">
                <a:solidFill>
                  <a:srgbClr val="0064B7"/>
                </a:solidFill>
              </a:defRPr>
            </a:lvl2pPr>
            <a:lvl3pPr>
              <a:defRPr sz="2400">
                <a:solidFill>
                  <a:srgbClr val="0064B7"/>
                </a:solidFill>
              </a:defRPr>
            </a:lvl3pPr>
            <a:lvl4pPr>
              <a:defRPr sz="2000">
                <a:solidFill>
                  <a:srgbClr val="0064B7"/>
                </a:solidFill>
              </a:defRPr>
            </a:lvl4pPr>
            <a:lvl5pPr>
              <a:defRPr sz="2000">
                <a:solidFill>
                  <a:srgbClr val="0064B7"/>
                </a:solidFill>
              </a:defRPr>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solidFill>
                  <a:srgbClr val="0064B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4D173B44-B3C8-4047-8844-C47D3CFD0A56}" type="datetimeFigureOut">
              <a:rPr lang="it-IT" smtClean="0"/>
              <a:t>05/11/2021</a:t>
            </a:fld>
            <a:endParaRPr lang="it-IT"/>
          </a:p>
        </p:txBody>
      </p:sp>
      <p:sp>
        <p:nvSpPr>
          <p:cNvPr id="6" name="Segnaposto piè di pagina 5"/>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3085818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solidFill>
                  <a:srgbClr val="0064B7"/>
                </a:solidFill>
              </a:defRPr>
            </a:lvl1pPr>
          </a:lstStyle>
          <a:p>
            <a:r>
              <a:rPr lang="it-IT"/>
              <a:t>Fare clic per modificare lo stile del titolo dello schema</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solidFill>
                  <a:srgbClr val="0064B7"/>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solidFill>
                  <a:srgbClr val="0064B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4D173B44-B3C8-4047-8844-C47D3CFD0A56}" type="datetimeFigureOut">
              <a:rPr lang="it-IT" smtClean="0"/>
              <a:t>05/11/2021</a:t>
            </a:fld>
            <a:endParaRPr lang="it-IT"/>
          </a:p>
        </p:txBody>
      </p:sp>
      <p:sp>
        <p:nvSpPr>
          <p:cNvPr id="6" name="Segnaposto piè di pagina 5"/>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2714490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testo verticale 2"/>
          <p:cNvSpPr>
            <a:spLocks noGrp="1"/>
          </p:cNvSpPr>
          <p:nvPr>
            <p:ph type="body" orient="vert" idx="1"/>
          </p:nvPr>
        </p:nvSpPr>
        <p:spPr>
          <a:xfrm>
            <a:off x="838200" y="1825625"/>
            <a:ext cx="10515600" cy="4126601"/>
          </a:xfrm>
        </p:spPr>
        <p:txBody>
          <a:bodyPr vert="eaVert"/>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D173B44-B3C8-4047-8844-C47D3CFD0A56}" type="datetimeFigureOut">
              <a:rPr lang="it-IT" smtClean="0"/>
              <a:t>05/11/2021</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8213706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595728"/>
          </a:xfrm>
        </p:spPr>
        <p:txBody>
          <a:bodyPr vert="eaVert"/>
          <a:lstStyle>
            <a:lvl1pPr>
              <a:defRPr>
                <a:solidFill>
                  <a:srgbClr val="0064B7"/>
                </a:solidFill>
              </a:defRPr>
            </a:lvl1pPr>
          </a:lstStyle>
          <a:p>
            <a:r>
              <a:rPr lang="it-IT"/>
              <a:t>Fare clic per modificare lo stile del titolo dello schema</a:t>
            </a:r>
          </a:p>
        </p:txBody>
      </p:sp>
      <p:sp>
        <p:nvSpPr>
          <p:cNvPr id="3" name="Segnaposto testo verticale 2"/>
          <p:cNvSpPr>
            <a:spLocks noGrp="1"/>
          </p:cNvSpPr>
          <p:nvPr>
            <p:ph type="body" orient="vert" idx="1"/>
          </p:nvPr>
        </p:nvSpPr>
        <p:spPr>
          <a:xfrm>
            <a:off x="838200" y="365125"/>
            <a:ext cx="7734300" cy="5595728"/>
          </a:xfrm>
        </p:spPr>
        <p:txBody>
          <a:bodyPr vert="eaVert"/>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D173B44-B3C8-4047-8844-C47D3CFD0A56}" type="datetimeFigureOut">
              <a:rPr lang="it-IT" smtClean="0"/>
              <a:t>05/11/2021</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2561998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5094940A-E648-0744-AA3B-B3119C2D86C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07487"/>
            <a:ext cx="9144000" cy="849180"/>
          </a:xfrm>
          <a:prstGeom prst="rect">
            <a:avLst/>
          </a:prstGeom>
        </p:spPr>
      </p:pic>
      <p:pic>
        <p:nvPicPr>
          <p:cNvPr id="4" name="Immagine" descr="Immagine">
            <a:extLst>
              <a:ext uri="{FF2B5EF4-FFF2-40B4-BE49-F238E27FC236}">
                <a16:creationId xmlns:a16="http://schemas.microsoft.com/office/drawing/2014/main" id="{C0F31F71-86D5-164C-B4CF-E61C1AE2E171}"/>
              </a:ext>
            </a:extLst>
          </p:cNvPr>
          <p:cNvPicPr>
            <a:picLocks noChangeAspect="1"/>
          </p:cNvPicPr>
          <p:nvPr userDrawn="1"/>
        </p:nvPicPr>
        <p:blipFill>
          <a:blip r:embed="rId3"/>
          <a:stretch>
            <a:fillRect/>
          </a:stretch>
        </p:blipFill>
        <p:spPr>
          <a:xfrm>
            <a:off x="10622421" y="5968991"/>
            <a:ext cx="821865" cy="774199"/>
          </a:xfrm>
          <a:prstGeom prst="rect">
            <a:avLst/>
          </a:prstGeom>
          <a:ln w="12700">
            <a:miter lim="400000"/>
          </a:ln>
        </p:spPr>
      </p:pic>
    </p:spTree>
    <p:extLst>
      <p:ext uri="{BB962C8B-B14F-4D97-AF65-F5344CB8AC3E}">
        <p14:creationId xmlns:p14="http://schemas.microsoft.com/office/powerpoint/2010/main" val="4287115603"/>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Infographics_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48737-D49C-4148-8ECF-403717F82795}"/>
              </a:ext>
            </a:extLst>
          </p:cNvPr>
          <p:cNvSpPr>
            <a:spLocks noGrp="1"/>
          </p:cNvSpPr>
          <p:nvPr>
            <p:ph type="title"/>
          </p:nvPr>
        </p:nvSpPr>
        <p:spPr>
          <a:xfrm>
            <a:off x="452730" y="503097"/>
            <a:ext cx="11292073" cy="837432"/>
          </a:xfrm>
        </p:spPr>
        <p:style>
          <a:lnRef idx="3">
            <a:schemeClr val="lt1"/>
          </a:lnRef>
          <a:fillRef idx="1">
            <a:schemeClr val="accent1"/>
          </a:fillRef>
          <a:effectRef idx="1">
            <a:schemeClr val="accent1"/>
          </a:effectRef>
          <a:fontRef idx="minor">
            <a:schemeClr val="lt1"/>
          </a:fontRef>
        </p:style>
        <p:txBody>
          <a:bodyPr/>
          <a:lstStyle/>
          <a:p>
            <a:r>
              <a:rPr lang="en-US"/>
              <a:t>Click to edit Master title style</a:t>
            </a:r>
          </a:p>
        </p:txBody>
      </p:sp>
      <p:sp>
        <p:nvSpPr>
          <p:cNvPr id="3" name="Date Placeholder 2">
            <a:extLst>
              <a:ext uri="{FF2B5EF4-FFF2-40B4-BE49-F238E27FC236}">
                <a16:creationId xmlns:a16="http://schemas.microsoft.com/office/drawing/2014/main" id="{1BCE6036-BFCF-4DEC-9848-0BA80662A5A1}"/>
              </a:ext>
            </a:extLst>
          </p:cNvPr>
          <p:cNvSpPr>
            <a:spLocks noGrp="1"/>
          </p:cNvSpPr>
          <p:nvPr>
            <p:ph type="dt" sz="half" idx="10"/>
          </p:nvPr>
        </p:nvSpPr>
        <p:spPr/>
        <p:txBody>
          <a:bodyPr/>
          <a:lstStyle/>
          <a:p>
            <a:fld id="{E2AB35E2-F186-4C4C-A33C-9F40F1D9DFA5}" type="datetimeFigureOut">
              <a:rPr lang="en-US" smtClean="0"/>
              <a:t>11/5/2021</a:t>
            </a:fld>
            <a:endParaRPr lang="en-US"/>
          </a:p>
        </p:txBody>
      </p:sp>
      <p:sp>
        <p:nvSpPr>
          <p:cNvPr id="4" name="Footer Placeholder 3">
            <a:extLst>
              <a:ext uri="{FF2B5EF4-FFF2-40B4-BE49-F238E27FC236}">
                <a16:creationId xmlns:a16="http://schemas.microsoft.com/office/drawing/2014/main" id="{51856A01-CD0E-4B46-B2FD-C76B589E41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F1C75F-E24F-46F5-A5CA-B8DB687752DD}"/>
              </a:ext>
            </a:extLst>
          </p:cNvPr>
          <p:cNvSpPr>
            <a:spLocks noGrp="1"/>
          </p:cNvSpPr>
          <p:nvPr>
            <p:ph type="sldNum" sz="quarter" idx="12"/>
          </p:nvPr>
        </p:nvSpPr>
        <p:spPr/>
        <p:txBody>
          <a:bodyPr/>
          <a:lstStyle/>
          <a:p>
            <a:fld id="{87B513E7-4515-4082-A960-D4704025B30C}" type="slidenum">
              <a:rPr lang="en-US" smtClean="0"/>
              <a:t>‹N›</a:t>
            </a:fld>
            <a:endParaRPr lang="en-US"/>
          </a:p>
        </p:txBody>
      </p:sp>
      <p:sp>
        <p:nvSpPr>
          <p:cNvPr id="8" name="Chart Placeholder 6">
            <a:extLst>
              <a:ext uri="{FF2B5EF4-FFF2-40B4-BE49-F238E27FC236}">
                <a16:creationId xmlns:a16="http://schemas.microsoft.com/office/drawing/2014/main" id="{91AE1877-C3FE-4C35-A87E-D739D87E54EA}"/>
              </a:ext>
            </a:extLst>
          </p:cNvPr>
          <p:cNvSpPr>
            <a:spLocks noGrp="1"/>
          </p:cNvSpPr>
          <p:nvPr>
            <p:ph type="chart" sz="quarter" idx="14"/>
          </p:nvPr>
        </p:nvSpPr>
        <p:spPr>
          <a:xfrm>
            <a:off x="452730" y="1632858"/>
            <a:ext cx="11292073" cy="4201297"/>
          </a:xfrm>
        </p:spPr>
        <p:txBody>
          <a:bodyPr/>
          <a:lstStyle/>
          <a:p>
            <a:endParaRPr lang="en-US"/>
          </a:p>
        </p:txBody>
      </p:sp>
    </p:spTree>
    <p:extLst>
      <p:ext uri="{BB962C8B-B14F-4D97-AF65-F5344CB8AC3E}">
        <p14:creationId xmlns:p14="http://schemas.microsoft.com/office/powerpoint/2010/main" val="32999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1_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86E8161-8C76-4B39-AD5C-B7F791CD38D7}" type="datetimeFigureOut">
              <a:rPr lang="it-IT" smtClean="0"/>
              <a:t>05/11/2021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1630442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838200" y="467269"/>
            <a:ext cx="10515600" cy="590931"/>
          </a:xfrm>
          <a:noFill/>
        </p:spPr>
        <p:txBody>
          <a:bodyPr wrap="square" rtlCol="0">
            <a:spAutoFit/>
          </a:bodyPr>
          <a:lstStyle>
            <a:lvl1pPr>
              <a:defRPr lang="it-IT" sz="3600" b="1">
                <a:solidFill>
                  <a:srgbClr val="0064B7"/>
                </a:solidFill>
                <a:latin typeface="Titillium Web" panose="00000500000000000000" pitchFamily="2" charset="0"/>
                <a:ea typeface="+mn-ea"/>
                <a:cs typeface="+mn-cs"/>
              </a:defRPr>
            </a:lvl1pPr>
          </a:lstStyle>
          <a:p>
            <a:pPr marL="0" lvl="0"/>
            <a:r>
              <a:rPr lang="it-IT"/>
              <a:t>Fare clic per modificare lo stile del titolo dello schema</a:t>
            </a:r>
          </a:p>
        </p:txBody>
      </p:sp>
      <p:sp>
        <p:nvSpPr>
          <p:cNvPr id="3" name="Segnaposto contenuto 2"/>
          <p:cNvSpPr>
            <a:spLocks noGrp="1"/>
          </p:cNvSpPr>
          <p:nvPr>
            <p:ph idx="1" hasCustomPrompt="1"/>
          </p:nvPr>
        </p:nvSpPr>
        <p:spPr>
          <a:xfrm>
            <a:off x="838200" y="1577806"/>
            <a:ext cx="10515600" cy="4351338"/>
          </a:xfrm>
        </p:spPr>
        <p:txBody>
          <a:bodyPr anchor="ctr"/>
          <a:lstStyle>
            <a:lvl1pPr>
              <a:defRPr>
                <a:solidFill>
                  <a:srgbClr val="0064B7"/>
                </a:solidFill>
                <a:latin typeface="Titillium Web" panose="00000500000000000000"/>
              </a:defRPr>
            </a:lvl1pPr>
            <a:lvl2pPr>
              <a:defRPr>
                <a:solidFill>
                  <a:srgbClr val="0064B7"/>
                </a:solidFill>
                <a:latin typeface="Titillium Web" panose="00000500000000000000"/>
              </a:defRPr>
            </a:lvl2pPr>
            <a:lvl3pPr>
              <a:defRPr>
                <a:solidFill>
                  <a:srgbClr val="0064B7"/>
                </a:solidFill>
                <a:latin typeface="Titillium Web" panose="00000500000000000000"/>
              </a:defRPr>
            </a:lvl3pPr>
            <a:lvl4pPr>
              <a:defRPr>
                <a:solidFill>
                  <a:srgbClr val="0064B7"/>
                </a:solidFill>
                <a:latin typeface="Titillium Web" panose="00000500000000000000"/>
              </a:defRPr>
            </a:lvl4pPr>
            <a:lvl5pPr>
              <a:defRPr>
                <a:solidFill>
                  <a:srgbClr val="0064B7"/>
                </a:solidFill>
                <a:latin typeface="Titillium Web" panose="00000500000000000000"/>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D173B44-B3C8-4047-8844-C47D3CFD0A56}" type="datetimeFigureOut">
              <a:rPr lang="it-IT" smtClean="0"/>
              <a:t>05/11/2021</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24233718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5" name="Figura a mano libera 10"/>
          <p:cNvSpPr/>
          <p:nvPr userDrawn="1"/>
        </p:nvSpPr>
        <p:spPr>
          <a:xfrm>
            <a:off x="-8466" y="5528734"/>
            <a:ext cx="12213166" cy="1348317"/>
          </a:xfrm>
          <a:custGeom>
            <a:avLst/>
            <a:gdLst>
              <a:gd name="connsiteX0" fmla="*/ 0 w 9160329"/>
              <a:gd name="connsiteY0" fmla="*/ 1033813 h 1050142"/>
              <a:gd name="connsiteX1" fmla="*/ 6188529 w 9160329"/>
              <a:gd name="connsiteY1" fmla="*/ 666421 h 1050142"/>
              <a:gd name="connsiteX2" fmla="*/ 9160329 w 9160329"/>
              <a:gd name="connsiteY2" fmla="*/ 5113 h 1050142"/>
              <a:gd name="connsiteX3" fmla="*/ 9152165 w 9160329"/>
              <a:gd name="connsiteY3" fmla="*/ 1050142 h 1050142"/>
              <a:gd name="connsiteX4" fmla="*/ 0 w 9160329"/>
              <a:gd name="connsiteY4" fmla="*/ 1033813 h 1050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0329" h="1050142">
                <a:moveTo>
                  <a:pt x="0" y="1033813"/>
                </a:moveTo>
                <a:cubicBezTo>
                  <a:pt x="2330904" y="935842"/>
                  <a:pt x="4661808" y="837871"/>
                  <a:pt x="6188529" y="666421"/>
                </a:cubicBezTo>
                <a:cubicBezTo>
                  <a:pt x="7715250" y="494971"/>
                  <a:pt x="8666390" y="-58840"/>
                  <a:pt x="9160329" y="5113"/>
                </a:cubicBezTo>
                <a:cubicBezTo>
                  <a:pt x="9157608" y="353456"/>
                  <a:pt x="9154886" y="701799"/>
                  <a:pt x="9152165" y="1050142"/>
                </a:cubicBezTo>
                <a:lnTo>
                  <a:pt x="0" y="1033813"/>
                </a:lnTo>
                <a:close/>
              </a:path>
            </a:pathLst>
          </a:custGeom>
          <a:solidFill>
            <a:srgbClr val="C00000"/>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sz="2400"/>
          </a:p>
        </p:txBody>
      </p:sp>
      <p:pic>
        <p:nvPicPr>
          <p:cNvPr id="6" name="Immagine 11"/>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5453" y="5753100"/>
            <a:ext cx="768348" cy="71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Connettore 1 14"/>
          <p:cNvCxnSpPr/>
          <p:nvPr userDrawn="1"/>
        </p:nvCxnSpPr>
        <p:spPr>
          <a:xfrm>
            <a:off x="1102785" y="3901017"/>
            <a:ext cx="10081684"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Connettore 1 15"/>
          <p:cNvCxnSpPr/>
          <p:nvPr userDrawn="1"/>
        </p:nvCxnSpPr>
        <p:spPr>
          <a:xfrm>
            <a:off x="1102785" y="2565400"/>
            <a:ext cx="10081684"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Segnaposto testo 2"/>
          <p:cNvSpPr>
            <a:spLocks noGrp="1"/>
          </p:cNvSpPr>
          <p:nvPr>
            <p:ph type="body" idx="1"/>
          </p:nvPr>
        </p:nvSpPr>
        <p:spPr>
          <a:xfrm>
            <a:off x="962405" y="4245092"/>
            <a:ext cx="10363200" cy="960107"/>
          </a:xfrm>
        </p:spPr>
        <p:txBody>
          <a:bodyPr>
            <a:normAutofit/>
          </a:bodyPr>
          <a:lstStyle>
            <a:lvl1pPr marL="0" indent="0" algn="l">
              <a:lnSpc>
                <a:spcPct val="150000"/>
              </a:lnSpc>
              <a:spcBef>
                <a:spcPts val="0"/>
              </a:spcBef>
              <a:buNone/>
              <a:defRPr sz="2133" baseline="0">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defRPr>
            </a:lvl1pPr>
            <a:lvl2pPr marL="609593" indent="0">
              <a:buNone/>
              <a:defRPr sz="2400">
                <a:solidFill>
                  <a:schemeClr val="tx1">
                    <a:tint val="75000"/>
                  </a:schemeClr>
                </a:solidFill>
              </a:defRPr>
            </a:lvl2pPr>
            <a:lvl3pPr marL="1219185" indent="0">
              <a:buNone/>
              <a:defRPr sz="2133">
                <a:solidFill>
                  <a:schemeClr val="tx1">
                    <a:tint val="75000"/>
                  </a:schemeClr>
                </a:solidFill>
              </a:defRPr>
            </a:lvl3pPr>
            <a:lvl4pPr marL="1828777" indent="0">
              <a:buNone/>
              <a:defRPr sz="1867">
                <a:solidFill>
                  <a:schemeClr val="tx1">
                    <a:tint val="75000"/>
                  </a:schemeClr>
                </a:solidFill>
              </a:defRPr>
            </a:lvl4pPr>
            <a:lvl5pPr marL="2438370" indent="0">
              <a:buNone/>
              <a:defRPr sz="1867">
                <a:solidFill>
                  <a:schemeClr val="tx1">
                    <a:tint val="75000"/>
                  </a:schemeClr>
                </a:solidFill>
              </a:defRPr>
            </a:lvl5pPr>
            <a:lvl6pPr marL="3047962" indent="0">
              <a:buNone/>
              <a:defRPr sz="1867">
                <a:solidFill>
                  <a:schemeClr val="tx1">
                    <a:tint val="75000"/>
                  </a:schemeClr>
                </a:solidFill>
              </a:defRPr>
            </a:lvl6pPr>
            <a:lvl7pPr marL="3657555" indent="0">
              <a:buNone/>
              <a:defRPr sz="1867">
                <a:solidFill>
                  <a:schemeClr val="tx1">
                    <a:tint val="75000"/>
                  </a:schemeClr>
                </a:solidFill>
              </a:defRPr>
            </a:lvl7pPr>
            <a:lvl8pPr marL="4267147" indent="0">
              <a:buNone/>
              <a:defRPr sz="1867">
                <a:solidFill>
                  <a:schemeClr val="tx1">
                    <a:tint val="75000"/>
                  </a:schemeClr>
                </a:solidFill>
              </a:defRPr>
            </a:lvl8pPr>
            <a:lvl9pPr marL="4876738" indent="0">
              <a:buNone/>
              <a:defRPr sz="1867">
                <a:solidFill>
                  <a:schemeClr val="tx1">
                    <a:tint val="75000"/>
                  </a:schemeClr>
                </a:solidFill>
              </a:defRPr>
            </a:lvl9pPr>
          </a:lstStyle>
          <a:p>
            <a:pPr lvl="0"/>
            <a:r>
              <a:rPr lang="it-IT"/>
              <a:t>Fare clic per modificare stili del testo dello schema</a:t>
            </a:r>
          </a:p>
        </p:txBody>
      </p:sp>
      <p:sp>
        <p:nvSpPr>
          <p:cNvPr id="17" name="Segnaposto testo 2"/>
          <p:cNvSpPr>
            <a:spLocks noGrp="1"/>
          </p:cNvSpPr>
          <p:nvPr>
            <p:ph type="body" idx="10"/>
          </p:nvPr>
        </p:nvSpPr>
        <p:spPr>
          <a:xfrm>
            <a:off x="1136399" y="2555670"/>
            <a:ext cx="10048169" cy="594681"/>
          </a:xfrm>
        </p:spPr>
        <p:txBody>
          <a:bodyPr>
            <a:normAutofit/>
          </a:bodyPr>
          <a:lstStyle>
            <a:lvl1pPr marL="0" indent="0" algn="l">
              <a:buNone/>
              <a:defRPr sz="2400">
                <a:solidFill>
                  <a:srgbClr val="C00000"/>
                </a:solidFill>
                <a:latin typeface="Arial" panose="020B0604020202020204" pitchFamily="34" charset="0"/>
                <a:ea typeface="Verdana" panose="020B0604030504040204" pitchFamily="34" charset="0"/>
                <a:cs typeface="Arial" panose="020B0604020202020204" pitchFamily="34" charset="0"/>
              </a:defRPr>
            </a:lvl1pPr>
            <a:lvl2pPr marL="609593" indent="0">
              <a:buNone/>
              <a:defRPr sz="2400">
                <a:solidFill>
                  <a:schemeClr val="tx1">
                    <a:tint val="75000"/>
                  </a:schemeClr>
                </a:solidFill>
              </a:defRPr>
            </a:lvl2pPr>
            <a:lvl3pPr marL="1219185" indent="0">
              <a:buNone/>
              <a:defRPr sz="2133">
                <a:solidFill>
                  <a:schemeClr val="tx1">
                    <a:tint val="75000"/>
                  </a:schemeClr>
                </a:solidFill>
              </a:defRPr>
            </a:lvl3pPr>
            <a:lvl4pPr marL="1828777" indent="0">
              <a:buNone/>
              <a:defRPr sz="1867">
                <a:solidFill>
                  <a:schemeClr val="tx1">
                    <a:tint val="75000"/>
                  </a:schemeClr>
                </a:solidFill>
              </a:defRPr>
            </a:lvl4pPr>
            <a:lvl5pPr marL="2438370" indent="0">
              <a:buNone/>
              <a:defRPr sz="1867">
                <a:solidFill>
                  <a:schemeClr val="tx1">
                    <a:tint val="75000"/>
                  </a:schemeClr>
                </a:solidFill>
              </a:defRPr>
            </a:lvl5pPr>
            <a:lvl6pPr marL="3047962" indent="0">
              <a:buNone/>
              <a:defRPr sz="1867">
                <a:solidFill>
                  <a:schemeClr val="tx1">
                    <a:tint val="75000"/>
                  </a:schemeClr>
                </a:solidFill>
              </a:defRPr>
            </a:lvl6pPr>
            <a:lvl7pPr marL="3657555" indent="0">
              <a:buNone/>
              <a:defRPr sz="1867">
                <a:solidFill>
                  <a:schemeClr val="tx1">
                    <a:tint val="75000"/>
                  </a:schemeClr>
                </a:solidFill>
              </a:defRPr>
            </a:lvl7pPr>
            <a:lvl8pPr marL="4267147" indent="0">
              <a:buNone/>
              <a:defRPr sz="1867">
                <a:solidFill>
                  <a:schemeClr val="tx1">
                    <a:tint val="75000"/>
                  </a:schemeClr>
                </a:solidFill>
              </a:defRPr>
            </a:lvl8pPr>
            <a:lvl9pPr marL="4876738" indent="0">
              <a:buNone/>
              <a:defRPr sz="1867">
                <a:solidFill>
                  <a:schemeClr val="tx1">
                    <a:tint val="75000"/>
                  </a:schemeClr>
                </a:solidFill>
              </a:defRPr>
            </a:lvl9pPr>
          </a:lstStyle>
          <a:p>
            <a:pPr lvl="0"/>
            <a:r>
              <a:rPr lang="it-IT"/>
              <a:t>Fare clic per modificare stili del testo dello schema</a:t>
            </a:r>
          </a:p>
        </p:txBody>
      </p:sp>
      <p:sp>
        <p:nvSpPr>
          <p:cNvPr id="18" name="Segnaposto testo 2"/>
          <p:cNvSpPr>
            <a:spLocks noGrp="1"/>
          </p:cNvSpPr>
          <p:nvPr>
            <p:ph type="body" idx="11"/>
          </p:nvPr>
        </p:nvSpPr>
        <p:spPr>
          <a:xfrm>
            <a:off x="597245" y="191592"/>
            <a:ext cx="11067374" cy="1944216"/>
          </a:xfrm>
        </p:spPr>
        <p:txBody>
          <a:bodyPr>
            <a:normAutofit/>
          </a:bodyPr>
          <a:lstStyle>
            <a:lvl1pPr marL="0" indent="0" algn="ctr">
              <a:lnSpc>
                <a:spcPct val="150000"/>
              </a:lnSpc>
              <a:spcBef>
                <a:spcPts val="800"/>
              </a:spcBef>
              <a:buNone/>
              <a:defRPr sz="2667">
                <a:solidFill>
                  <a:schemeClr val="tx1">
                    <a:lumMod val="75000"/>
                    <a:lumOff val="25000"/>
                  </a:schemeClr>
                </a:solidFill>
                <a:latin typeface="Arial" panose="020B0604020202020204" pitchFamily="34" charset="0"/>
                <a:ea typeface="Verdana" panose="020B0604030504040204" pitchFamily="34" charset="0"/>
                <a:cs typeface="Arial" panose="020B0604020202020204" pitchFamily="34" charset="0"/>
              </a:defRPr>
            </a:lvl1pPr>
            <a:lvl2pPr marL="609593" indent="0">
              <a:buNone/>
              <a:defRPr sz="2400">
                <a:solidFill>
                  <a:schemeClr val="tx1">
                    <a:tint val="75000"/>
                  </a:schemeClr>
                </a:solidFill>
              </a:defRPr>
            </a:lvl2pPr>
            <a:lvl3pPr marL="1219185" indent="0">
              <a:buNone/>
              <a:defRPr sz="2133">
                <a:solidFill>
                  <a:schemeClr val="tx1">
                    <a:tint val="75000"/>
                  </a:schemeClr>
                </a:solidFill>
              </a:defRPr>
            </a:lvl3pPr>
            <a:lvl4pPr marL="1828777" indent="0">
              <a:buNone/>
              <a:defRPr sz="1867">
                <a:solidFill>
                  <a:schemeClr val="tx1">
                    <a:tint val="75000"/>
                  </a:schemeClr>
                </a:solidFill>
              </a:defRPr>
            </a:lvl4pPr>
            <a:lvl5pPr marL="2438370" indent="0">
              <a:buNone/>
              <a:defRPr sz="1867">
                <a:solidFill>
                  <a:schemeClr val="tx1">
                    <a:tint val="75000"/>
                  </a:schemeClr>
                </a:solidFill>
              </a:defRPr>
            </a:lvl5pPr>
            <a:lvl6pPr marL="3047962" indent="0">
              <a:buNone/>
              <a:defRPr sz="1867">
                <a:solidFill>
                  <a:schemeClr val="tx1">
                    <a:tint val="75000"/>
                  </a:schemeClr>
                </a:solidFill>
              </a:defRPr>
            </a:lvl6pPr>
            <a:lvl7pPr marL="3657555" indent="0">
              <a:buNone/>
              <a:defRPr sz="1867">
                <a:solidFill>
                  <a:schemeClr val="tx1">
                    <a:tint val="75000"/>
                  </a:schemeClr>
                </a:solidFill>
              </a:defRPr>
            </a:lvl7pPr>
            <a:lvl8pPr marL="4267147" indent="0">
              <a:buNone/>
              <a:defRPr sz="1867">
                <a:solidFill>
                  <a:schemeClr val="tx1">
                    <a:tint val="75000"/>
                  </a:schemeClr>
                </a:solidFill>
              </a:defRPr>
            </a:lvl8pPr>
            <a:lvl9pPr marL="4876738" indent="0">
              <a:buNone/>
              <a:defRPr sz="1867">
                <a:solidFill>
                  <a:schemeClr val="tx1">
                    <a:tint val="75000"/>
                  </a:schemeClr>
                </a:solidFill>
              </a:defRPr>
            </a:lvl9pPr>
          </a:lstStyle>
          <a:p>
            <a:pPr lvl="0"/>
            <a:r>
              <a:rPr lang="it-IT"/>
              <a:t>Fare clic per modificare stili del testo dello schema</a:t>
            </a:r>
          </a:p>
        </p:txBody>
      </p:sp>
    </p:spTree>
    <p:extLst>
      <p:ext uri="{BB962C8B-B14F-4D97-AF65-F5344CB8AC3E}">
        <p14:creationId xmlns:p14="http://schemas.microsoft.com/office/powerpoint/2010/main" val="40735850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cxnSp>
        <p:nvCxnSpPr>
          <p:cNvPr id="4" name="Connettore 1 7"/>
          <p:cNvCxnSpPr/>
          <p:nvPr userDrawn="1"/>
        </p:nvCxnSpPr>
        <p:spPr>
          <a:xfrm>
            <a:off x="1013884" y="6483351"/>
            <a:ext cx="1021926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Segnaposto contenuto 2"/>
          <p:cNvSpPr>
            <a:spLocks noGrp="1"/>
          </p:cNvSpPr>
          <p:nvPr>
            <p:ph idx="1"/>
          </p:nvPr>
        </p:nvSpPr>
        <p:spPr>
          <a:xfrm>
            <a:off x="576000" y="1364771"/>
            <a:ext cx="10972800" cy="4872541"/>
          </a:xfrm>
        </p:spPr>
        <p:txBody>
          <a:bodyPr>
            <a:normAutofit/>
          </a:bodyPr>
          <a:lstStyle>
            <a:lvl1pPr marL="0" indent="0">
              <a:spcBef>
                <a:spcPts val="400"/>
              </a:spcBef>
              <a:spcAft>
                <a:spcPts val="400"/>
              </a:spcAft>
              <a:buNone/>
              <a:defRPr sz="2667">
                <a:latin typeface="Arial" panose="020B0604020202020204" pitchFamily="34" charset="0"/>
                <a:ea typeface="Verdana" panose="020B0604030504040204" pitchFamily="34" charset="0"/>
                <a:cs typeface="Arial" panose="020B0604020202020204" pitchFamily="34" charset="0"/>
              </a:defRPr>
            </a:lvl1pPr>
            <a:lvl2pPr marL="359828" indent="-243415">
              <a:spcBef>
                <a:spcPts val="400"/>
              </a:spcBef>
              <a:spcAft>
                <a:spcPts val="400"/>
              </a:spcAft>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2pPr>
            <a:lvl3pPr marL="601126" indent="-241297">
              <a:spcBef>
                <a:spcPts val="400"/>
              </a:spcBef>
              <a:spcAft>
                <a:spcPts val="400"/>
              </a:spcAft>
              <a:buFont typeface="Arial" panose="020B0604020202020204" pitchFamily="34" charset="0"/>
              <a:buChar char="-"/>
              <a:defRPr sz="2133" baseline="0">
                <a:latin typeface="Arial" panose="020B0604020202020204" pitchFamily="34" charset="0"/>
                <a:ea typeface="Verdana" panose="020B0604030504040204" pitchFamily="34" charset="0"/>
                <a:cs typeface="Arial" panose="020B0604020202020204" pitchFamily="34" charset="0"/>
              </a:defRPr>
            </a:lvl3pPr>
            <a:lvl4pPr marL="960954" indent="-351363">
              <a:spcBef>
                <a:spcPts val="400"/>
              </a:spcBef>
              <a:spcAft>
                <a:spcPts val="400"/>
              </a:spcAft>
              <a:buFont typeface="Wingdings" panose="05000000000000000000" pitchFamily="2" charset="2"/>
              <a:buChar char="ü"/>
              <a:defRPr sz="1867">
                <a:latin typeface="Arial" panose="020B0604020202020204" pitchFamily="34" charset="0"/>
                <a:ea typeface="Verdana" panose="020B0604030504040204" pitchFamily="34" charset="0"/>
                <a:cs typeface="Arial" panose="020B0604020202020204" pitchFamily="34" charset="0"/>
              </a:defRPr>
            </a:lvl4pPr>
            <a:lvl5pPr>
              <a:defRPr sz="2133">
                <a:latin typeface="HelvLight" pitchFamily="2" charset="0"/>
                <a:ea typeface="Verdana" panose="020B0604030504040204" pitchFamily="34" charset="0"/>
                <a:cs typeface="Verdana" panose="020B0604030504040204" pitchFamily="34" charset="0"/>
              </a:defRPr>
            </a:lvl5pPr>
          </a:lstStyle>
          <a:p>
            <a:pPr lvl="0"/>
            <a:r>
              <a:rPr lang="it-IT"/>
              <a:t>Fare clic per modificare stili del testo dello schema</a:t>
            </a:r>
          </a:p>
          <a:p>
            <a:pPr lvl="1"/>
            <a:r>
              <a:rPr lang="it-IT"/>
              <a:t>Primo livello puntato</a:t>
            </a:r>
          </a:p>
          <a:p>
            <a:pPr lvl="2"/>
            <a:r>
              <a:rPr lang="it-IT"/>
              <a:t>Secondo livello puntato</a:t>
            </a:r>
          </a:p>
          <a:p>
            <a:pPr lvl="3"/>
            <a:r>
              <a:rPr lang="it-IT"/>
              <a:t>Terzo livello puntato</a:t>
            </a:r>
          </a:p>
        </p:txBody>
      </p:sp>
      <p:sp>
        <p:nvSpPr>
          <p:cNvPr id="10" name="Titolo 1"/>
          <p:cNvSpPr>
            <a:spLocks noGrp="1"/>
          </p:cNvSpPr>
          <p:nvPr>
            <p:ph type="ctrTitle"/>
          </p:nvPr>
        </p:nvSpPr>
        <p:spPr>
          <a:xfrm>
            <a:off x="56766" y="55723"/>
            <a:ext cx="12079040" cy="955256"/>
          </a:xfrm>
          <a:solidFill>
            <a:srgbClr val="C00000"/>
          </a:solidFill>
        </p:spPr>
        <p:txBody>
          <a:bodyPr>
            <a:normAutofit/>
          </a:bodyPr>
          <a:lstStyle>
            <a:lvl1pPr algn="l">
              <a:defRPr sz="2933">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it-IT"/>
              <a:t>Fare clic per modificare lo stile del titolo</a:t>
            </a:r>
          </a:p>
        </p:txBody>
      </p:sp>
    </p:spTree>
    <p:extLst>
      <p:ext uri="{BB962C8B-B14F-4D97-AF65-F5344CB8AC3E}">
        <p14:creationId xmlns:p14="http://schemas.microsoft.com/office/powerpoint/2010/main" val="3087598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olo e contenuto">
    <p:spTree>
      <p:nvGrpSpPr>
        <p:cNvPr id="1" name=""/>
        <p:cNvGrpSpPr/>
        <p:nvPr/>
      </p:nvGrpSpPr>
      <p:grpSpPr>
        <a:xfrm>
          <a:off x="0" y="0"/>
          <a:ext cx="0" cy="0"/>
          <a:chOff x="0" y="0"/>
          <a:chExt cx="0" cy="0"/>
        </a:xfrm>
      </p:grpSpPr>
      <p:sp>
        <p:nvSpPr>
          <p:cNvPr id="4" name="Titolo 1"/>
          <p:cNvSpPr>
            <a:spLocks noGrp="1"/>
          </p:cNvSpPr>
          <p:nvPr>
            <p:ph type="ctrTitle"/>
          </p:nvPr>
        </p:nvSpPr>
        <p:spPr>
          <a:xfrm>
            <a:off x="56766" y="55723"/>
            <a:ext cx="12079040" cy="955256"/>
          </a:xfrm>
          <a:solidFill>
            <a:srgbClr val="C00000"/>
          </a:solidFill>
        </p:spPr>
        <p:txBody>
          <a:bodyPr>
            <a:normAutofit/>
          </a:bodyPr>
          <a:lstStyle>
            <a:lvl1pPr algn="l">
              <a:defRPr sz="2933">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it-IT"/>
              <a:t>Fare clic per modificare lo stile del titolo</a:t>
            </a:r>
          </a:p>
        </p:txBody>
      </p:sp>
      <p:sp>
        <p:nvSpPr>
          <p:cNvPr id="5" name="Segnaposto contenuto 2"/>
          <p:cNvSpPr>
            <a:spLocks noGrp="1"/>
          </p:cNvSpPr>
          <p:nvPr>
            <p:ph idx="1"/>
          </p:nvPr>
        </p:nvSpPr>
        <p:spPr>
          <a:xfrm>
            <a:off x="576000" y="1364771"/>
            <a:ext cx="10972800" cy="4872541"/>
          </a:xfrm>
        </p:spPr>
        <p:txBody>
          <a:bodyPr>
            <a:normAutofit/>
          </a:bodyPr>
          <a:lstStyle>
            <a:lvl1pPr marL="0" indent="0">
              <a:buNone/>
              <a:defRPr sz="2667">
                <a:latin typeface="Arial" panose="020B0604020202020204" pitchFamily="34" charset="0"/>
                <a:ea typeface="Verdana" panose="020B0604030504040204" pitchFamily="34" charset="0"/>
                <a:cs typeface="Arial" panose="020B0604020202020204" pitchFamily="34" charset="0"/>
              </a:defRPr>
            </a:lvl1pPr>
            <a:lvl2pPr marL="476244" indent="-359828">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2pPr>
            <a:lvl3pPr marL="740823" indent="-380995">
              <a:defRPr lang="it-IT" sz="2133" kern="1200" baseline="0" dirty="0" smtClean="0">
                <a:solidFill>
                  <a:schemeClr val="tx1"/>
                </a:solidFill>
                <a:latin typeface="Arial" panose="020B0604020202020204" pitchFamily="34" charset="0"/>
                <a:ea typeface="Verdana" panose="020B0604030504040204" pitchFamily="34" charset="0"/>
                <a:cs typeface="Arial" panose="020B0604020202020204" pitchFamily="34" charset="0"/>
              </a:defRPr>
            </a:lvl3pPr>
            <a:lvl4pPr marL="990587" indent="-380995">
              <a:defRPr lang="it-IT" sz="1867"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sz="2133">
                <a:latin typeface="HelvLight" pitchFamily="2" charset="0"/>
                <a:ea typeface="Verdana" panose="020B0604030504040204" pitchFamily="34" charset="0"/>
                <a:cs typeface="Verdana" panose="020B0604030504040204" pitchFamily="34" charset="0"/>
              </a:defRPr>
            </a:lvl5pPr>
          </a:lstStyle>
          <a:p>
            <a:pPr lvl="0"/>
            <a:r>
              <a:rPr lang="it-IT"/>
              <a:t>Fare clic per modificare stili del testo dello schema</a:t>
            </a:r>
          </a:p>
          <a:p>
            <a:pPr lvl="1"/>
            <a:r>
              <a:rPr lang="it-IT"/>
              <a:t>Primo livello puntato</a:t>
            </a:r>
          </a:p>
          <a:p>
            <a:pPr lvl="2"/>
            <a:r>
              <a:rPr lang="it-IT"/>
              <a:t>Secondo livello puntato</a:t>
            </a:r>
          </a:p>
          <a:p>
            <a:pPr lvl="3"/>
            <a:r>
              <a:rPr lang="it-IT"/>
              <a:t>Terzo livello puntato</a:t>
            </a:r>
          </a:p>
        </p:txBody>
      </p:sp>
    </p:spTree>
    <p:extLst>
      <p:ext uri="{BB962C8B-B14F-4D97-AF65-F5344CB8AC3E}">
        <p14:creationId xmlns:p14="http://schemas.microsoft.com/office/powerpoint/2010/main" val="6804107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cxnSp>
        <p:nvCxnSpPr>
          <p:cNvPr id="7" name="Connettore 1 14"/>
          <p:cNvCxnSpPr/>
          <p:nvPr userDrawn="1"/>
        </p:nvCxnSpPr>
        <p:spPr>
          <a:xfrm>
            <a:off x="1013884" y="6483351"/>
            <a:ext cx="1021926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Immagine 15"/>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3935" y="6165851"/>
            <a:ext cx="624418" cy="62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testo 2"/>
          <p:cNvSpPr>
            <a:spLocks noGrp="1"/>
          </p:cNvSpPr>
          <p:nvPr>
            <p:ph type="body" idx="1"/>
          </p:nvPr>
        </p:nvSpPr>
        <p:spPr>
          <a:xfrm>
            <a:off x="609601" y="1340769"/>
            <a:ext cx="5386917" cy="639763"/>
          </a:xfrm>
        </p:spPr>
        <p:txBody>
          <a:bodyPr anchor="b">
            <a:noAutofit/>
          </a:bodyPr>
          <a:lstStyle>
            <a:lvl1pPr marL="0" indent="0">
              <a:buNone/>
              <a:defRPr sz="2667" b="1">
                <a:latin typeface="Arial" panose="020B0604020202020204" pitchFamily="34" charset="0"/>
                <a:ea typeface="Verdana" panose="020B0604030504040204" pitchFamily="34" charset="0"/>
                <a:cs typeface="Arial" panose="020B0604020202020204" pitchFamily="34" charset="0"/>
              </a:defRPr>
            </a:lvl1pPr>
            <a:lvl2pPr marL="609593" indent="0">
              <a:buNone/>
              <a:defRPr sz="2667" b="1"/>
            </a:lvl2pPr>
            <a:lvl3pPr marL="1219185" indent="0">
              <a:buNone/>
              <a:defRPr sz="2400" b="1"/>
            </a:lvl3pPr>
            <a:lvl4pPr marL="1828777" indent="0">
              <a:buNone/>
              <a:defRPr sz="2133" b="1"/>
            </a:lvl4pPr>
            <a:lvl5pPr marL="2438370" indent="0">
              <a:buNone/>
              <a:defRPr sz="2133" b="1"/>
            </a:lvl5pPr>
            <a:lvl6pPr marL="3047962" indent="0">
              <a:buNone/>
              <a:defRPr sz="2133" b="1"/>
            </a:lvl6pPr>
            <a:lvl7pPr marL="3657555" indent="0">
              <a:buNone/>
              <a:defRPr sz="2133" b="1"/>
            </a:lvl7pPr>
            <a:lvl8pPr marL="4267147" indent="0">
              <a:buNone/>
              <a:defRPr sz="2133" b="1"/>
            </a:lvl8pPr>
            <a:lvl9pPr marL="4876738" indent="0">
              <a:buNone/>
              <a:defRPr sz="2133" b="1"/>
            </a:lvl9pPr>
          </a:lstStyle>
          <a:p>
            <a:pPr lvl="0"/>
            <a:r>
              <a:rPr lang="it-IT"/>
              <a:t>Fare clic per modificare stili del testo dello schema</a:t>
            </a:r>
          </a:p>
        </p:txBody>
      </p:sp>
      <p:sp>
        <p:nvSpPr>
          <p:cNvPr id="4" name="Segnaposto contenuto 3"/>
          <p:cNvSpPr>
            <a:spLocks noGrp="1"/>
          </p:cNvSpPr>
          <p:nvPr>
            <p:ph sz="half" idx="2"/>
          </p:nvPr>
        </p:nvSpPr>
        <p:spPr>
          <a:xfrm>
            <a:off x="609601" y="2174875"/>
            <a:ext cx="5386917" cy="3951288"/>
          </a:xfrm>
        </p:spPr>
        <p:txBody>
          <a:bodyPr>
            <a:normAutofit/>
          </a:bodyPr>
          <a:lstStyle>
            <a:lvl1pPr>
              <a:defRPr sz="2667">
                <a:latin typeface="Arial" panose="020B0604020202020204" pitchFamily="34" charset="0"/>
                <a:ea typeface="Verdana" panose="020B0604030504040204" pitchFamily="34" charset="0"/>
                <a:cs typeface="Arial" panose="020B0604020202020204" pitchFamily="34" charset="0"/>
              </a:defRPr>
            </a:lvl1pPr>
            <a:lvl2pPr marL="359828" indent="-258231">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2pPr>
            <a:lvl3pPr marL="601126" indent="-241297">
              <a:buFont typeface="Arial" panose="020B0604020202020204" pitchFamily="34" charset="0"/>
              <a:buChar char="-"/>
              <a:defRPr sz="2133">
                <a:latin typeface="Arial" panose="020B0604020202020204" pitchFamily="34" charset="0"/>
                <a:ea typeface="Verdana" panose="020B0604030504040204" pitchFamily="34" charset="0"/>
                <a:cs typeface="Arial" panose="020B0604020202020204" pitchFamily="34" charset="0"/>
              </a:defRPr>
            </a:lvl3pPr>
            <a:lvl4pPr marL="840307" indent="-239182">
              <a:buFont typeface="Arial" panose="020B0604020202020204" pitchFamily="34" charset="0"/>
              <a:buChar char="•"/>
              <a:defRPr sz="1867">
                <a:latin typeface="Arial" panose="020B0604020202020204" pitchFamily="34" charset="0"/>
                <a:ea typeface="Verdana" panose="020B0604030504040204" pitchFamily="34" charset="0"/>
                <a:cs typeface="Arial" panose="020B0604020202020204" pitchFamily="34" charset="0"/>
              </a:defRPr>
            </a:lvl4pPr>
            <a:lvl5pPr>
              <a:defRPr sz="1867">
                <a:latin typeface="Arial" panose="020B0604020202020204" pitchFamily="34" charset="0"/>
                <a:ea typeface="Verdana" panose="020B0604030504040204" pitchFamily="34" charset="0"/>
                <a:cs typeface="Arial" panose="020B0604020202020204" pitchFamily="34" charset="0"/>
              </a:defRPr>
            </a:lvl5pPr>
            <a:lvl6pPr>
              <a:defRPr sz="2133"/>
            </a:lvl6pPr>
            <a:lvl7pPr>
              <a:defRPr sz="2133"/>
            </a:lvl7pPr>
            <a:lvl8pPr>
              <a:defRPr sz="2133"/>
            </a:lvl8pPr>
            <a:lvl9pPr>
              <a:defRPr sz="2133"/>
            </a:lvl9pPr>
          </a:lstStyle>
          <a:p>
            <a:pPr lvl="0"/>
            <a:r>
              <a:rPr lang="it-IT"/>
              <a:t>Fare clic per modificare stili del testo dello schema</a:t>
            </a:r>
          </a:p>
          <a:p>
            <a:pPr lvl="1"/>
            <a:r>
              <a:rPr lang="it-IT"/>
              <a:t>Primo livello puntato</a:t>
            </a:r>
          </a:p>
          <a:p>
            <a:pPr lvl="2"/>
            <a:r>
              <a:rPr lang="it-IT"/>
              <a:t>Secondo livello puntato</a:t>
            </a:r>
          </a:p>
          <a:p>
            <a:pPr lvl="3"/>
            <a:r>
              <a:rPr lang="it-IT"/>
              <a:t>Terzo livello puntato</a:t>
            </a:r>
          </a:p>
          <a:p>
            <a:pPr lvl="0"/>
            <a:endParaRPr lang="it-IT"/>
          </a:p>
        </p:txBody>
      </p:sp>
      <p:sp>
        <p:nvSpPr>
          <p:cNvPr id="5" name="Segnaposto testo 4"/>
          <p:cNvSpPr>
            <a:spLocks noGrp="1"/>
          </p:cNvSpPr>
          <p:nvPr>
            <p:ph type="body" sz="quarter" idx="3"/>
          </p:nvPr>
        </p:nvSpPr>
        <p:spPr>
          <a:xfrm>
            <a:off x="6193370" y="1340769"/>
            <a:ext cx="5389033" cy="639763"/>
          </a:xfrm>
        </p:spPr>
        <p:txBody>
          <a:bodyPr anchor="b">
            <a:noAutofit/>
          </a:bodyPr>
          <a:lstStyle>
            <a:lvl1pPr marL="0" indent="0">
              <a:buNone/>
              <a:defRPr sz="2667" b="1">
                <a:latin typeface="Arial" panose="020B0604020202020204" pitchFamily="34" charset="0"/>
                <a:ea typeface="Verdana" panose="020B0604030504040204" pitchFamily="34" charset="0"/>
                <a:cs typeface="Arial" panose="020B0604020202020204" pitchFamily="34" charset="0"/>
              </a:defRPr>
            </a:lvl1pPr>
            <a:lvl2pPr marL="609593" indent="0">
              <a:buNone/>
              <a:defRPr sz="2667" b="1"/>
            </a:lvl2pPr>
            <a:lvl3pPr marL="1219185" indent="0">
              <a:buNone/>
              <a:defRPr sz="2400" b="1"/>
            </a:lvl3pPr>
            <a:lvl4pPr marL="1828777" indent="0">
              <a:buNone/>
              <a:defRPr sz="2133" b="1"/>
            </a:lvl4pPr>
            <a:lvl5pPr marL="2438370" indent="0">
              <a:buNone/>
              <a:defRPr sz="2133" b="1"/>
            </a:lvl5pPr>
            <a:lvl6pPr marL="3047962" indent="0">
              <a:buNone/>
              <a:defRPr sz="2133" b="1"/>
            </a:lvl6pPr>
            <a:lvl7pPr marL="3657555" indent="0">
              <a:buNone/>
              <a:defRPr sz="2133" b="1"/>
            </a:lvl7pPr>
            <a:lvl8pPr marL="4267147" indent="0">
              <a:buNone/>
              <a:defRPr sz="2133" b="1"/>
            </a:lvl8pPr>
            <a:lvl9pPr marL="4876738" indent="0">
              <a:buNone/>
              <a:defRPr sz="2133" b="1"/>
            </a:lvl9pPr>
          </a:lstStyle>
          <a:p>
            <a:pPr lvl="0"/>
            <a:r>
              <a:rPr lang="it-IT"/>
              <a:t>Fare clic per modificare stili del testo dello schema</a:t>
            </a:r>
          </a:p>
        </p:txBody>
      </p:sp>
      <p:sp>
        <p:nvSpPr>
          <p:cNvPr id="6" name="Segnaposto contenuto 5"/>
          <p:cNvSpPr>
            <a:spLocks noGrp="1"/>
          </p:cNvSpPr>
          <p:nvPr>
            <p:ph sz="quarter" idx="4"/>
          </p:nvPr>
        </p:nvSpPr>
        <p:spPr>
          <a:xfrm>
            <a:off x="6193370" y="2174875"/>
            <a:ext cx="5389033" cy="3951288"/>
          </a:xfrm>
        </p:spPr>
        <p:txBody>
          <a:bodyPr>
            <a:normAutofit/>
          </a:bodyPr>
          <a:lstStyle>
            <a:lvl1pPr>
              <a:defRPr sz="2667">
                <a:latin typeface="Arial" panose="020B0604020202020204" pitchFamily="34" charset="0"/>
                <a:ea typeface="Verdana" panose="020B0604030504040204" pitchFamily="34" charset="0"/>
                <a:cs typeface="Arial" panose="020B0604020202020204" pitchFamily="34" charset="0"/>
              </a:defRPr>
            </a:lvl1pPr>
            <a:lvl2pPr marL="482594" indent="-380995">
              <a:defRPr lang="it-IT" sz="2400" kern="1200" dirty="0">
                <a:solidFill>
                  <a:schemeClr val="tx1"/>
                </a:solidFill>
                <a:latin typeface="Arial" panose="020B0604020202020204" pitchFamily="34" charset="0"/>
                <a:ea typeface="Verdana" panose="020B0604030504040204" pitchFamily="34" charset="0"/>
                <a:cs typeface="Arial" panose="020B0604020202020204" pitchFamily="34" charset="0"/>
              </a:defRPr>
            </a:lvl2pPr>
            <a:lvl3pPr marL="740823" indent="-380995">
              <a:defRPr lang="it-IT" sz="2133" kern="1200" dirty="0">
                <a:solidFill>
                  <a:schemeClr val="tx1"/>
                </a:solidFill>
                <a:latin typeface="Arial" panose="020B0604020202020204" pitchFamily="34" charset="0"/>
                <a:ea typeface="Verdana" panose="020B0604030504040204" pitchFamily="34" charset="0"/>
                <a:cs typeface="Arial" panose="020B0604020202020204" pitchFamily="34" charset="0"/>
              </a:defRPr>
            </a:lvl3pPr>
            <a:lvl4pPr marL="982121" indent="-380995" algn="l" defTabSz="1219185" rtl="0" eaLnBrk="1" latinLnBrk="0" hangingPunct="1">
              <a:spcBef>
                <a:spcPct val="20000"/>
              </a:spcBef>
              <a:buFont typeface="Arial" panose="020B0604020202020204" pitchFamily="34" charset="0"/>
              <a:defRPr lang="it-IT" sz="1867" kern="1200" dirty="0">
                <a:solidFill>
                  <a:schemeClr val="tx1"/>
                </a:solidFill>
                <a:latin typeface="Arial" panose="020B0604020202020204" pitchFamily="34" charset="0"/>
                <a:ea typeface="Verdana" panose="020B0604030504040204" pitchFamily="34" charset="0"/>
                <a:cs typeface="Arial" panose="020B0604020202020204" pitchFamily="34" charset="0"/>
              </a:defRPr>
            </a:lvl4pPr>
            <a:lvl5pPr marL="2438370" indent="0">
              <a:buNone/>
              <a:defRPr sz="1867">
                <a:latin typeface="Arial" panose="020B0604020202020204" pitchFamily="34" charset="0"/>
                <a:ea typeface="Verdana" panose="020B0604030504040204" pitchFamily="34" charset="0"/>
                <a:cs typeface="Arial" panose="020B0604020202020204" pitchFamily="34" charset="0"/>
              </a:defRPr>
            </a:lvl5pPr>
            <a:lvl6pPr>
              <a:defRPr sz="2133"/>
            </a:lvl6pPr>
            <a:lvl7pPr>
              <a:defRPr sz="2133"/>
            </a:lvl7pPr>
            <a:lvl8pPr>
              <a:defRPr sz="2133"/>
            </a:lvl8pPr>
            <a:lvl9pPr>
              <a:defRPr sz="2133"/>
            </a:lvl9pPr>
          </a:lstStyle>
          <a:p>
            <a:pPr lvl="0"/>
            <a:r>
              <a:rPr lang="it-IT"/>
              <a:t>Fare clic per modificare stili del testo dello schema</a:t>
            </a:r>
          </a:p>
          <a:p>
            <a:pPr lvl="1"/>
            <a:r>
              <a:rPr lang="it-IT"/>
              <a:t>Primo livello</a:t>
            </a:r>
          </a:p>
          <a:p>
            <a:pPr lvl="2"/>
            <a:r>
              <a:rPr lang="it-IT"/>
              <a:t>Secondo livello</a:t>
            </a:r>
          </a:p>
          <a:p>
            <a:pPr lvl="3"/>
            <a:r>
              <a:rPr lang="it-IT"/>
              <a:t>Terzo livello</a:t>
            </a:r>
          </a:p>
        </p:txBody>
      </p:sp>
      <p:sp>
        <p:nvSpPr>
          <p:cNvPr id="10" name="Titolo 1"/>
          <p:cNvSpPr>
            <a:spLocks noGrp="1"/>
          </p:cNvSpPr>
          <p:nvPr>
            <p:ph type="ctrTitle"/>
          </p:nvPr>
        </p:nvSpPr>
        <p:spPr>
          <a:xfrm>
            <a:off x="56766" y="55723"/>
            <a:ext cx="12079040" cy="955256"/>
          </a:xfrm>
          <a:solidFill>
            <a:srgbClr val="C00000"/>
          </a:solidFill>
        </p:spPr>
        <p:txBody>
          <a:bodyPr>
            <a:normAutofit/>
          </a:bodyPr>
          <a:lstStyle>
            <a:lvl1pPr algn="l">
              <a:defRPr sz="2933">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it-IT"/>
              <a:t>Fare clic per modificare lo stile del titolo</a:t>
            </a:r>
          </a:p>
        </p:txBody>
      </p:sp>
    </p:spTree>
    <p:extLst>
      <p:ext uri="{BB962C8B-B14F-4D97-AF65-F5344CB8AC3E}">
        <p14:creationId xmlns:p14="http://schemas.microsoft.com/office/powerpoint/2010/main" val="12438795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nfronto">
    <p:spTree>
      <p:nvGrpSpPr>
        <p:cNvPr id="1" name=""/>
        <p:cNvGrpSpPr/>
        <p:nvPr/>
      </p:nvGrpSpPr>
      <p:grpSpPr>
        <a:xfrm>
          <a:off x="0" y="0"/>
          <a:ext cx="0" cy="0"/>
          <a:chOff x="0" y="0"/>
          <a:chExt cx="0" cy="0"/>
        </a:xfrm>
      </p:grpSpPr>
      <p:cxnSp>
        <p:nvCxnSpPr>
          <p:cNvPr id="5" name="Connettore 1 14"/>
          <p:cNvCxnSpPr/>
          <p:nvPr userDrawn="1"/>
        </p:nvCxnSpPr>
        <p:spPr>
          <a:xfrm>
            <a:off x="1013884" y="6483351"/>
            <a:ext cx="1021926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Immagine 15"/>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3935" y="6165851"/>
            <a:ext cx="624418" cy="62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contenuto 3"/>
          <p:cNvSpPr>
            <a:spLocks noGrp="1"/>
          </p:cNvSpPr>
          <p:nvPr>
            <p:ph sz="half" idx="2"/>
          </p:nvPr>
        </p:nvSpPr>
        <p:spPr>
          <a:xfrm>
            <a:off x="609601" y="1316767"/>
            <a:ext cx="5386917" cy="4809397"/>
          </a:xfrm>
        </p:spPr>
        <p:txBody>
          <a:bodyPr>
            <a:normAutofit/>
          </a:bodyPr>
          <a:lstStyle>
            <a:lvl1pPr>
              <a:defRPr sz="2667">
                <a:latin typeface="Arial" panose="020B0604020202020204" pitchFamily="34" charset="0"/>
                <a:ea typeface="Verdana" panose="020B0604030504040204" pitchFamily="34" charset="0"/>
                <a:cs typeface="Arial" panose="020B0604020202020204" pitchFamily="34" charset="0"/>
              </a:defRPr>
            </a:lvl1pPr>
            <a:lvl2pPr marL="359828" indent="-258231">
              <a:buFont typeface="Arial" panose="020B0604020202020204" pitchFamily="34" charset="0"/>
              <a:buChar char="•"/>
              <a:defRPr sz="2400">
                <a:latin typeface="Arial" panose="020B0604020202020204" pitchFamily="34" charset="0"/>
                <a:ea typeface="Verdana" panose="020B0604030504040204" pitchFamily="34" charset="0"/>
                <a:cs typeface="Arial" panose="020B0604020202020204" pitchFamily="34" charset="0"/>
              </a:defRPr>
            </a:lvl2pPr>
            <a:lvl3pPr marL="601126" indent="-241297">
              <a:buFont typeface="Arial" panose="020B0604020202020204" pitchFamily="34" charset="0"/>
              <a:buChar char="-"/>
              <a:defRPr sz="2133">
                <a:latin typeface="Arial" panose="020B0604020202020204" pitchFamily="34" charset="0"/>
                <a:ea typeface="Verdana" panose="020B0604030504040204" pitchFamily="34" charset="0"/>
                <a:cs typeface="Arial" panose="020B0604020202020204" pitchFamily="34" charset="0"/>
              </a:defRPr>
            </a:lvl3pPr>
            <a:lvl4pPr marL="840307" indent="-239182">
              <a:buFont typeface="Arial" panose="020B0604020202020204" pitchFamily="34" charset="0"/>
              <a:buChar char="•"/>
              <a:defRPr sz="1867">
                <a:latin typeface="Arial" panose="020B0604020202020204" pitchFamily="34" charset="0"/>
                <a:ea typeface="Verdana" panose="020B0604030504040204" pitchFamily="34" charset="0"/>
                <a:cs typeface="Arial" panose="020B0604020202020204" pitchFamily="34" charset="0"/>
              </a:defRPr>
            </a:lvl4pPr>
            <a:lvl5pPr>
              <a:defRPr sz="1867">
                <a:latin typeface="Arial" panose="020B0604020202020204" pitchFamily="34" charset="0"/>
                <a:ea typeface="Verdana" panose="020B0604030504040204" pitchFamily="34" charset="0"/>
                <a:cs typeface="Arial" panose="020B0604020202020204" pitchFamily="34" charset="0"/>
              </a:defRPr>
            </a:lvl5pPr>
            <a:lvl6pPr>
              <a:defRPr sz="2133"/>
            </a:lvl6pPr>
            <a:lvl7pPr>
              <a:defRPr sz="2133"/>
            </a:lvl7pPr>
            <a:lvl8pPr>
              <a:defRPr sz="2133"/>
            </a:lvl8pPr>
            <a:lvl9pPr>
              <a:defRPr sz="2133"/>
            </a:lvl9pPr>
          </a:lstStyle>
          <a:p>
            <a:pPr lvl="0"/>
            <a:r>
              <a:rPr lang="it-IT"/>
              <a:t>Fare clic per modificare stili del testo dello schema</a:t>
            </a:r>
          </a:p>
          <a:p>
            <a:pPr lvl="1"/>
            <a:r>
              <a:rPr lang="it-IT"/>
              <a:t>Primo livello puntato</a:t>
            </a:r>
          </a:p>
          <a:p>
            <a:pPr lvl="2"/>
            <a:r>
              <a:rPr lang="it-IT"/>
              <a:t>Secondo livello puntato</a:t>
            </a:r>
          </a:p>
          <a:p>
            <a:pPr lvl="3"/>
            <a:r>
              <a:rPr lang="it-IT"/>
              <a:t>Terzo livello puntato</a:t>
            </a:r>
          </a:p>
          <a:p>
            <a:pPr lvl="0"/>
            <a:endParaRPr lang="it-IT"/>
          </a:p>
        </p:txBody>
      </p:sp>
      <p:sp>
        <p:nvSpPr>
          <p:cNvPr id="6" name="Segnaposto contenuto 5"/>
          <p:cNvSpPr>
            <a:spLocks noGrp="1"/>
          </p:cNvSpPr>
          <p:nvPr>
            <p:ph sz="quarter" idx="4"/>
          </p:nvPr>
        </p:nvSpPr>
        <p:spPr>
          <a:xfrm>
            <a:off x="6193370" y="1316767"/>
            <a:ext cx="5389033" cy="4809397"/>
          </a:xfrm>
        </p:spPr>
        <p:txBody>
          <a:bodyPr>
            <a:normAutofit/>
          </a:bodyPr>
          <a:lstStyle>
            <a:lvl1pPr>
              <a:defRPr sz="2667">
                <a:latin typeface="Arial" panose="020B0604020202020204" pitchFamily="34" charset="0"/>
                <a:ea typeface="Verdana" panose="020B0604030504040204" pitchFamily="34" charset="0"/>
                <a:cs typeface="Arial" panose="020B0604020202020204" pitchFamily="34" charset="0"/>
              </a:defRPr>
            </a:lvl1pPr>
            <a:lvl2pPr marL="482594" indent="-380995">
              <a:defRPr lang="it-IT" sz="2400" kern="1200" dirty="0">
                <a:solidFill>
                  <a:schemeClr val="tx1"/>
                </a:solidFill>
                <a:latin typeface="Arial" panose="020B0604020202020204" pitchFamily="34" charset="0"/>
                <a:ea typeface="Verdana" panose="020B0604030504040204" pitchFamily="34" charset="0"/>
                <a:cs typeface="Arial" panose="020B0604020202020204" pitchFamily="34" charset="0"/>
              </a:defRPr>
            </a:lvl2pPr>
            <a:lvl3pPr marL="740823" indent="-380995">
              <a:defRPr lang="it-IT" sz="2133" kern="1200" dirty="0">
                <a:solidFill>
                  <a:schemeClr val="tx1"/>
                </a:solidFill>
                <a:latin typeface="Arial" panose="020B0604020202020204" pitchFamily="34" charset="0"/>
                <a:ea typeface="Verdana" panose="020B0604030504040204" pitchFamily="34" charset="0"/>
                <a:cs typeface="Arial" panose="020B0604020202020204" pitchFamily="34" charset="0"/>
              </a:defRPr>
            </a:lvl3pPr>
            <a:lvl4pPr marL="982121" indent="-380995" algn="l" defTabSz="1219185" rtl="0" eaLnBrk="1" latinLnBrk="0" hangingPunct="1">
              <a:spcBef>
                <a:spcPct val="20000"/>
              </a:spcBef>
              <a:buFont typeface="Arial" panose="020B0604020202020204" pitchFamily="34" charset="0"/>
              <a:defRPr lang="it-IT" sz="1867" kern="1200" dirty="0">
                <a:solidFill>
                  <a:schemeClr val="tx1"/>
                </a:solidFill>
                <a:latin typeface="Arial" panose="020B0604020202020204" pitchFamily="34" charset="0"/>
                <a:ea typeface="Verdana" panose="020B0604030504040204" pitchFamily="34" charset="0"/>
                <a:cs typeface="Arial" panose="020B0604020202020204" pitchFamily="34" charset="0"/>
              </a:defRPr>
            </a:lvl4pPr>
            <a:lvl5pPr marL="2438370" indent="0">
              <a:buNone/>
              <a:defRPr sz="1867">
                <a:latin typeface="Arial" panose="020B0604020202020204" pitchFamily="34" charset="0"/>
                <a:ea typeface="Verdana" panose="020B0604030504040204" pitchFamily="34" charset="0"/>
                <a:cs typeface="Arial" panose="020B0604020202020204" pitchFamily="34" charset="0"/>
              </a:defRPr>
            </a:lvl5pPr>
            <a:lvl6pPr>
              <a:defRPr sz="2133"/>
            </a:lvl6pPr>
            <a:lvl7pPr>
              <a:defRPr sz="2133"/>
            </a:lvl7pPr>
            <a:lvl8pPr>
              <a:defRPr sz="2133"/>
            </a:lvl8pPr>
            <a:lvl9pPr>
              <a:defRPr sz="2133"/>
            </a:lvl9pPr>
          </a:lstStyle>
          <a:p>
            <a:pPr lvl="0"/>
            <a:r>
              <a:rPr lang="it-IT"/>
              <a:t>Fare clic per modificare stili del testo dello schema</a:t>
            </a:r>
          </a:p>
          <a:p>
            <a:pPr lvl="1"/>
            <a:r>
              <a:rPr lang="it-IT"/>
              <a:t>Primo livello</a:t>
            </a:r>
          </a:p>
          <a:p>
            <a:pPr lvl="2"/>
            <a:r>
              <a:rPr lang="it-IT"/>
              <a:t>Secondo livello</a:t>
            </a:r>
          </a:p>
          <a:p>
            <a:pPr lvl="3"/>
            <a:r>
              <a:rPr lang="it-IT"/>
              <a:t>Terzo livello</a:t>
            </a:r>
          </a:p>
        </p:txBody>
      </p:sp>
      <p:sp>
        <p:nvSpPr>
          <p:cNvPr id="10" name="Titolo 1"/>
          <p:cNvSpPr>
            <a:spLocks noGrp="1"/>
          </p:cNvSpPr>
          <p:nvPr>
            <p:ph type="ctrTitle"/>
          </p:nvPr>
        </p:nvSpPr>
        <p:spPr>
          <a:xfrm>
            <a:off x="56766" y="55723"/>
            <a:ext cx="12079040" cy="955256"/>
          </a:xfrm>
          <a:solidFill>
            <a:srgbClr val="C00000"/>
          </a:solidFill>
        </p:spPr>
        <p:txBody>
          <a:bodyPr>
            <a:normAutofit/>
          </a:bodyPr>
          <a:lstStyle>
            <a:lvl1pPr algn="l">
              <a:defRPr sz="2933">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it-IT"/>
              <a:t>Fare clic per modificare lo stile del titolo</a:t>
            </a:r>
          </a:p>
        </p:txBody>
      </p:sp>
    </p:spTree>
    <p:extLst>
      <p:ext uri="{BB962C8B-B14F-4D97-AF65-F5344CB8AC3E}">
        <p14:creationId xmlns:p14="http://schemas.microsoft.com/office/powerpoint/2010/main" val="1374675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solidFill>
                  <a:srgbClr val="0064B7"/>
                </a:solidFill>
                <a:latin typeface="Titillium Web" panose="00000500000000000000"/>
              </a:defRPr>
            </a:lvl1pPr>
          </a:lstStyle>
          <a:p>
            <a:r>
              <a:rPr lang="it-IT"/>
              <a:t>Fare clic per modificare lo stile del titolo dello schema</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rgbClr val="0064B7"/>
                </a:solidFill>
                <a:latin typeface="Titillium Web" panose="0000050000000000000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4D173B44-B3C8-4047-8844-C47D3CFD0A56}" type="datetimeFigureOut">
              <a:rPr lang="it-IT" smtClean="0"/>
              <a:t>05/11/2021</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1931375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contenuto 2"/>
          <p:cNvSpPr>
            <a:spLocks noGrp="1"/>
          </p:cNvSpPr>
          <p:nvPr>
            <p:ph sz="half" idx="1"/>
          </p:nvPr>
        </p:nvSpPr>
        <p:spPr>
          <a:xfrm>
            <a:off x="838200" y="1825625"/>
            <a:ext cx="5181600" cy="4195613"/>
          </a:xfrm>
        </p:spPr>
        <p:txBody>
          <a:bodyPr/>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195613"/>
          </a:xfrm>
        </p:spPr>
        <p:txBody>
          <a:bodyPr/>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4D173B44-B3C8-4047-8844-C47D3CFD0A56}" type="datetimeFigureOut">
              <a:rPr lang="it-IT" smtClean="0"/>
              <a:t>05/11/2021</a:t>
            </a:fld>
            <a:endParaRPr lang="it-IT"/>
          </a:p>
        </p:txBody>
      </p:sp>
      <p:sp>
        <p:nvSpPr>
          <p:cNvPr id="6" name="Segnaposto piè di pagina 5"/>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3078362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lvl1pPr>
              <a:defRPr>
                <a:solidFill>
                  <a:srgbClr val="0064B7"/>
                </a:solidFill>
              </a:defRPr>
            </a:lvl1pPr>
          </a:lstStyle>
          <a:p>
            <a:r>
              <a:rPr lang="it-IT"/>
              <a:t>Fare clic per modificare lo stile del titolo dello schema</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solidFill>
                  <a:srgbClr val="0064B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839788" y="2505075"/>
            <a:ext cx="5157787" cy="3490283"/>
          </a:xfrm>
        </p:spPr>
        <p:txBody>
          <a:bodyPr/>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solidFill>
                  <a:srgbClr val="0064B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6172200" y="2505075"/>
            <a:ext cx="5183188" cy="3490283"/>
          </a:xfrm>
        </p:spPr>
        <p:txBody>
          <a:bodyPr/>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4D173B44-B3C8-4047-8844-C47D3CFD0A56}" type="datetimeFigureOut">
              <a:rPr lang="it-IT" smtClean="0"/>
              <a:t>05/11/2021</a:t>
            </a:fld>
            <a:endParaRPr lang="it-IT"/>
          </a:p>
        </p:txBody>
      </p:sp>
      <p:sp>
        <p:nvSpPr>
          <p:cNvPr id="8" name="Segnaposto piè di pagina 7"/>
          <p:cNvSpPr>
            <a:spLocks noGrp="1"/>
          </p:cNvSpPr>
          <p:nvPr>
            <p:ph type="ftr" sz="quarter" idx="11"/>
          </p:nvPr>
        </p:nvSpPr>
        <p:spPr>
          <a:xfrm>
            <a:off x="4038600" y="6356350"/>
            <a:ext cx="4114800" cy="365125"/>
          </a:xfrm>
          <a:prstGeom prst="rect">
            <a:avLst/>
          </a:prstGeom>
        </p:spPr>
        <p:txBody>
          <a:bodyPr/>
          <a:lstStyle/>
          <a:p>
            <a:endParaRPr lang="it-IT"/>
          </a:p>
        </p:txBody>
      </p:sp>
      <p:sp>
        <p:nvSpPr>
          <p:cNvPr id="9" name="Segnaposto numero diapositiva 8"/>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1084965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data 2"/>
          <p:cNvSpPr>
            <a:spLocks noGrp="1"/>
          </p:cNvSpPr>
          <p:nvPr>
            <p:ph type="dt" sz="half" idx="10"/>
          </p:nvPr>
        </p:nvSpPr>
        <p:spPr/>
        <p:txBody>
          <a:bodyPr/>
          <a:lstStyle/>
          <a:p>
            <a:fld id="{4D173B44-B3C8-4047-8844-C47D3CFD0A56}" type="datetimeFigureOut">
              <a:rPr lang="it-IT" smtClean="0"/>
              <a:t>05/11/2021</a:t>
            </a:fld>
            <a:endParaRPr lang="it-IT"/>
          </a:p>
        </p:txBody>
      </p:sp>
      <p:sp>
        <p:nvSpPr>
          <p:cNvPr id="4" name="Segnaposto piè di pagina 3"/>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2442942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4D173B44-B3C8-4047-8844-C47D3CFD0A56}" type="datetimeFigureOut">
              <a:rPr lang="it-IT" smtClean="0"/>
              <a:t>05/11/2021</a:t>
            </a:fld>
            <a:endParaRPr lang="it-IT"/>
          </a:p>
        </p:txBody>
      </p:sp>
      <p:sp>
        <p:nvSpPr>
          <p:cNvPr id="4" name="Segnaposto piè di pagina 3"/>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2507687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3_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A57196-BBC0-43C5-A8A6-0FF3A87C72BF}"/>
              </a:ext>
            </a:extLst>
          </p:cNvPr>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data 2">
            <a:extLst>
              <a:ext uri="{FF2B5EF4-FFF2-40B4-BE49-F238E27FC236}">
                <a16:creationId xmlns:a16="http://schemas.microsoft.com/office/drawing/2014/main" id="{E9609631-D1E9-4B9A-9B7A-79A765E05845}"/>
              </a:ext>
            </a:extLst>
          </p:cNvPr>
          <p:cNvSpPr>
            <a:spLocks noGrp="1"/>
          </p:cNvSpPr>
          <p:nvPr>
            <p:ph type="dt" sz="half" idx="10"/>
          </p:nvPr>
        </p:nvSpPr>
        <p:spPr/>
        <p:txBody>
          <a:bodyPr/>
          <a:lstStyle/>
          <a:p>
            <a:fld id="{4D173B44-B3C8-4047-8844-C47D3CFD0A56}" type="datetimeFigureOut">
              <a:rPr lang="it-IT" smtClean="0"/>
              <a:t>05/11/2021</a:t>
            </a:fld>
            <a:endParaRPr lang="it-IT"/>
          </a:p>
        </p:txBody>
      </p:sp>
      <p:sp>
        <p:nvSpPr>
          <p:cNvPr id="4" name="Segnaposto piè di pagina 3">
            <a:extLst>
              <a:ext uri="{FF2B5EF4-FFF2-40B4-BE49-F238E27FC236}">
                <a16:creationId xmlns:a16="http://schemas.microsoft.com/office/drawing/2014/main" id="{2E0CBD1B-BFD1-4376-8B79-31137024FC01}"/>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a:extLst>
              <a:ext uri="{FF2B5EF4-FFF2-40B4-BE49-F238E27FC236}">
                <a16:creationId xmlns:a16="http://schemas.microsoft.com/office/drawing/2014/main" id="{A53A0D04-0F15-466A-B181-738CF14A59D7}"/>
              </a:ext>
            </a:extLst>
          </p:cNvPr>
          <p:cNvSpPr>
            <a:spLocks noGrp="1"/>
          </p:cNvSpPr>
          <p:nvPr>
            <p:ph type="sldNum" sz="quarter" idx="12"/>
          </p:nvPr>
        </p:nvSpPr>
        <p:spPr/>
        <p:txBody>
          <a:bodyPr/>
          <a:lstStyle/>
          <a:p>
            <a:fld id="{45854D30-785F-4995-9BC1-C7BF7CC0876F}" type="slidenum">
              <a:rPr lang="it-IT" smtClean="0"/>
              <a:t>‹N›</a:t>
            </a:fld>
            <a:endParaRPr lang="it-IT"/>
          </a:p>
        </p:txBody>
      </p:sp>
      <p:pic>
        <p:nvPicPr>
          <p:cNvPr id="6" name="Immagine 5">
            <a:extLst>
              <a:ext uri="{FF2B5EF4-FFF2-40B4-BE49-F238E27FC236}">
                <a16:creationId xmlns:a16="http://schemas.microsoft.com/office/drawing/2014/main" id="{12B9F147-ED2B-4031-96DE-F19F671B01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8132" y="5890292"/>
            <a:ext cx="1035733" cy="154364"/>
          </a:xfrm>
          <a:prstGeom prst="rect">
            <a:avLst/>
          </a:prstGeom>
        </p:spPr>
      </p:pic>
      <p:pic>
        <p:nvPicPr>
          <p:cNvPr id="9" name="Immagine 8">
            <a:extLst>
              <a:ext uri="{FF2B5EF4-FFF2-40B4-BE49-F238E27FC236}">
                <a16:creationId xmlns:a16="http://schemas.microsoft.com/office/drawing/2014/main" id="{973EDB3A-0DDF-4AAA-A25F-BFCA794F2B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1415" y="2341419"/>
            <a:ext cx="7749171" cy="1892453"/>
          </a:xfrm>
          <a:prstGeom prst="rect">
            <a:avLst/>
          </a:prstGeom>
        </p:spPr>
      </p:pic>
      <p:sp>
        <p:nvSpPr>
          <p:cNvPr id="10" name="CasellaDiTesto 9">
            <a:extLst>
              <a:ext uri="{FF2B5EF4-FFF2-40B4-BE49-F238E27FC236}">
                <a16:creationId xmlns:a16="http://schemas.microsoft.com/office/drawing/2014/main" id="{83A6B85E-2EC3-412D-BB39-5DFA353327B1}"/>
              </a:ext>
            </a:extLst>
          </p:cNvPr>
          <p:cNvSpPr txBox="1"/>
          <p:nvPr/>
        </p:nvSpPr>
        <p:spPr>
          <a:xfrm>
            <a:off x="4992971" y="5176897"/>
            <a:ext cx="2206053" cy="338554"/>
          </a:xfrm>
          <a:prstGeom prst="rect">
            <a:avLst/>
          </a:prstGeom>
          <a:noFill/>
        </p:spPr>
        <p:txBody>
          <a:bodyPr wrap="none" rtlCol="0">
            <a:spAutoFit/>
          </a:bodyPr>
          <a:lstStyle/>
          <a:p>
            <a:r>
              <a:rPr lang="it-IT" sz="1600" b="1">
                <a:solidFill>
                  <a:schemeClr val="tx1">
                    <a:lumMod val="75000"/>
                    <a:lumOff val="25000"/>
                  </a:schemeClr>
                </a:solidFill>
                <a:latin typeface="Titillium Web" panose="00000500000000000000" pitchFamily="2" charset="0"/>
              </a:rPr>
              <a:t>www.iss.it/presidenza</a:t>
            </a:r>
          </a:p>
        </p:txBody>
      </p:sp>
    </p:spTree>
    <p:extLst>
      <p:ext uri="{BB962C8B-B14F-4D97-AF65-F5344CB8AC3E}">
        <p14:creationId xmlns:p14="http://schemas.microsoft.com/office/powerpoint/2010/main" val="4100234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Vuota">
    <p:spTree>
      <p:nvGrpSpPr>
        <p:cNvPr id="1" name=""/>
        <p:cNvGrpSpPr/>
        <p:nvPr/>
      </p:nvGrpSpPr>
      <p:grpSpPr>
        <a:xfrm>
          <a:off x="0" y="0"/>
          <a:ext cx="0" cy="0"/>
          <a:chOff x="0" y="0"/>
          <a:chExt cx="0" cy="0"/>
        </a:xfrm>
      </p:grpSpPr>
      <p:sp>
        <p:nvSpPr>
          <p:cNvPr id="25" name="Titolo 24">
            <a:extLst>
              <a:ext uri="{FF2B5EF4-FFF2-40B4-BE49-F238E27FC236}">
                <a16:creationId xmlns:a16="http://schemas.microsoft.com/office/drawing/2014/main" id="{B8185497-E866-402E-B374-1D2B58FA2CAF}"/>
              </a:ext>
            </a:extLst>
          </p:cNvPr>
          <p:cNvSpPr>
            <a:spLocks noGrp="1"/>
          </p:cNvSpPr>
          <p:nvPr>
            <p:ph type="title"/>
          </p:nvPr>
        </p:nvSpPr>
        <p:spPr>
          <a:xfrm>
            <a:off x="515580" y="984035"/>
            <a:ext cx="5334769" cy="1982158"/>
          </a:xfrm>
        </p:spPr>
        <p:txBody>
          <a:bodyPr/>
          <a:lstStyle>
            <a:lvl1pPr>
              <a:defRPr>
                <a:solidFill>
                  <a:srgbClr val="0064B7"/>
                </a:solidFill>
              </a:defRPr>
            </a:lvl1pPr>
          </a:lstStyle>
          <a:p>
            <a:r>
              <a:rPr lang="it-IT"/>
              <a:t>Fare clic per modificare lo stile del titolo dello schema</a:t>
            </a:r>
          </a:p>
        </p:txBody>
      </p:sp>
      <p:sp>
        <p:nvSpPr>
          <p:cNvPr id="27" name="Segnaposto testo 26">
            <a:extLst>
              <a:ext uri="{FF2B5EF4-FFF2-40B4-BE49-F238E27FC236}">
                <a16:creationId xmlns:a16="http://schemas.microsoft.com/office/drawing/2014/main" id="{E16CD90B-6D6A-49F1-AC78-C54A85E9811F}"/>
              </a:ext>
            </a:extLst>
          </p:cNvPr>
          <p:cNvSpPr>
            <a:spLocks noGrp="1"/>
          </p:cNvSpPr>
          <p:nvPr>
            <p:ph type="body" sz="quarter" idx="10"/>
          </p:nvPr>
        </p:nvSpPr>
        <p:spPr>
          <a:xfrm>
            <a:off x="6237288" y="984250"/>
            <a:ext cx="4986337" cy="1981200"/>
          </a:xfrm>
        </p:spPr>
        <p:txBody>
          <a:bodyPr anchor="ctr"/>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26" name="CasellaDiTesto 25">
            <a:extLst>
              <a:ext uri="{FF2B5EF4-FFF2-40B4-BE49-F238E27FC236}">
                <a16:creationId xmlns:a16="http://schemas.microsoft.com/office/drawing/2014/main" id="{D7912AA1-087C-4574-A4DD-942B62F12FEC}"/>
              </a:ext>
            </a:extLst>
          </p:cNvPr>
          <p:cNvSpPr txBox="1"/>
          <p:nvPr/>
        </p:nvSpPr>
        <p:spPr>
          <a:xfrm>
            <a:off x="1715002" y="3992661"/>
            <a:ext cx="2107199" cy="830997"/>
          </a:xfrm>
          <a:prstGeom prst="rect">
            <a:avLst/>
          </a:prstGeom>
          <a:noFill/>
        </p:spPr>
        <p:txBody>
          <a:bodyPr wrap="square" rtlCol="0">
            <a:spAutoFit/>
          </a:bodyPr>
          <a:lstStyle/>
          <a:p>
            <a:r>
              <a:rPr lang="it-IT" sz="1600" err="1">
                <a:latin typeface="Titillium Web" panose="00000500000000000000" pitchFamily="2" charset="0"/>
              </a:rPr>
              <a:t>Lorem</a:t>
            </a:r>
            <a:r>
              <a:rPr lang="it-IT" sz="1600">
                <a:latin typeface="Titillium Web" panose="00000500000000000000" pitchFamily="2" charset="0"/>
              </a:rPr>
              <a:t> </a:t>
            </a:r>
            <a:r>
              <a:rPr lang="it-IT" sz="1600" b="1" err="1">
                <a:latin typeface="Titillium Web" panose="00000500000000000000" pitchFamily="2" charset="0"/>
              </a:rPr>
              <a:t>ipsum</a:t>
            </a:r>
            <a:r>
              <a:rPr lang="it-IT" sz="1600" b="1">
                <a:latin typeface="Titillium Web" panose="00000500000000000000" pitchFamily="2" charset="0"/>
              </a:rPr>
              <a:t> </a:t>
            </a:r>
            <a:r>
              <a:rPr lang="it-IT" sz="1600" b="1" err="1">
                <a:latin typeface="Titillium Web" panose="00000500000000000000" pitchFamily="2" charset="0"/>
              </a:rPr>
              <a:t>dolor</a:t>
            </a:r>
            <a:r>
              <a:rPr lang="it-IT" sz="1600" b="1">
                <a:latin typeface="Titillium Web" panose="00000500000000000000" pitchFamily="2" charset="0"/>
              </a:rPr>
              <a:t> </a:t>
            </a:r>
            <a:r>
              <a:rPr lang="it-IT" sz="1600" b="1" err="1">
                <a:latin typeface="Titillium Web" panose="00000500000000000000" pitchFamily="2" charset="0"/>
              </a:rPr>
              <a:t>sit</a:t>
            </a:r>
            <a:r>
              <a:rPr lang="it-IT" sz="1600" b="1">
                <a:latin typeface="Titillium Web" panose="00000500000000000000" pitchFamily="2" charset="0"/>
              </a:rPr>
              <a:t> </a:t>
            </a:r>
            <a:r>
              <a:rPr lang="it-IT" sz="1600" err="1">
                <a:latin typeface="Titillium Web" panose="00000500000000000000" pitchFamily="2" charset="0"/>
              </a:rPr>
              <a:t>amet</a:t>
            </a:r>
            <a:r>
              <a:rPr lang="it-IT" sz="1600">
                <a:latin typeface="Titillium Web" panose="00000500000000000000" pitchFamily="2" charset="0"/>
              </a:rPr>
              <a:t>, </a:t>
            </a:r>
            <a:r>
              <a:rPr lang="it-IT" sz="1600" err="1">
                <a:latin typeface="Titillium Web" panose="00000500000000000000" pitchFamily="2" charset="0"/>
              </a:rPr>
              <a:t>consectetuer</a:t>
            </a:r>
            <a:r>
              <a:rPr lang="it-IT" sz="1600">
                <a:latin typeface="Titillium Web" panose="00000500000000000000" pitchFamily="2" charset="0"/>
              </a:rPr>
              <a:t> </a:t>
            </a:r>
            <a:r>
              <a:rPr lang="it-IT" sz="1600" err="1">
                <a:latin typeface="Titillium Web" panose="00000500000000000000" pitchFamily="2" charset="0"/>
              </a:rPr>
              <a:t>adipiscing</a:t>
            </a:r>
            <a:r>
              <a:rPr lang="it-IT" sz="1600">
                <a:latin typeface="Titillium Web" panose="00000500000000000000" pitchFamily="2" charset="0"/>
              </a:rPr>
              <a:t> elit. </a:t>
            </a:r>
          </a:p>
        </p:txBody>
      </p:sp>
      <p:sp>
        <p:nvSpPr>
          <p:cNvPr id="28" name="Rettangolo 27">
            <a:extLst>
              <a:ext uri="{FF2B5EF4-FFF2-40B4-BE49-F238E27FC236}">
                <a16:creationId xmlns:a16="http://schemas.microsoft.com/office/drawing/2014/main" id="{BD4DF02C-9F98-4E92-907B-389017C0D711}"/>
              </a:ext>
            </a:extLst>
          </p:cNvPr>
          <p:cNvSpPr/>
          <p:nvPr/>
        </p:nvSpPr>
        <p:spPr>
          <a:xfrm>
            <a:off x="384544" y="3992661"/>
            <a:ext cx="1231603" cy="848498"/>
          </a:xfrm>
          <a:prstGeom prst="rect">
            <a:avLst/>
          </a:prstGeom>
          <a:solidFill>
            <a:srgbClr val="D3E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a:extLst>
              <a:ext uri="{FF2B5EF4-FFF2-40B4-BE49-F238E27FC236}">
                <a16:creationId xmlns:a16="http://schemas.microsoft.com/office/drawing/2014/main" id="{8BE9A3E2-5695-4DE2-8855-314FB84C22FD}"/>
              </a:ext>
            </a:extLst>
          </p:cNvPr>
          <p:cNvSpPr/>
          <p:nvPr/>
        </p:nvSpPr>
        <p:spPr>
          <a:xfrm>
            <a:off x="384544" y="3992661"/>
            <a:ext cx="45719" cy="848498"/>
          </a:xfrm>
          <a:prstGeom prst="rect">
            <a:avLst/>
          </a:prstGeom>
          <a:solidFill>
            <a:srgbClr val="006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CasellaDiTesto 29">
            <a:extLst>
              <a:ext uri="{FF2B5EF4-FFF2-40B4-BE49-F238E27FC236}">
                <a16:creationId xmlns:a16="http://schemas.microsoft.com/office/drawing/2014/main" id="{15C31F66-1E85-4A11-88EB-34FC2551AECA}"/>
              </a:ext>
            </a:extLst>
          </p:cNvPr>
          <p:cNvSpPr txBox="1"/>
          <p:nvPr/>
        </p:nvSpPr>
        <p:spPr>
          <a:xfrm>
            <a:off x="654325" y="4101184"/>
            <a:ext cx="765953" cy="707886"/>
          </a:xfrm>
          <a:prstGeom prst="rect">
            <a:avLst/>
          </a:prstGeom>
          <a:noFill/>
        </p:spPr>
        <p:txBody>
          <a:bodyPr wrap="square" rtlCol="0">
            <a:spAutoFit/>
          </a:bodyPr>
          <a:lstStyle/>
          <a:p>
            <a:r>
              <a:rPr lang="it-IT" sz="4000" b="1">
                <a:solidFill>
                  <a:srgbClr val="0064B7"/>
                </a:solidFill>
                <a:latin typeface="Titillium Web" panose="00000500000000000000" pitchFamily="2" charset="0"/>
              </a:rPr>
              <a:t>35</a:t>
            </a:r>
          </a:p>
        </p:txBody>
      </p:sp>
      <p:sp>
        <p:nvSpPr>
          <p:cNvPr id="31" name="CasellaDiTesto 30">
            <a:extLst>
              <a:ext uri="{FF2B5EF4-FFF2-40B4-BE49-F238E27FC236}">
                <a16:creationId xmlns:a16="http://schemas.microsoft.com/office/drawing/2014/main" id="{7D4EE0A4-9A6C-420E-8B1F-0C74CE4D9482}"/>
              </a:ext>
            </a:extLst>
          </p:cNvPr>
          <p:cNvSpPr txBox="1"/>
          <p:nvPr/>
        </p:nvSpPr>
        <p:spPr>
          <a:xfrm>
            <a:off x="5523522" y="4010162"/>
            <a:ext cx="2049687" cy="830997"/>
          </a:xfrm>
          <a:prstGeom prst="rect">
            <a:avLst/>
          </a:prstGeom>
          <a:noFill/>
        </p:spPr>
        <p:txBody>
          <a:bodyPr wrap="square" rtlCol="0">
            <a:spAutoFit/>
          </a:bodyPr>
          <a:lstStyle/>
          <a:p>
            <a:r>
              <a:rPr lang="it-IT" sz="1600" err="1">
                <a:latin typeface="Titillium Web" panose="00000500000000000000" pitchFamily="2" charset="0"/>
              </a:rPr>
              <a:t>Lorem</a:t>
            </a:r>
            <a:r>
              <a:rPr lang="it-IT" sz="1600">
                <a:latin typeface="Titillium Web" panose="00000500000000000000" pitchFamily="2" charset="0"/>
              </a:rPr>
              <a:t> </a:t>
            </a:r>
            <a:r>
              <a:rPr lang="it-IT" sz="1600" err="1">
                <a:latin typeface="Titillium Web" panose="00000500000000000000" pitchFamily="2" charset="0"/>
              </a:rPr>
              <a:t>ipsum</a:t>
            </a:r>
            <a:r>
              <a:rPr lang="it-IT" sz="1600">
                <a:latin typeface="Titillium Web" panose="00000500000000000000" pitchFamily="2" charset="0"/>
              </a:rPr>
              <a:t> </a:t>
            </a:r>
            <a:r>
              <a:rPr lang="it-IT" sz="1600" err="1">
                <a:latin typeface="Titillium Web" panose="00000500000000000000" pitchFamily="2" charset="0"/>
              </a:rPr>
              <a:t>dolor</a:t>
            </a:r>
            <a:r>
              <a:rPr lang="it-IT" sz="1600">
                <a:latin typeface="Titillium Web" panose="00000500000000000000" pitchFamily="2" charset="0"/>
              </a:rPr>
              <a:t> </a:t>
            </a:r>
            <a:r>
              <a:rPr lang="it-IT" sz="1600" err="1">
                <a:latin typeface="Titillium Web" panose="00000500000000000000" pitchFamily="2" charset="0"/>
              </a:rPr>
              <a:t>sit</a:t>
            </a:r>
            <a:r>
              <a:rPr lang="it-IT" sz="1600">
                <a:latin typeface="Titillium Web" panose="00000500000000000000" pitchFamily="2" charset="0"/>
              </a:rPr>
              <a:t> </a:t>
            </a:r>
            <a:r>
              <a:rPr lang="it-IT" sz="1600" err="1">
                <a:latin typeface="Titillium Web" panose="00000500000000000000" pitchFamily="2" charset="0"/>
              </a:rPr>
              <a:t>amet</a:t>
            </a:r>
            <a:r>
              <a:rPr lang="it-IT" sz="1600">
                <a:latin typeface="Titillium Web" panose="00000500000000000000" pitchFamily="2" charset="0"/>
              </a:rPr>
              <a:t>, </a:t>
            </a:r>
            <a:r>
              <a:rPr lang="it-IT" sz="1600" b="1" err="1">
                <a:latin typeface="Titillium Web" panose="00000500000000000000" pitchFamily="2" charset="0"/>
              </a:rPr>
              <a:t>consectetuer</a:t>
            </a:r>
            <a:r>
              <a:rPr lang="it-IT" sz="1600" b="1">
                <a:latin typeface="Titillium Web" panose="00000500000000000000" pitchFamily="2" charset="0"/>
              </a:rPr>
              <a:t> </a:t>
            </a:r>
            <a:r>
              <a:rPr lang="it-IT" sz="1600" b="1" err="1">
                <a:latin typeface="Titillium Web" panose="00000500000000000000" pitchFamily="2" charset="0"/>
              </a:rPr>
              <a:t>adipiscing</a:t>
            </a:r>
            <a:r>
              <a:rPr lang="it-IT" sz="1600" b="1">
                <a:latin typeface="Titillium Web" panose="00000500000000000000" pitchFamily="2" charset="0"/>
              </a:rPr>
              <a:t> elit. </a:t>
            </a:r>
          </a:p>
        </p:txBody>
      </p:sp>
      <p:sp>
        <p:nvSpPr>
          <p:cNvPr id="32" name="Rettangolo 31">
            <a:extLst>
              <a:ext uri="{FF2B5EF4-FFF2-40B4-BE49-F238E27FC236}">
                <a16:creationId xmlns:a16="http://schemas.microsoft.com/office/drawing/2014/main" id="{E14AF680-D735-479B-BA02-668D7BA81EAA}"/>
              </a:ext>
            </a:extLst>
          </p:cNvPr>
          <p:cNvSpPr/>
          <p:nvPr/>
        </p:nvSpPr>
        <p:spPr>
          <a:xfrm>
            <a:off x="4193064" y="4010162"/>
            <a:ext cx="1231603" cy="848498"/>
          </a:xfrm>
          <a:prstGeom prst="rect">
            <a:avLst/>
          </a:prstGeom>
          <a:solidFill>
            <a:srgbClr val="D3E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Rettangolo 32">
            <a:extLst>
              <a:ext uri="{FF2B5EF4-FFF2-40B4-BE49-F238E27FC236}">
                <a16:creationId xmlns:a16="http://schemas.microsoft.com/office/drawing/2014/main" id="{7D38E78A-6AA6-4E48-B229-AF827C9B03A2}"/>
              </a:ext>
            </a:extLst>
          </p:cNvPr>
          <p:cNvSpPr/>
          <p:nvPr/>
        </p:nvSpPr>
        <p:spPr>
          <a:xfrm>
            <a:off x="4193064" y="4010162"/>
            <a:ext cx="45719" cy="848498"/>
          </a:xfrm>
          <a:prstGeom prst="rect">
            <a:avLst/>
          </a:prstGeom>
          <a:solidFill>
            <a:srgbClr val="006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CasellaDiTesto 33">
            <a:extLst>
              <a:ext uri="{FF2B5EF4-FFF2-40B4-BE49-F238E27FC236}">
                <a16:creationId xmlns:a16="http://schemas.microsoft.com/office/drawing/2014/main" id="{56142170-A8EC-42C2-828A-278587E34359}"/>
              </a:ext>
            </a:extLst>
          </p:cNvPr>
          <p:cNvSpPr txBox="1"/>
          <p:nvPr/>
        </p:nvSpPr>
        <p:spPr>
          <a:xfrm>
            <a:off x="4289848" y="4118685"/>
            <a:ext cx="1085391" cy="707886"/>
          </a:xfrm>
          <a:prstGeom prst="rect">
            <a:avLst/>
          </a:prstGeom>
          <a:noFill/>
        </p:spPr>
        <p:txBody>
          <a:bodyPr wrap="square" rtlCol="0">
            <a:spAutoFit/>
          </a:bodyPr>
          <a:lstStyle/>
          <a:p>
            <a:r>
              <a:rPr lang="it-IT" sz="4000" b="1">
                <a:solidFill>
                  <a:srgbClr val="0064B7"/>
                </a:solidFill>
                <a:latin typeface="Titillium Web" panose="00000500000000000000" pitchFamily="2" charset="0"/>
              </a:rPr>
              <a:t>174</a:t>
            </a:r>
          </a:p>
        </p:txBody>
      </p:sp>
      <p:sp>
        <p:nvSpPr>
          <p:cNvPr id="35" name="CasellaDiTesto 34">
            <a:extLst>
              <a:ext uri="{FF2B5EF4-FFF2-40B4-BE49-F238E27FC236}">
                <a16:creationId xmlns:a16="http://schemas.microsoft.com/office/drawing/2014/main" id="{9CE8A269-66D5-48D6-B48B-A76CD40F83CA}"/>
              </a:ext>
            </a:extLst>
          </p:cNvPr>
          <p:cNvSpPr txBox="1"/>
          <p:nvPr/>
        </p:nvSpPr>
        <p:spPr>
          <a:xfrm>
            <a:off x="9333520" y="4010162"/>
            <a:ext cx="2141788" cy="830997"/>
          </a:xfrm>
          <a:prstGeom prst="rect">
            <a:avLst/>
          </a:prstGeom>
          <a:noFill/>
        </p:spPr>
        <p:txBody>
          <a:bodyPr wrap="square" rtlCol="0">
            <a:spAutoFit/>
          </a:bodyPr>
          <a:lstStyle/>
          <a:p>
            <a:r>
              <a:rPr lang="it-IT" sz="1600" err="1">
                <a:latin typeface="Titillium Web" panose="00000500000000000000" pitchFamily="2" charset="0"/>
              </a:rPr>
              <a:t>Lorem</a:t>
            </a:r>
            <a:r>
              <a:rPr lang="it-IT" sz="1600">
                <a:latin typeface="Titillium Web" panose="00000500000000000000" pitchFamily="2" charset="0"/>
              </a:rPr>
              <a:t> </a:t>
            </a:r>
            <a:r>
              <a:rPr lang="it-IT" sz="1600" err="1">
                <a:latin typeface="Titillium Web" panose="00000500000000000000" pitchFamily="2" charset="0"/>
              </a:rPr>
              <a:t>ipsum</a:t>
            </a:r>
            <a:r>
              <a:rPr lang="it-IT" sz="1600">
                <a:latin typeface="Titillium Web" panose="00000500000000000000" pitchFamily="2" charset="0"/>
              </a:rPr>
              <a:t> </a:t>
            </a:r>
            <a:r>
              <a:rPr lang="it-IT" sz="1600" err="1">
                <a:latin typeface="Titillium Web" panose="00000500000000000000" pitchFamily="2" charset="0"/>
              </a:rPr>
              <a:t>dolor</a:t>
            </a:r>
            <a:r>
              <a:rPr lang="it-IT" sz="1600">
                <a:latin typeface="Titillium Web" panose="00000500000000000000" pitchFamily="2" charset="0"/>
              </a:rPr>
              <a:t> </a:t>
            </a:r>
            <a:r>
              <a:rPr lang="it-IT" sz="1600" b="1" err="1">
                <a:latin typeface="Titillium Web" panose="00000500000000000000" pitchFamily="2" charset="0"/>
              </a:rPr>
              <a:t>sit</a:t>
            </a:r>
            <a:r>
              <a:rPr lang="it-IT" sz="1600" b="1">
                <a:latin typeface="Titillium Web" panose="00000500000000000000" pitchFamily="2" charset="0"/>
              </a:rPr>
              <a:t> </a:t>
            </a:r>
            <a:r>
              <a:rPr lang="it-IT" sz="1600" b="1" err="1">
                <a:latin typeface="Titillium Web" panose="00000500000000000000" pitchFamily="2" charset="0"/>
              </a:rPr>
              <a:t>amet</a:t>
            </a:r>
            <a:r>
              <a:rPr lang="it-IT" sz="1600">
                <a:latin typeface="Titillium Web" panose="00000500000000000000" pitchFamily="2" charset="0"/>
              </a:rPr>
              <a:t>, </a:t>
            </a:r>
            <a:r>
              <a:rPr lang="it-IT" sz="1600" err="1">
                <a:latin typeface="Titillium Web" panose="00000500000000000000" pitchFamily="2" charset="0"/>
              </a:rPr>
              <a:t>consectetuer</a:t>
            </a:r>
            <a:r>
              <a:rPr lang="it-IT" sz="1600">
                <a:latin typeface="Titillium Web" panose="00000500000000000000" pitchFamily="2" charset="0"/>
              </a:rPr>
              <a:t> </a:t>
            </a:r>
            <a:r>
              <a:rPr lang="it-IT" sz="1600" err="1">
                <a:latin typeface="Titillium Web" panose="00000500000000000000" pitchFamily="2" charset="0"/>
              </a:rPr>
              <a:t>adipiscing</a:t>
            </a:r>
            <a:r>
              <a:rPr lang="it-IT" sz="1600">
                <a:latin typeface="Titillium Web" panose="00000500000000000000" pitchFamily="2" charset="0"/>
              </a:rPr>
              <a:t> elit. </a:t>
            </a:r>
          </a:p>
        </p:txBody>
      </p:sp>
      <p:sp>
        <p:nvSpPr>
          <p:cNvPr id="36" name="Rettangolo 35">
            <a:extLst>
              <a:ext uri="{FF2B5EF4-FFF2-40B4-BE49-F238E27FC236}">
                <a16:creationId xmlns:a16="http://schemas.microsoft.com/office/drawing/2014/main" id="{BDA1E352-C409-4850-9349-BB1C62A0E037}"/>
              </a:ext>
            </a:extLst>
          </p:cNvPr>
          <p:cNvSpPr/>
          <p:nvPr/>
        </p:nvSpPr>
        <p:spPr>
          <a:xfrm>
            <a:off x="8003062" y="4010162"/>
            <a:ext cx="1231603" cy="848498"/>
          </a:xfrm>
          <a:prstGeom prst="rect">
            <a:avLst/>
          </a:prstGeom>
          <a:solidFill>
            <a:srgbClr val="D3E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Rettangolo 36">
            <a:extLst>
              <a:ext uri="{FF2B5EF4-FFF2-40B4-BE49-F238E27FC236}">
                <a16:creationId xmlns:a16="http://schemas.microsoft.com/office/drawing/2014/main" id="{77EE0E81-ED1D-4932-8B08-E4E52965E034}"/>
              </a:ext>
            </a:extLst>
          </p:cNvPr>
          <p:cNvSpPr/>
          <p:nvPr/>
        </p:nvSpPr>
        <p:spPr>
          <a:xfrm>
            <a:off x="8003062" y="4010162"/>
            <a:ext cx="45719" cy="848498"/>
          </a:xfrm>
          <a:prstGeom prst="rect">
            <a:avLst/>
          </a:prstGeom>
          <a:solidFill>
            <a:srgbClr val="006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CasellaDiTesto 37">
            <a:extLst>
              <a:ext uri="{FF2B5EF4-FFF2-40B4-BE49-F238E27FC236}">
                <a16:creationId xmlns:a16="http://schemas.microsoft.com/office/drawing/2014/main" id="{A7B3104F-6049-424D-B92F-0E462B20A0AE}"/>
              </a:ext>
            </a:extLst>
          </p:cNvPr>
          <p:cNvSpPr txBox="1"/>
          <p:nvPr/>
        </p:nvSpPr>
        <p:spPr>
          <a:xfrm>
            <a:off x="8114684" y="4118685"/>
            <a:ext cx="1087029" cy="707886"/>
          </a:xfrm>
          <a:prstGeom prst="rect">
            <a:avLst/>
          </a:prstGeom>
          <a:noFill/>
        </p:spPr>
        <p:txBody>
          <a:bodyPr wrap="square" rtlCol="0">
            <a:spAutoFit/>
          </a:bodyPr>
          <a:lstStyle/>
          <a:p>
            <a:r>
              <a:rPr lang="it-IT" sz="4000" b="1">
                <a:solidFill>
                  <a:srgbClr val="0064B7"/>
                </a:solidFill>
                <a:latin typeface="Titillium Web" panose="00000500000000000000" pitchFamily="2" charset="0"/>
              </a:rPr>
              <a:t>25%</a:t>
            </a:r>
          </a:p>
        </p:txBody>
      </p:sp>
    </p:spTree>
    <p:extLst>
      <p:ext uri="{BB962C8B-B14F-4D97-AF65-F5344CB8AC3E}">
        <p14:creationId xmlns:p14="http://schemas.microsoft.com/office/powerpoint/2010/main" val="1563854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tags" Target="../tags/tag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2.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173B44-B3C8-4047-8844-C47D3CFD0A56}" type="datetimeFigureOut">
              <a:rPr lang="it-IT" smtClean="0"/>
              <a:t>05/11/2021</a:t>
            </a:fld>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854D30-785F-4995-9BC1-C7BF7CC0876F}" type="slidenum">
              <a:rPr lang="it-IT" smtClean="0"/>
              <a:t>‹N›</a:t>
            </a:fld>
            <a:endParaRPr lang="it-IT"/>
          </a:p>
        </p:txBody>
      </p:sp>
      <p:sp>
        <p:nvSpPr>
          <p:cNvPr id="11" name="Rettangolo 3">
            <a:extLst>
              <a:ext uri="{FF2B5EF4-FFF2-40B4-BE49-F238E27FC236}">
                <a16:creationId xmlns:a16="http://schemas.microsoft.com/office/drawing/2014/main" id="{22D29EE3-B82B-4F6C-A2FB-DAFFAC3AC6F2}"/>
              </a:ext>
            </a:extLst>
          </p:cNvPr>
          <p:cNvSpPr/>
          <p:nvPr/>
        </p:nvSpPr>
        <p:spPr>
          <a:xfrm flipH="1">
            <a:off x="0" y="5999584"/>
            <a:ext cx="12192000" cy="858416"/>
          </a:xfrm>
          <a:custGeom>
            <a:avLst/>
            <a:gdLst>
              <a:gd name="connsiteX0" fmla="*/ 0 w 12192000"/>
              <a:gd name="connsiteY0" fmla="*/ 0 h 858416"/>
              <a:gd name="connsiteX1" fmla="*/ 12192000 w 12192000"/>
              <a:gd name="connsiteY1" fmla="*/ 0 h 858416"/>
              <a:gd name="connsiteX2" fmla="*/ 12192000 w 12192000"/>
              <a:gd name="connsiteY2" fmla="*/ 858416 h 858416"/>
              <a:gd name="connsiteX3" fmla="*/ 0 w 12192000"/>
              <a:gd name="connsiteY3" fmla="*/ 858416 h 858416"/>
              <a:gd name="connsiteX4" fmla="*/ 0 w 12192000"/>
              <a:gd name="connsiteY4" fmla="*/ 0 h 858416"/>
              <a:gd name="connsiteX0" fmla="*/ 0 w 12192000"/>
              <a:gd name="connsiteY0" fmla="*/ 204716 h 858416"/>
              <a:gd name="connsiteX1" fmla="*/ 12192000 w 12192000"/>
              <a:gd name="connsiteY1" fmla="*/ 0 h 858416"/>
              <a:gd name="connsiteX2" fmla="*/ 12192000 w 12192000"/>
              <a:gd name="connsiteY2" fmla="*/ 858416 h 858416"/>
              <a:gd name="connsiteX3" fmla="*/ 0 w 12192000"/>
              <a:gd name="connsiteY3" fmla="*/ 858416 h 858416"/>
              <a:gd name="connsiteX4" fmla="*/ 0 w 12192000"/>
              <a:gd name="connsiteY4" fmla="*/ 204716 h 858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858416">
                <a:moveTo>
                  <a:pt x="0" y="204716"/>
                </a:moveTo>
                <a:lnTo>
                  <a:pt x="12192000" y="0"/>
                </a:lnTo>
                <a:lnTo>
                  <a:pt x="12192000" y="858416"/>
                </a:lnTo>
                <a:lnTo>
                  <a:pt x="0" y="858416"/>
                </a:lnTo>
                <a:lnTo>
                  <a:pt x="0" y="204716"/>
                </a:lnTo>
                <a:close/>
              </a:path>
            </a:pathLst>
          </a:custGeom>
          <a:solidFill>
            <a:srgbClr val="006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3">
            <a:extLst>
              <a:ext uri="{FF2B5EF4-FFF2-40B4-BE49-F238E27FC236}">
                <a16:creationId xmlns:a16="http://schemas.microsoft.com/office/drawing/2014/main" id="{D589462E-62ED-469A-9EE9-BB40EC5F11DA}"/>
              </a:ext>
            </a:extLst>
          </p:cNvPr>
          <p:cNvSpPr/>
          <p:nvPr/>
        </p:nvSpPr>
        <p:spPr>
          <a:xfrm>
            <a:off x="0" y="5999585"/>
            <a:ext cx="12192000" cy="858416"/>
          </a:xfrm>
          <a:custGeom>
            <a:avLst/>
            <a:gdLst>
              <a:gd name="connsiteX0" fmla="*/ 0 w 12192000"/>
              <a:gd name="connsiteY0" fmla="*/ 0 h 858416"/>
              <a:gd name="connsiteX1" fmla="*/ 12192000 w 12192000"/>
              <a:gd name="connsiteY1" fmla="*/ 0 h 858416"/>
              <a:gd name="connsiteX2" fmla="*/ 12192000 w 12192000"/>
              <a:gd name="connsiteY2" fmla="*/ 858416 h 858416"/>
              <a:gd name="connsiteX3" fmla="*/ 0 w 12192000"/>
              <a:gd name="connsiteY3" fmla="*/ 858416 h 858416"/>
              <a:gd name="connsiteX4" fmla="*/ 0 w 12192000"/>
              <a:gd name="connsiteY4" fmla="*/ 0 h 858416"/>
              <a:gd name="connsiteX0" fmla="*/ 0 w 12192000"/>
              <a:gd name="connsiteY0" fmla="*/ 204716 h 858416"/>
              <a:gd name="connsiteX1" fmla="*/ 12192000 w 12192000"/>
              <a:gd name="connsiteY1" fmla="*/ 0 h 858416"/>
              <a:gd name="connsiteX2" fmla="*/ 12192000 w 12192000"/>
              <a:gd name="connsiteY2" fmla="*/ 858416 h 858416"/>
              <a:gd name="connsiteX3" fmla="*/ 0 w 12192000"/>
              <a:gd name="connsiteY3" fmla="*/ 858416 h 858416"/>
              <a:gd name="connsiteX4" fmla="*/ 0 w 12192000"/>
              <a:gd name="connsiteY4" fmla="*/ 204716 h 858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858416">
                <a:moveTo>
                  <a:pt x="0" y="204716"/>
                </a:moveTo>
                <a:lnTo>
                  <a:pt x="12192000" y="0"/>
                </a:lnTo>
                <a:lnTo>
                  <a:pt x="12192000" y="858416"/>
                </a:lnTo>
                <a:lnTo>
                  <a:pt x="0" y="858416"/>
                </a:lnTo>
                <a:lnTo>
                  <a:pt x="0" y="204716"/>
                </a:lnTo>
                <a:close/>
              </a:path>
            </a:pathLst>
          </a:cu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 name="Immagine 16">
            <a:extLst>
              <a:ext uri="{FF2B5EF4-FFF2-40B4-BE49-F238E27FC236}">
                <a16:creationId xmlns:a16="http://schemas.microsoft.com/office/drawing/2014/main" id="{D33E33D3-3556-4EEA-9B8B-317A4F577536}"/>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84545" y="6351611"/>
            <a:ext cx="1035733" cy="154364"/>
          </a:xfrm>
          <a:prstGeom prst="rect">
            <a:avLst/>
          </a:prstGeom>
        </p:spPr>
      </p:pic>
      <p:sp>
        <p:nvSpPr>
          <p:cNvPr id="18" name="CasellaDiTesto 17">
            <a:extLst>
              <a:ext uri="{FF2B5EF4-FFF2-40B4-BE49-F238E27FC236}">
                <a16:creationId xmlns:a16="http://schemas.microsoft.com/office/drawing/2014/main" id="{6F12AE9D-01B0-4E8F-A767-3A01A1EB8D14}"/>
              </a:ext>
            </a:extLst>
          </p:cNvPr>
          <p:cNvSpPr txBox="1"/>
          <p:nvPr/>
        </p:nvSpPr>
        <p:spPr>
          <a:xfrm>
            <a:off x="1616148" y="6259516"/>
            <a:ext cx="2206053" cy="338554"/>
          </a:xfrm>
          <a:prstGeom prst="rect">
            <a:avLst/>
          </a:prstGeom>
          <a:noFill/>
        </p:spPr>
        <p:txBody>
          <a:bodyPr wrap="none" rtlCol="0">
            <a:spAutoFit/>
          </a:bodyPr>
          <a:lstStyle/>
          <a:p>
            <a:r>
              <a:rPr lang="it-IT" sz="1600" b="1">
                <a:solidFill>
                  <a:schemeClr val="tx1">
                    <a:lumMod val="75000"/>
                    <a:lumOff val="25000"/>
                  </a:schemeClr>
                </a:solidFill>
                <a:latin typeface="Titillium Web" panose="00000500000000000000" pitchFamily="2" charset="0"/>
              </a:rPr>
              <a:t>www.iss.it/presidenza</a:t>
            </a:r>
          </a:p>
        </p:txBody>
      </p:sp>
      <p:pic>
        <p:nvPicPr>
          <p:cNvPr id="13" name="Immagine 12">
            <a:extLst>
              <a:ext uri="{FF2B5EF4-FFF2-40B4-BE49-F238E27FC236}">
                <a16:creationId xmlns:a16="http://schemas.microsoft.com/office/drawing/2014/main" id="{A4CE4033-A1BC-433B-BD0C-AAC0034C5EDF}"/>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328855" y="6150002"/>
            <a:ext cx="1478152" cy="557579"/>
          </a:xfrm>
          <a:prstGeom prst="rect">
            <a:avLst/>
          </a:prstGeom>
        </p:spPr>
      </p:pic>
    </p:spTree>
    <p:extLst>
      <p:ext uri="{BB962C8B-B14F-4D97-AF65-F5344CB8AC3E}">
        <p14:creationId xmlns:p14="http://schemas.microsoft.com/office/powerpoint/2010/main" val="12938191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773" r:id="rId17"/>
    <p:sldLayoutId id="2147483774" r:id="rId18"/>
    <p:sldLayoutId id="2147483775" r:id="rId19"/>
  </p:sldLayoutIdLst>
  <p:txStyles>
    <p:titleStyle>
      <a:lvl1pPr algn="l" defTabSz="914400" rtl="0" eaLnBrk="1" latinLnBrk="0" hangingPunct="1">
        <a:lnSpc>
          <a:spcPct val="90000"/>
        </a:lnSpc>
        <a:spcBef>
          <a:spcPct val="0"/>
        </a:spcBef>
        <a:buNone/>
        <a:defRPr sz="4400" b="1" kern="1200">
          <a:solidFill>
            <a:srgbClr val="0064B7"/>
          </a:solidFill>
          <a:latin typeface="Titillium Web" panose="0000050000000000000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64B7"/>
          </a:solidFill>
          <a:latin typeface="Titillium Web" panose="0000050000000000000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4B7"/>
          </a:solidFill>
          <a:latin typeface="Titillium Web" panose="0000050000000000000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4B7"/>
          </a:solidFill>
          <a:latin typeface="Titillium Web" panose="0000050000000000000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4B7"/>
          </a:solidFill>
          <a:latin typeface="Titillium Web" panose="0000050000000000000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4B7"/>
          </a:solidFill>
          <a:latin typeface="Titillium Web" panose="0000050000000000000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a:t>
            </a:r>
          </a:p>
        </p:txBody>
      </p:sp>
      <p:sp>
        <p:nvSpPr>
          <p:cNvPr id="1027" name="Segnaposto testo 2"/>
          <p:cNvSpPr>
            <a:spLocks noGrp="1"/>
          </p:cNvSpPr>
          <p:nvPr>
            <p:ph type="body" idx="1"/>
          </p:nvPr>
        </p:nvSpPr>
        <p:spPr bwMode="auto">
          <a:xfrm>
            <a:off x="609600" y="1600202"/>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p:txBody>
      </p:sp>
      <p:sp>
        <p:nvSpPr>
          <p:cNvPr id="4" name="Segnaposto data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eaLnBrk="1" fontAlgn="auto" hangingPunct="1">
              <a:spcBef>
                <a:spcPts val="0"/>
              </a:spcBef>
              <a:spcAft>
                <a:spcPts val="0"/>
              </a:spcAft>
              <a:defRPr sz="1600">
                <a:solidFill>
                  <a:schemeClr val="tx1">
                    <a:tint val="75000"/>
                  </a:schemeClr>
                </a:solidFill>
                <a:latin typeface="Arial" panose="020B0604020202020204" pitchFamily="34" charset="0"/>
                <a:cs typeface="Arial" panose="020B0604020202020204" pitchFamily="34" charset="0"/>
              </a:defRPr>
            </a:lvl1pPr>
          </a:lstStyle>
          <a:p>
            <a:pPr>
              <a:defRPr/>
            </a:pPr>
            <a:fld id="{1ED0E8A1-491B-4E4A-ABD6-CB3956071AD3}" type="datetime1">
              <a:rPr lang="it-IT"/>
              <a:pPr>
                <a:defRPr/>
              </a:pPr>
              <a:t>05/11/2021</a:t>
            </a:fld>
            <a:endParaRPr lang="it-IT"/>
          </a:p>
        </p:txBody>
      </p:sp>
      <p:sp>
        <p:nvSpPr>
          <p:cNvPr id="5" name="Segnaposto piè di pagina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eaLnBrk="1" fontAlgn="auto" hangingPunct="1">
              <a:spcBef>
                <a:spcPts val="0"/>
              </a:spcBef>
              <a:spcAft>
                <a:spcPts val="0"/>
              </a:spcAft>
              <a:defRPr sz="1600">
                <a:solidFill>
                  <a:schemeClr val="tx1">
                    <a:tint val="75000"/>
                  </a:schemeClr>
                </a:solidFill>
                <a:latin typeface="Arial" panose="020B0604020202020204" pitchFamily="34" charset="0"/>
                <a:cs typeface="Arial" panose="020B0604020202020204" pitchFamily="34" charset="0"/>
              </a:defRPr>
            </a:lvl1pPr>
          </a:lstStyle>
          <a:p>
            <a:pPr>
              <a:defRPr/>
            </a:pPr>
            <a:endParaRPr lang="it-IT"/>
          </a:p>
        </p:txBody>
      </p:sp>
      <p:sp>
        <p:nvSpPr>
          <p:cNvPr id="6" name="Segnaposto numero diapositiva 5"/>
          <p:cNvSpPr>
            <a:spLocks noGrp="1"/>
          </p:cNvSpPr>
          <p:nvPr>
            <p:ph type="sldNum" sz="quarter" idx="4"/>
          </p:nvPr>
        </p:nvSpPr>
        <p:spPr>
          <a:xfrm>
            <a:off x="8737600" y="6356351"/>
            <a:ext cx="2844800" cy="36618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smtClean="0">
                <a:solidFill>
                  <a:srgbClr val="898989"/>
                </a:solidFill>
                <a:cs typeface="Arial" panose="020B0604020202020204" pitchFamily="34" charset="0"/>
              </a:defRPr>
            </a:lvl1pPr>
          </a:lstStyle>
          <a:p>
            <a:pPr>
              <a:defRPr/>
            </a:pPr>
            <a:fld id="{D30DA2B5-E2F8-42AE-BCAE-7525DE44EE77}" type="slidenum">
              <a:rPr lang="it-IT" altLang="it-IT"/>
              <a:pPr>
                <a:defRPr/>
              </a:pPr>
              <a:t>‹N›</a:t>
            </a:fld>
            <a:endParaRPr lang="it-IT" altLang="it-IT"/>
          </a:p>
        </p:txBody>
      </p:sp>
    </p:spTree>
    <p:custDataLst>
      <p:tags r:id="rId7"/>
    </p:custDataLst>
    <p:extLst>
      <p:ext uri="{BB962C8B-B14F-4D97-AF65-F5344CB8AC3E}">
        <p14:creationId xmlns:p14="http://schemas.microsoft.com/office/powerpoint/2010/main" val="2663587876"/>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Lst>
  <p:hf hdr="0" ftr="0" dt="0"/>
  <p:txStyles>
    <p:titleStyle>
      <a:lvl1pPr algn="ctr" rtl="0" eaLnBrk="0" fontAlgn="base" hangingPunct="0">
        <a:spcBef>
          <a:spcPct val="0"/>
        </a:spcBef>
        <a:spcAft>
          <a:spcPct val="0"/>
        </a:spcAft>
        <a:defRPr sz="2933" kern="1200">
          <a:solidFill>
            <a:schemeClr val="tx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2933">
          <a:solidFill>
            <a:schemeClr val="tx1"/>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2933">
          <a:solidFill>
            <a:schemeClr val="tx1"/>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2933">
          <a:solidFill>
            <a:schemeClr val="tx1"/>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2933">
          <a:solidFill>
            <a:schemeClr val="tx1"/>
          </a:solidFill>
          <a:latin typeface="Arial" panose="020B0604020202020204" pitchFamily="34" charset="0"/>
          <a:cs typeface="Arial" panose="020B0604020202020204" pitchFamily="34" charset="0"/>
        </a:defRPr>
      </a:lvl5pPr>
      <a:lvl6pPr marL="609593" algn="ctr" rtl="0" fontAlgn="base">
        <a:spcBef>
          <a:spcPct val="0"/>
        </a:spcBef>
        <a:spcAft>
          <a:spcPct val="0"/>
        </a:spcAft>
        <a:defRPr sz="2933">
          <a:solidFill>
            <a:schemeClr val="tx1"/>
          </a:solidFill>
          <a:latin typeface="Arial" panose="020B0604020202020204" pitchFamily="34" charset="0"/>
          <a:cs typeface="Arial" panose="020B0604020202020204" pitchFamily="34" charset="0"/>
        </a:defRPr>
      </a:lvl6pPr>
      <a:lvl7pPr marL="1219185" algn="ctr" rtl="0" fontAlgn="base">
        <a:spcBef>
          <a:spcPct val="0"/>
        </a:spcBef>
        <a:spcAft>
          <a:spcPct val="0"/>
        </a:spcAft>
        <a:defRPr sz="2933">
          <a:solidFill>
            <a:schemeClr val="tx1"/>
          </a:solidFill>
          <a:latin typeface="Arial" panose="020B0604020202020204" pitchFamily="34" charset="0"/>
          <a:cs typeface="Arial" panose="020B0604020202020204" pitchFamily="34" charset="0"/>
        </a:defRPr>
      </a:lvl7pPr>
      <a:lvl8pPr marL="1828777" algn="ctr" rtl="0" fontAlgn="base">
        <a:spcBef>
          <a:spcPct val="0"/>
        </a:spcBef>
        <a:spcAft>
          <a:spcPct val="0"/>
        </a:spcAft>
        <a:defRPr sz="2933">
          <a:solidFill>
            <a:schemeClr val="tx1"/>
          </a:solidFill>
          <a:latin typeface="Arial" panose="020B0604020202020204" pitchFamily="34" charset="0"/>
          <a:cs typeface="Arial" panose="020B0604020202020204" pitchFamily="34" charset="0"/>
        </a:defRPr>
      </a:lvl8pPr>
      <a:lvl9pPr marL="2438370" algn="ctr" rtl="0" fontAlgn="base">
        <a:spcBef>
          <a:spcPct val="0"/>
        </a:spcBef>
        <a:spcAft>
          <a:spcPct val="0"/>
        </a:spcAft>
        <a:defRPr sz="2933">
          <a:solidFill>
            <a:schemeClr val="tx1"/>
          </a:solidFill>
          <a:latin typeface="Arial" panose="020B0604020202020204" pitchFamily="34" charset="0"/>
          <a:cs typeface="Arial" panose="020B0604020202020204" pitchFamily="34" charset="0"/>
        </a:defRPr>
      </a:lvl9pPr>
    </p:titleStyle>
    <p:bodyStyle>
      <a:lvl1pPr algn="l" rtl="0" eaLnBrk="0" fontAlgn="base" hangingPunct="0">
        <a:spcBef>
          <a:spcPct val="20000"/>
        </a:spcBef>
        <a:spcAft>
          <a:spcPct val="0"/>
        </a:spcAft>
        <a:buFont typeface="Arial" panose="020B0604020202020204" pitchFamily="34" charset="0"/>
        <a:defRPr sz="2667" kern="1200">
          <a:solidFill>
            <a:schemeClr val="tx1"/>
          </a:solidFill>
          <a:latin typeface="Arial" panose="020B0604020202020204" pitchFamily="34" charset="0"/>
          <a:ea typeface="+mn-ea"/>
          <a:cs typeface="Arial" panose="020B0604020202020204" pitchFamily="34" charset="0"/>
        </a:defRPr>
      </a:lvl1pPr>
      <a:lvl2pPr marL="990587" indent="-380995" algn="l" rtl="0" eaLnBrk="0" fontAlgn="base" hangingPunct="0">
        <a:spcBef>
          <a:spcPct val="200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2pPr>
      <a:lvl3pPr marL="1523982" indent="-304797" algn="l" rtl="0" eaLnBrk="0" fontAlgn="base" hangingPunct="0">
        <a:spcBef>
          <a:spcPct val="20000"/>
        </a:spcBef>
        <a:spcAft>
          <a:spcPct val="0"/>
        </a:spcAft>
        <a:buFont typeface="Arial" panose="020B0604020202020204" pitchFamily="34" charset="0"/>
        <a:buChar char="•"/>
        <a:defRPr sz="2133" kern="1200">
          <a:solidFill>
            <a:schemeClr val="tx1"/>
          </a:solidFill>
          <a:latin typeface="Arial" panose="020B0604020202020204" pitchFamily="34" charset="0"/>
          <a:ea typeface="+mn-ea"/>
          <a:cs typeface="Arial" panose="020B0604020202020204" pitchFamily="34" charset="0"/>
        </a:defRPr>
      </a:lvl3pPr>
      <a:lvl4pPr marL="2133573" indent="-304797" algn="l" rtl="0" eaLnBrk="0" fontAlgn="base" hangingPunct="0">
        <a:spcBef>
          <a:spcPct val="20000"/>
        </a:spcBef>
        <a:spcAft>
          <a:spcPct val="0"/>
        </a:spcAft>
        <a:buFont typeface="Arial" panose="020B0604020202020204" pitchFamily="34" charset="0"/>
        <a:buChar char="–"/>
        <a:defRPr sz="1867" kern="1200">
          <a:solidFill>
            <a:schemeClr val="tx1"/>
          </a:solidFill>
          <a:latin typeface="Arial" panose="020B0604020202020204" pitchFamily="34" charset="0"/>
          <a:ea typeface="+mn-ea"/>
          <a:cs typeface="Arial" panose="020B0604020202020204" pitchFamily="34" charset="0"/>
        </a:defRPr>
      </a:lvl4pPr>
      <a:lvl5pPr marL="2743165" indent="-304797" algn="l" rtl="0" eaLnBrk="0" fontAlgn="base" hangingPunct="0">
        <a:spcBef>
          <a:spcPct val="20000"/>
        </a:spcBef>
        <a:spcAft>
          <a:spcPct val="0"/>
        </a:spcAft>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5pPr>
      <a:lvl6pPr marL="3352758" indent="-304797" algn="l" defTabSz="121918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50" indent="-304797" algn="l" defTabSz="121918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943" indent="-304797" algn="l" defTabSz="121918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535" indent="-304797" algn="l" defTabSz="1219185"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it-IT"/>
      </a:defPPr>
      <a:lvl1pPr marL="0" algn="l" defTabSz="1219185" rtl="0" eaLnBrk="1" latinLnBrk="0" hangingPunct="1">
        <a:defRPr sz="2400" kern="1200">
          <a:solidFill>
            <a:schemeClr val="tx1"/>
          </a:solidFill>
          <a:latin typeface="+mn-lt"/>
          <a:ea typeface="+mn-ea"/>
          <a:cs typeface="+mn-cs"/>
        </a:defRPr>
      </a:lvl1pPr>
      <a:lvl2pPr marL="609593" algn="l" defTabSz="1219185" rtl="0" eaLnBrk="1" latinLnBrk="0" hangingPunct="1">
        <a:defRPr sz="2400" kern="1200">
          <a:solidFill>
            <a:schemeClr val="tx1"/>
          </a:solidFill>
          <a:latin typeface="+mn-lt"/>
          <a:ea typeface="+mn-ea"/>
          <a:cs typeface="+mn-cs"/>
        </a:defRPr>
      </a:lvl2pPr>
      <a:lvl3pPr marL="1219185" algn="l" defTabSz="1219185" rtl="0" eaLnBrk="1" latinLnBrk="0" hangingPunct="1">
        <a:defRPr sz="2400" kern="1200">
          <a:solidFill>
            <a:schemeClr val="tx1"/>
          </a:solidFill>
          <a:latin typeface="+mn-lt"/>
          <a:ea typeface="+mn-ea"/>
          <a:cs typeface="+mn-cs"/>
        </a:defRPr>
      </a:lvl3pPr>
      <a:lvl4pPr marL="1828777" algn="l" defTabSz="1219185" rtl="0" eaLnBrk="1" latinLnBrk="0" hangingPunct="1">
        <a:defRPr sz="2400" kern="1200">
          <a:solidFill>
            <a:schemeClr val="tx1"/>
          </a:solidFill>
          <a:latin typeface="+mn-lt"/>
          <a:ea typeface="+mn-ea"/>
          <a:cs typeface="+mn-cs"/>
        </a:defRPr>
      </a:lvl4pPr>
      <a:lvl5pPr marL="2438370" algn="l" defTabSz="1219185" rtl="0" eaLnBrk="1" latinLnBrk="0" hangingPunct="1">
        <a:defRPr sz="2400" kern="1200">
          <a:solidFill>
            <a:schemeClr val="tx1"/>
          </a:solidFill>
          <a:latin typeface="+mn-lt"/>
          <a:ea typeface="+mn-ea"/>
          <a:cs typeface="+mn-cs"/>
        </a:defRPr>
      </a:lvl5pPr>
      <a:lvl6pPr marL="3047962" algn="l" defTabSz="1219185" rtl="0" eaLnBrk="1" latinLnBrk="0" hangingPunct="1">
        <a:defRPr sz="2400" kern="1200">
          <a:solidFill>
            <a:schemeClr val="tx1"/>
          </a:solidFill>
          <a:latin typeface="+mn-lt"/>
          <a:ea typeface="+mn-ea"/>
          <a:cs typeface="+mn-cs"/>
        </a:defRPr>
      </a:lvl6pPr>
      <a:lvl7pPr marL="3657555" algn="l" defTabSz="1219185" rtl="0" eaLnBrk="1" latinLnBrk="0" hangingPunct="1">
        <a:defRPr sz="2400" kern="1200">
          <a:solidFill>
            <a:schemeClr val="tx1"/>
          </a:solidFill>
          <a:latin typeface="+mn-lt"/>
          <a:ea typeface="+mn-ea"/>
          <a:cs typeface="+mn-cs"/>
        </a:defRPr>
      </a:lvl7pPr>
      <a:lvl8pPr marL="4267147" algn="l" defTabSz="1219185" rtl="0" eaLnBrk="1" latinLnBrk="0" hangingPunct="1">
        <a:defRPr sz="2400" kern="1200">
          <a:solidFill>
            <a:schemeClr val="tx1"/>
          </a:solidFill>
          <a:latin typeface="+mn-lt"/>
          <a:ea typeface="+mn-ea"/>
          <a:cs typeface="+mn-cs"/>
        </a:defRPr>
      </a:lvl8pPr>
      <a:lvl9pPr marL="4876738" algn="l" defTabSz="12191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19.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19.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1E2B89-6D01-4DB5-9B5E-6F5B47000977}"/>
              </a:ext>
            </a:extLst>
          </p:cNvPr>
          <p:cNvSpPr>
            <a:spLocks noGrp="1"/>
          </p:cNvSpPr>
          <p:nvPr>
            <p:ph type="ctrTitle"/>
          </p:nvPr>
        </p:nvSpPr>
        <p:spPr>
          <a:xfrm>
            <a:off x="1524000" y="1681163"/>
            <a:ext cx="9144000" cy="2387600"/>
          </a:xfrm>
        </p:spPr>
        <p:txBody>
          <a:bodyPr>
            <a:normAutofit fontScale="90000"/>
          </a:bodyPr>
          <a:lstStyle/>
          <a:p>
            <a:pPr>
              <a:lnSpc>
                <a:spcPct val="100000"/>
              </a:lnSpc>
              <a:spcBef>
                <a:spcPts val="0"/>
              </a:spcBef>
            </a:pPr>
            <a:r>
              <a:rPr lang="it-IT" b="0" dirty="0">
                <a:latin typeface="+mj-lt"/>
              </a:rPr>
              <a:t>Epidemia COVID-19</a:t>
            </a:r>
            <a:endParaRPr lang="en-US" b="0" dirty="0">
              <a:latin typeface="+mj-lt"/>
            </a:endParaRPr>
          </a:p>
          <a:p>
            <a:pPr>
              <a:lnSpc>
                <a:spcPct val="100000"/>
              </a:lnSpc>
              <a:spcBef>
                <a:spcPts val="0"/>
              </a:spcBef>
            </a:pPr>
            <a:endParaRPr lang="it-IT" b="0" dirty="0">
              <a:latin typeface="+mj-lt"/>
            </a:endParaRPr>
          </a:p>
          <a:p>
            <a:pPr>
              <a:lnSpc>
                <a:spcPct val="100000"/>
              </a:lnSpc>
              <a:spcBef>
                <a:spcPts val="0"/>
              </a:spcBef>
            </a:pPr>
            <a:r>
              <a:rPr lang="it-IT" dirty="0">
                <a:latin typeface="+mj-lt"/>
              </a:rPr>
              <a:t>Monitoraggio del rischio </a:t>
            </a:r>
          </a:p>
        </p:txBody>
      </p:sp>
      <p:sp>
        <p:nvSpPr>
          <p:cNvPr id="5" name="CasellaDiTesto 4">
            <a:extLst>
              <a:ext uri="{FF2B5EF4-FFF2-40B4-BE49-F238E27FC236}">
                <a16:creationId xmlns:a16="http://schemas.microsoft.com/office/drawing/2014/main" id="{46CACB40-1D35-4B23-9DDA-FC2EA55726B7}"/>
              </a:ext>
            </a:extLst>
          </p:cNvPr>
          <p:cNvSpPr txBox="1"/>
          <p:nvPr/>
        </p:nvSpPr>
        <p:spPr>
          <a:xfrm>
            <a:off x="3731657" y="5312971"/>
            <a:ext cx="5205685" cy="5645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914411">
              <a:defRPr/>
            </a:pPr>
            <a:r>
              <a:rPr lang="en-GB" sz="1600" i="1">
                <a:solidFill>
                  <a:srgbClr val="E7E6E6">
                    <a:lumMod val="50000"/>
                  </a:srgbClr>
                </a:solidFill>
                <a:latin typeface="Raleway" panose="020B0003030101060003" pitchFamily="34" charset="0"/>
              </a:rPr>
              <a:t>Silvio Brusaferro</a:t>
            </a:r>
          </a:p>
          <a:p>
            <a:pPr algn="ctr" defTabSz="914411">
              <a:defRPr/>
            </a:pPr>
            <a:r>
              <a:rPr lang="en-GB" sz="1600" i="1" err="1">
                <a:solidFill>
                  <a:srgbClr val="E7E6E6">
                    <a:lumMod val="50000"/>
                  </a:srgbClr>
                </a:solidFill>
                <a:latin typeface="Raleway" panose="020B0003030101060003" pitchFamily="34" charset="0"/>
              </a:rPr>
              <a:t>Istituto</a:t>
            </a:r>
            <a:r>
              <a:rPr lang="en-GB" sz="1600" i="1">
                <a:solidFill>
                  <a:srgbClr val="E7E6E6">
                    <a:lumMod val="50000"/>
                  </a:srgbClr>
                </a:solidFill>
                <a:latin typeface="Raleway" panose="020B0003030101060003" pitchFamily="34" charset="0"/>
              </a:rPr>
              <a:t> </a:t>
            </a:r>
            <a:r>
              <a:rPr lang="en-GB" sz="1600" i="1" err="1">
                <a:solidFill>
                  <a:srgbClr val="E7E6E6">
                    <a:lumMod val="50000"/>
                  </a:srgbClr>
                </a:solidFill>
                <a:latin typeface="Raleway" panose="020B0003030101060003" pitchFamily="34" charset="0"/>
              </a:rPr>
              <a:t>Superiore</a:t>
            </a:r>
            <a:r>
              <a:rPr lang="en-GB" sz="1600" i="1">
                <a:solidFill>
                  <a:srgbClr val="E7E6E6">
                    <a:lumMod val="50000"/>
                  </a:srgbClr>
                </a:solidFill>
                <a:latin typeface="Raleway" panose="020B0003030101060003" pitchFamily="34" charset="0"/>
              </a:rPr>
              <a:t> di </a:t>
            </a:r>
            <a:r>
              <a:rPr lang="en-GB" sz="1600" i="1" err="1">
                <a:solidFill>
                  <a:srgbClr val="E7E6E6">
                    <a:lumMod val="50000"/>
                  </a:srgbClr>
                </a:solidFill>
                <a:latin typeface="Raleway" panose="020B0003030101060003" pitchFamily="34" charset="0"/>
              </a:rPr>
              <a:t>Sanità</a:t>
            </a:r>
            <a:endParaRPr lang="en-GB" sz="1600" i="1">
              <a:solidFill>
                <a:srgbClr val="E7E6E6">
                  <a:lumMod val="50000"/>
                </a:srgbClr>
              </a:solidFill>
              <a:latin typeface="Raleway" panose="020B0003030101060003" pitchFamily="34" charset="0"/>
            </a:endParaRPr>
          </a:p>
        </p:txBody>
      </p:sp>
      <p:sp>
        <p:nvSpPr>
          <p:cNvPr id="9" name="Segnaposto testo 7">
            <a:extLst>
              <a:ext uri="{FF2B5EF4-FFF2-40B4-BE49-F238E27FC236}">
                <a16:creationId xmlns:a16="http://schemas.microsoft.com/office/drawing/2014/main" id="{02D42140-243D-4064-9F67-4AB0E0B3DB7E}"/>
              </a:ext>
            </a:extLst>
          </p:cNvPr>
          <p:cNvSpPr txBox="1">
            <a:spLocks/>
          </p:cNvSpPr>
          <p:nvPr/>
        </p:nvSpPr>
        <p:spPr>
          <a:xfrm>
            <a:off x="562313" y="242417"/>
            <a:ext cx="11067374" cy="1944216"/>
          </a:xfrm>
          <a:prstGeom prst="rect">
            <a:avLst/>
          </a:prstGeom>
        </p:spPr>
        <p:txBody>
          <a:bodyPr lIns="91440" tIns="45720" rIns="91440" bIns="45720" anchor="t"/>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2400" dirty="0">
                <a:solidFill>
                  <a:srgbClr val="0064B7"/>
                </a:solidFill>
                <a:latin typeface="+mj-lt"/>
                <a:ea typeface="+mj-ea"/>
                <a:cs typeface="+mj-cs"/>
              </a:rPr>
              <a:t>5 novembre 2021</a:t>
            </a:r>
          </a:p>
        </p:txBody>
      </p:sp>
    </p:spTree>
    <p:extLst>
      <p:ext uri="{BB962C8B-B14F-4D97-AF65-F5344CB8AC3E}">
        <p14:creationId xmlns:p14="http://schemas.microsoft.com/office/powerpoint/2010/main" val="638701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CasellaDiTesto 169">
            <a:extLst>
              <a:ext uri="{FF2B5EF4-FFF2-40B4-BE49-F238E27FC236}">
                <a16:creationId xmlns:a16="http://schemas.microsoft.com/office/drawing/2014/main" id="{9F928B8A-3EB1-4DF1-BFCE-1A2F9A1160CD}"/>
              </a:ext>
            </a:extLst>
          </p:cNvPr>
          <p:cNvSpPr txBox="1"/>
          <p:nvPr/>
        </p:nvSpPr>
        <p:spPr>
          <a:xfrm>
            <a:off x="0" y="17612"/>
            <a:ext cx="11743660" cy="830997"/>
          </a:xfrm>
          <a:prstGeom prst="rect">
            <a:avLst/>
          </a:prstGeom>
          <a:noFill/>
        </p:spPr>
        <p:txBody>
          <a:bodyPr wrap="square">
            <a:spAutoFit/>
          </a:bodyPr>
          <a:lstStyle/>
          <a:p>
            <a:pPr algn="ctr"/>
            <a:r>
              <a:rPr lang="it-IT" sz="2400" b="1" dirty="0">
                <a:solidFill>
                  <a:srgbClr val="0064B7"/>
                </a:solidFill>
              </a:rPr>
              <a:t>STIMA DELL’RT MEDIO 14gg PER REGIONE/PA BASATO SU INIZIO SINTOMI FINO AL 26 OTTOBRE 2021, CALCOLATO IL 03/11/2021</a:t>
            </a:r>
          </a:p>
        </p:txBody>
      </p:sp>
      <p:sp>
        <p:nvSpPr>
          <p:cNvPr id="5" name="Rettangolo 4">
            <a:extLst>
              <a:ext uri="{FF2B5EF4-FFF2-40B4-BE49-F238E27FC236}">
                <a16:creationId xmlns:a16="http://schemas.microsoft.com/office/drawing/2014/main" id="{A5BE4D16-0C7B-441B-894E-231233E4FE0D}"/>
              </a:ext>
            </a:extLst>
          </p:cNvPr>
          <p:cNvSpPr/>
          <p:nvPr/>
        </p:nvSpPr>
        <p:spPr>
          <a:xfrm>
            <a:off x="7510328" y="6604084"/>
            <a:ext cx="2997937"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a:t>
            </a:r>
            <a:r>
              <a:rPr lang="it-IT" sz="1050">
                <a:solidFill>
                  <a:srgbClr val="333333"/>
                </a:solidFill>
                <a:latin typeface="Source Sans Pro"/>
              </a:rPr>
              <a:t>3 novembre </a:t>
            </a:r>
            <a:r>
              <a:rPr lang="it-IT" sz="1050" dirty="0">
                <a:solidFill>
                  <a:srgbClr val="333333"/>
                </a:solidFill>
                <a:latin typeface="Source Sans Pro" panose="020B0503030403020204" pitchFamily="34" charset="0"/>
              </a:rPr>
              <a:t>2021</a:t>
            </a:r>
            <a:endParaRPr lang="it-IT" sz="1050" dirty="0"/>
          </a:p>
        </p:txBody>
      </p:sp>
      <p:pic>
        <p:nvPicPr>
          <p:cNvPr id="3" name="Immagine 2">
            <a:extLst>
              <a:ext uri="{FF2B5EF4-FFF2-40B4-BE49-F238E27FC236}">
                <a16:creationId xmlns:a16="http://schemas.microsoft.com/office/drawing/2014/main" id="{0B25207F-EC3D-4FFE-A0AA-0A14415134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3681" y="794374"/>
            <a:ext cx="7051870" cy="518519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CEC27237-1616-45AE-9D58-8CF44BD522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9000"/>
            <a:ext cx="5959553" cy="342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C34D6CF8-C5BB-4FF0-A667-5D8E469269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9729" y="-12511"/>
            <a:ext cx="5959553" cy="3420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70299E74-72FC-4F79-92FE-1AC60D86D1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3450511"/>
            <a:ext cx="5959553" cy="3420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6F9917AC-D13B-4AD9-9923-B81BE2461D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2447" y="3438000"/>
            <a:ext cx="5959554" cy="3420000"/>
          </a:xfrm>
          <a:prstGeom prst="rect">
            <a:avLst/>
          </a:prstGeom>
          <a:noFill/>
          <a:extLst>
            <a:ext uri="{909E8E84-426E-40DD-AFC4-6F175D3DCCD1}">
              <a14:hiddenFill xmlns:a14="http://schemas.microsoft.com/office/drawing/2010/main">
                <a:solidFill>
                  <a:srgbClr val="FFFFFF"/>
                </a:solidFill>
              </a14:hiddenFill>
            </a:ext>
          </a:extLst>
        </p:spPr>
      </p:pic>
      <p:sp>
        <p:nvSpPr>
          <p:cNvPr id="19" name="CasellaDiTesto 18">
            <a:extLst>
              <a:ext uri="{FF2B5EF4-FFF2-40B4-BE49-F238E27FC236}">
                <a16:creationId xmlns:a16="http://schemas.microsoft.com/office/drawing/2014/main" id="{EEBE0766-6175-4832-B3FC-37FD77B2D52C}"/>
              </a:ext>
            </a:extLst>
          </p:cNvPr>
          <p:cNvSpPr txBox="1"/>
          <p:nvPr/>
        </p:nvSpPr>
        <p:spPr>
          <a:xfrm>
            <a:off x="9152488" y="1945982"/>
            <a:ext cx="2768395" cy="369332"/>
          </a:xfrm>
          <a:prstGeom prst="rect">
            <a:avLst/>
          </a:prstGeom>
          <a:solidFill>
            <a:schemeClr val="accent4"/>
          </a:solidFill>
        </p:spPr>
        <p:txBody>
          <a:bodyPr wrap="square">
            <a:spAutoFit/>
          </a:bodyPr>
          <a:lstStyle/>
          <a:p>
            <a:r>
              <a:rPr lang="it-IT" sz="1800" b="1">
                <a:solidFill>
                  <a:srgbClr val="002060"/>
                </a:solidFill>
              </a:rPr>
              <a:t>70 anni </a:t>
            </a:r>
            <a:r>
              <a:rPr lang="it-IT" sz="1800" b="1">
                <a:solidFill>
                  <a:srgbClr val="0070C0"/>
                </a:solidFill>
              </a:rPr>
              <a:t>ultima settimana </a:t>
            </a:r>
            <a:endParaRPr lang="it-IT">
              <a:solidFill>
                <a:srgbClr val="0070C0"/>
              </a:solidFill>
            </a:endParaRPr>
          </a:p>
        </p:txBody>
      </p:sp>
      <p:sp>
        <p:nvSpPr>
          <p:cNvPr id="15" name="CasellaDiTesto 14">
            <a:extLst>
              <a:ext uri="{FF2B5EF4-FFF2-40B4-BE49-F238E27FC236}">
                <a16:creationId xmlns:a16="http://schemas.microsoft.com/office/drawing/2014/main" id="{E53D949B-8A57-41E5-A840-50656630DD22}"/>
              </a:ext>
            </a:extLst>
          </p:cNvPr>
          <p:cNvSpPr txBox="1"/>
          <p:nvPr/>
        </p:nvSpPr>
        <p:spPr>
          <a:xfrm>
            <a:off x="2822118" y="1931400"/>
            <a:ext cx="2654490" cy="369332"/>
          </a:xfrm>
          <a:prstGeom prst="rect">
            <a:avLst/>
          </a:prstGeom>
          <a:solidFill>
            <a:schemeClr val="accent4"/>
          </a:solidFill>
        </p:spPr>
        <p:txBody>
          <a:bodyPr wrap="square">
            <a:spAutoFit/>
          </a:bodyPr>
          <a:lstStyle/>
          <a:p>
            <a:r>
              <a:rPr lang="it-IT" sz="1800" b="1">
                <a:solidFill>
                  <a:srgbClr val="002060"/>
                </a:solidFill>
              </a:rPr>
              <a:t>42 anni </a:t>
            </a:r>
            <a:r>
              <a:rPr lang="it-IT" sz="1800" b="1">
                <a:solidFill>
                  <a:srgbClr val="0070C0"/>
                </a:solidFill>
              </a:rPr>
              <a:t>ultima settimana </a:t>
            </a:r>
            <a:endParaRPr lang="it-IT">
              <a:solidFill>
                <a:srgbClr val="0070C0"/>
              </a:solidFill>
            </a:endParaRPr>
          </a:p>
        </p:txBody>
      </p:sp>
      <p:sp>
        <p:nvSpPr>
          <p:cNvPr id="25" name="CasellaDiTesto 24">
            <a:extLst>
              <a:ext uri="{FF2B5EF4-FFF2-40B4-BE49-F238E27FC236}">
                <a16:creationId xmlns:a16="http://schemas.microsoft.com/office/drawing/2014/main" id="{21A5539F-FBA4-401F-A9BE-76A2DDCD4F49}"/>
              </a:ext>
            </a:extLst>
          </p:cNvPr>
          <p:cNvSpPr txBox="1"/>
          <p:nvPr/>
        </p:nvSpPr>
        <p:spPr>
          <a:xfrm>
            <a:off x="9152488" y="5372600"/>
            <a:ext cx="2913431" cy="369332"/>
          </a:xfrm>
          <a:prstGeom prst="rect">
            <a:avLst/>
          </a:prstGeom>
          <a:solidFill>
            <a:schemeClr val="accent4"/>
          </a:solidFill>
        </p:spPr>
        <p:txBody>
          <a:bodyPr wrap="square">
            <a:spAutoFit/>
          </a:bodyPr>
          <a:lstStyle/>
          <a:p>
            <a:r>
              <a:rPr lang="it-IT" b="1" dirty="0">
                <a:solidFill>
                  <a:srgbClr val="002060"/>
                </a:solidFill>
              </a:rPr>
              <a:t>84</a:t>
            </a:r>
            <a:r>
              <a:rPr lang="it-IT" sz="1800" b="1" dirty="0">
                <a:solidFill>
                  <a:srgbClr val="002060"/>
                </a:solidFill>
              </a:rPr>
              <a:t> anni </a:t>
            </a:r>
            <a:r>
              <a:rPr lang="it-IT" sz="1800" b="1" dirty="0">
                <a:solidFill>
                  <a:srgbClr val="0070C0"/>
                </a:solidFill>
              </a:rPr>
              <a:t>ultima settimana </a:t>
            </a:r>
            <a:endParaRPr lang="it-IT" dirty="0">
              <a:solidFill>
                <a:srgbClr val="0070C0"/>
              </a:solidFill>
            </a:endParaRPr>
          </a:p>
        </p:txBody>
      </p:sp>
      <p:sp>
        <p:nvSpPr>
          <p:cNvPr id="23" name="CasellaDiTesto 22">
            <a:extLst>
              <a:ext uri="{FF2B5EF4-FFF2-40B4-BE49-F238E27FC236}">
                <a16:creationId xmlns:a16="http://schemas.microsoft.com/office/drawing/2014/main" id="{C07526A3-B983-4183-A98F-C9E129811C3B}"/>
              </a:ext>
            </a:extLst>
          </p:cNvPr>
          <p:cNvSpPr txBox="1"/>
          <p:nvPr/>
        </p:nvSpPr>
        <p:spPr>
          <a:xfrm>
            <a:off x="2702499" y="5359884"/>
            <a:ext cx="2938294" cy="369332"/>
          </a:xfrm>
          <a:prstGeom prst="rect">
            <a:avLst/>
          </a:prstGeom>
          <a:solidFill>
            <a:schemeClr val="accent4"/>
          </a:solidFill>
        </p:spPr>
        <p:txBody>
          <a:bodyPr wrap="square">
            <a:spAutoFit/>
          </a:bodyPr>
          <a:lstStyle/>
          <a:p>
            <a:r>
              <a:rPr lang="it-IT" b="1" dirty="0">
                <a:solidFill>
                  <a:srgbClr val="002060"/>
                </a:solidFill>
              </a:rPr>
              <a:t>68</a:t>
            </a:r>
            <a:r>
              <a:rPr lang="it-IT" sz="1800" b="1" dirty="0">
                <a:solidFill>
                  <a:srgbClr val="002060"/>
                </a:solidFill>
              </a:rPr>
              <a:t> anni </a:t>
            </a:r>
            <a:r>
              <a:rPr lang="it-IT" sz="1800" b="1" dirty="0">
                <a:solidFill>
                  <a:srgbClr val="0070C0"/>
                </a:solidFill>
              </a:rPr>
              <a:t>ultima settimana </a:t>
            </a:r>
            <a:endParaRPr lang="it-IT" dirty="0">
              <a:solidFill>
                <a:srgbClr val="0070C0"/>
              </a:solidFill>
            </a:endParaRPr>
          </a:p>
        </p:txBody>
      </p:sp>
      <p:sp>
        <p:nvSpPr>
          <p:cNvPr id="20" name="CasellaDiTesto 19">
            <a:extLst>
              <a:ext uri="{FF2B5EF4-FFF2-40B4-BE49-F238E27FC236}">
                <a16:creationId xmlns:a16="http://schemas.microsoft.com/office/drawing/2014/main" id="{2C0972BC-8124-436E-AE43-16DD8B158456}"/>
              </a:ext>
            </a:extLst>
          </p:cNvPr>
          <p:cNvSpPr txBox="1"/>
          <p:nvPr/>
        </p:nvSpPr>
        <p:spPr>
          <a:xfrm>
            <a:off x="595098" y="3384512"/>
            <a:ext cx="4454040" cy="369332"/>
          </a:xfrm>
          <a:prstGeom prst="rect">
            <a:avLst/>
          </a:prstGeom>
          <a:noFill/>
        </p:spPr>
        <p:txBody>
          <a:bodyPr wrap="none" rtlCol="0">
            <a:spAutoFit/>
          </a:bodyPr>
          <a:lstStyle/>
          <a:p>
            <a:pPr algn="ctr"/>
            <a:r>
              <a:rPr lang="it-IT" b="1">
                <a:solidFill>
                  <a:srgbClr val="FF0000"/>
                </a:solidFill>
              </a:rPr>
              <a:t>Età mediana all’ingresso in terapia intensiva</a:t>
            </a:r>
          </a:p>
        </p:txBody>
      </p:sp>
      <p:sp>
        <p:nvSpPr>
          <p:cNvPr id="401" name="CasellaDiTesto 400">
            <a:extLst>
              <a:ext uri="{FF2B5EF4-FFF2-40B4-BE49-F238E27FC236}">
                <a16:creationId xmlns:a16="http://schemas.microsoft.com/office/drawing/2014/main" id="{16053171-C31C-4D11-AE2F-9FDFDF10335C}"/>
              </a:ext>
            </a:extLst>
          </p:cNvPr>
          <p:cNvSpPr txBox="1"/>
          <p:nvPr/>
        </p:nvSpPr>
        <p:spPr>
          <a:xfrm>
            <a:off x="803627" y="-12511"/>
            <a:ext cx="2613985" cy="369332"/>
          </a:xfrm>
          <a:prstGeom prst="rect">
            <a:avLst/>
          </a:prstGeom>
          <a:noFill/>
        </p:spPr>
        <p:txBody>
          <a:bodyPr wrap="none" rtlCol="0">
            <a:spAutoFit/>
          </a:bodyPr>
          <a:lstStyle/>
          <a:p>
            <a:pPr algn="ctr"/>
            <a:r>
              <a:rPr lang="it-IT" b="1">
                <a:solidFill>
                  <a:srgbClr val="FF0000"/>
                </a:solidFill>
              </a:rPr>
              <a:t>Età mediana alla diagnosi</a:t>
            </a:r>
          </a:p>
        </p:txBody>
      </p:sp>
      <p:sp>
        <p:nvSpPr>
          <p:cNvPr id="17" name="CasellaDiTesto 16">
            <a:extLst>
              <a:ext uri="{FF2B5EF4-FFF2-40B4-BE49-F238E27FC236}">
                <a16:creationId xmlns:a16="http://schemas.microsoft.com/office/drawing/2014/main" id="{BF4A1A64-BFAD-449E-B289-A31E3E316C41}"/>
              </a:ext>
            </a:extLst>
          </p:cNvPr>
          <p:cNvSpPr txBox="1"/>
          <p:nvPr/>
        </p:nvSpPr>
        <p:spPr>
          <a:xfrm>
            <a:off x="7177212" y="-62488"/>
            <a:ext cx="3052822" cy="369332"/>
          </a:xfrm>
          <a:prstGeom prst="rect">
            <a:avLst/>
          </a:prstGeom>
          <a:noFill/>
        </p:spPr>
        <p:txBody>
          <a:bodyPr wrap="none" rtlCol="0">
            <a:spAutoFit/>
          </a:bodyPr>
          <a:lstStyle/>
          <a:p>
            <a:pPr algn="ctr"/>
            <a:r>
              <a:rPr lang="it-IT" b="1">
                <a:solidFill>
                  <a:srgbClr val="FF0000"/>
                </a:solidFill>
              </a:rPr>
              <a:t>Età mediana al primo ricovero</a:t>
            </a:r>
          </a:p>
        </p:txBody>
      </p:sp>
      <p:sp>
        <p:nvSpPr>
          <p:cNvPr id="24" name="CasellaDiTesto 23">
            <a:extLst>
              <a:ext uri="{FF2B5EF4-FFF2-40B4-BE49-F238E27FC236}">
                <a16:creationId xmlns:a16="http://schemas.microsoft.com/office/drawing/2014/main" id="{A8987B2B-EED1-4D6A-A8C6-0896F132F88F}"/>
              </a:ext>
            </a:extLst>
          </p:cNvPr>
          <p:cNvSpPr txBox="1"/>
          <p:nvPr/>
        </p:nvSpPr>
        <p:spPr>
          <a:xfrm>
            <a:off x="7142887" y="3287114"/>
            <a:ext cx="2403992" cy="369332"/>
          </a:xfrm>
          <a:prstGeom prst="rect">
            <a:avLst/>
          </a:prstGeom>
          <a:noFill/>
        </p:spPr>
        <p:txBody>
          <a:bodyPr wrap="none" rtlCol="0">
            <a:spAutoFit/>
          </a:bodyPr>
          <a:lstStyle/>
          <a:p>
            <a:pPr algn="ctr"/>
            <a:r>
              <a:rPr lang="it-IT" b="1">
                <a:solidFill>
                  <a:srgbClr val="FF0000"/>
                </a:solidFill>
              </a:rPr>
              <a:t>Età mediana al decesso</a:t>
            </a:r>
          </a:p>
        </p:txBody>
      </p:sp>
    </p:spTree>
    <p:extLst>
      <p:ext uri="{BB962C8B-B14F-4D97-AF65-F5344CB8AC3E}">
        <p14:creationId xmlns:p14="http://schemas.microsoft.com/office/powerpoint/2010/main" val="2219548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B1B61BF-A947-4954-A436-4A06BF088907}"/>
              </a:ext>
            </a:extLst>
          </p:cNvPr>
          <p:cNvSpPr>
            <a:spLocks noGrp="1"/>
          </p:cNvSpPr>
          <p:nvPr>
            <p:ph idx="1"/>
          </p:nvPr>
        </p:nvSpPr>
        <p:spPr>
          <a:xfrm>
            <a:off x="838200" y="1298406"/>
            <a:ext cx="10515600" cy="4351338"/>
          </a:xfrm>
        </p:spPr>
        <p:txBody>
          <a:bodyPr/>
          <a:lstStyle/>
          <a:p>
            <a:pPr marL="0" indent="0" algn="ctr">
              <a:buNone/>
            </a:pPr>
            <a:r>
              <a:rPr lang="it-IT" sz="4000" dirty="0">
                <a:latin typeface="+mn-lt"/>
              </a:rPr>
              <a:t>Focus sui casi pediatrici</a:t>
            </a:r>
          </a:p>
          <a:p>
            <a:pPr marL="0" indent="0" algn="ctr">
              <a:buNone/>
            </a:pPr>
            <a:endParaRPr lang="it-IT" dirty="0">
              <a:solidFill>
                <a:schemeClr val="tx1"/>
              </a:solidFill>
              <a:latin typeface="+mn-lt"/>
              <a:ea typeface="+mj-ea"/>
              <a:cs typeface="+mj-cs"/>
            </a:endParaRPr>
          </a:p>
          <a:p>
            <a:pPr>
              <a:spcBef>
                <a:spcPts val="200"/>
              </a:spcBef>
            </a:pPr>
            <a:r>
              <a:rPr lang="it-IT" dirty="0">
                <a:solidFill>
                  <a:schemeClr val="tx1"/>
                </a:solidFill>
                <a:latin typeface="+mn-lt"/>
                <a:ea typeface="+mj-ea"/>
                <a:cs typeface="+mj-cs"/>
              </a:rPr>
              <a:t>Periodo di rilevazione: 04/01/2021 - 31/10/2021</a:t>
            </a:r>
          </a:p>
          <a:p>
            <a:pPr>
              <a:spcBef>
                <a:spcPts val="200"/>
              </a:spcBef>
            </a:pPr>
            <a:r>
              <a:rPr lang="it-IT" dirty="0">
                <a:solidFill>
                  <a:schemeClr val="tx1"/>
                </a:solidFill>
                <a:latin typeface="+mn-lt"/>
                <a:ea typeface="+mj-ea"/>
                <a:cs typeface="+mj-cs"/>
              </a:rPr>
              <a:t>Data produzione Report: 5 novembre 2021</a:t>
            </a:r>
          </a:p>
          <a:p>
            <a:pPr>
              <a:spcBef>
                <a:spcPts val="200"/>
              </a:spcBef>
            </a:pPr>
            <a:r>
              <a:rPr lang="it-IT" dirty="0">
                <a:solidFill>
                  <a:schemeClr val="tx1"/>
                </a:solidFill>
                <a:latin typeface="+mn-lt"/>
                <a:ea typeface="+mj-ea"/>
                <a:cs typeface="+mj-cs"/>
              </a:rPr>
              <a:t>Data di aggiornamento dati: 4 novembre 2021</a:t>
            </a:r>
          </a:p>
        </p:txBody>
      </p:sp>
    </p:spTree>
    <p:extLst>
      <p:ext uri="{BB962C8B-B14F-4D97-AF65-F5344CB8AC3E}">
        <p14:creationId xmlns:p14="http://schemas.microsoft.com/office/powerpoint/2010/main" val="361953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CasellaDiTesto 169">
            <a:extLst>
              <a:ext uri="{FF2B5EF4-FFF2-40B4-BE49-F238E27FC236}">
                <a16:creationId xmlns:a16="http://schemas.microsoft.com/office/drawing/2014/main" id="{9F928B8A-3EB1-4DF1-BFCE-1A2F9A1160CD}"/>
              </a:ext>
            </a:extLst>
          </p:cNvPr>
          <p:cNvSpPr txBox="1"/>
          <p:nvPr/>
        </p:nvSpPr>
        <p:spPr>
          <a:xfrm>
            <a:off x="0" y="54932"/>
            <a:ext cx="11743660" cy="830997"/>
          </a:xfrm>
          <a:prstGeom prst="rect">
            <a:avLst/>
          </a:prstGeom>
          <a:noFill/>
        </p:spPr>
        <p:txBody>
          <a:bodyPr wrap="square">
            <a:spAutoFit/>
          </a:bodyPr>
          <a:lstStyle/>
          <a:p>
            <a:pPr algn="ctr"/>
            <a:r>
              <a:rPr lang="it-IT" sz="2400" b="1" dirty="0">
                <a:solidFill>
                  <a:srgbClr val="0064B7"/>
                </a:solidFill>
              </a:rPr>
              <a:t>INCIDENZA PER 100.000 SETTIMANALE CASI CON ETÀ MINORE DI 12 ANNI, CON ETÀ COMPRESA TRA 12 E 19 ANNI  E CON ETÀ MAGGIORE O UGUALE A 20 ANNI</a:t>
            </a:r>
          </a:p>
        </p:txBody>
      </p:sp>
      <p:pic>
        <p:nvPicPr>
          <p:cNvPr id="2" name="Immagine 1">
            <a:extLst>
              <a:ext uri="{FF2B5EF4-FFF2-40B4-BE49-F238E27FC236}">
                <a16:creationId xmlns:a16="http://schemas.microsoft.com/office/drawing/2014/main" id="{AB2B3AE4-0B4F-42EB-8250-3A6937CB603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36821" y="1119509"/>
            <a:ext cx="7872872" cy="4498783"/>
          </a:xfrm>
          <a:prstGeom prst="rect">
            <a:avLst/>
          </a:prstGeom>
        </p:spPr>
      </p:pic>
      <p:sp>
        <p:nvSpPr>
          <p:cNvPr id="6" name="Rettangolo 5">
            <a:extLst>
              <a:ext uri="{FF2B5EF4-FFF2-40B4-BE49-F238E27FC236}">
                <a16:creationId xmlns:a16="http://schemas.microsoft.com/office/drawing/2014/main" id="{377DD524-A054-4AD5-82A7-D17EF5D7D724}"/>
              </a:ext>
            </a:extLst>
          </p:cNvPr>
          <p:cNvSpPr/>
          <p:nvPr/>
        </p:nvSpPr>
        <p:spPr>
          <a:xfrm>
            <a:off x="7201837" y="6604084"/>
            <a:ext cx="3047629" cy="253916"/>
          </a:xfrm>
          <a:prstGeom prst="rect">
            <a:avLst/>
          </a:prstGeom>
        </p:spPr>
        <p:txBody>
          <a:bodyPr wrap="none">
            <a:spAutoFit/>
          </a:bodyPr>
          <a:lstStyle/>
          <a:p>
            <a:r>
              <a:rPr lang="it-IT" sz="1050" b="1" dirty="0">
                <a:solidFill>
                  <a:srgbClr val="333333"/>
                </a:solidFill>
                <a:latin typeface="Source Sans Pro"/>
              </a:rPr>
              <a:t>Data di ultimo </a:t>
            </a:r>
            <a:r>
              <a:rPr lang="it-IT" sz="1050" b="1" dirty="0">
                <a:solidFill>
                  <a:srgbClr val="333333"/>
                </a:solidFill>
              </a:rPr>
              <a:t>aggiornamento</a:t>
            </a:r>
            <a:r>
              <a:rPr lang="it-IT" sz="1050" dirty="0">
                <a:solidFill>
                  <a:srgbClr val="333333"/>
                </a:solidFill>
                <a:latin typeface="Source Sans Pro"/>
              </a:rPr>
              <a:t>: 3 novembre </a:t>
            </a:r>
            <a:r>
              <a:rPr lang="it-IT" sz="1050" dirty="0">
                <a:solidFill>
                  <a:srgbClr val="333333"/>
                </a:solidFill>
                <a:latin typeface="Source Sans Pro" panose="020B0503030403020204" pitchFamily="34" charset="0"/>
              </a:rPr>
              <a:t>2021</a:t>
            </a:r>
            <a:endParaRPr lang="it-IT" sz="1050" dirty="0"/>
          </a:p>
        </p:txBody>
      </p:sp>
    </p:spTree>
    <p:extLst>
      <p:ext uri="{BB962C8B-B14F-4D97-AF65-F5344CB8AC3E}">
        <p14:creationId xmlns:p14="http://schemas.microsoft.com/office/powerpoint/2010/main" val="3003740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CasellaDiTesto 169">
            <a:extLst>
              <a:ext uri="{FF2B5EF4-FFF2-40B4-BE49-F238E27FC236}">
                <a16:creationId xmlns:a16="http://schemas.microsoft.com/office/drawing/2014/main" id="{9F928B8A-3EB1-4DF1-BFCE-1A2F9A1160CD}"/>
              </a:ext>
            </a:extLst>
          </p:cNvPr>
          <p:cNvSpPr txBox="1"/>
          <p:nvPr/>
        </p:nvSpPr>
        <p:spPr>
          <a:xfrm>
            <a:off x="0" y="54932"/>
            <a:ext cx="11743660" cy="461665"/>
          </a:xfrm>
          <a:prstGeom prst="rect">
            <a:avLst/>
          </a:prstGeom>
          <a:noFill/>
        </p:spPr>
        <p:txBody>
          <a:bodyPr wrap="square">
            <a:spAutoFit/>
          </a:bodyPr>
          <a:lstStyle/>
          <a:p>
            <a:pPr algn="ctr"/>
            <a:r>
              <a:rPr lang="it-IT" sz="2400" b="1" dirty="0">
                <a:solidFill>
                  <a:srgbClr val="0064B7"/>
                </a:solidFill>
              </a:rPr>
              <a:t>VARIAZIONE DELL’ INCIDENZA A 7 E A 14 GIORNI PER FASCIA DI ETÀ</a:t>
            </a:r>
          </a:p>
        </p:txBody>
      </p:sp>
      <p:sp>
        <p:nvSpPr>
          <p:cNvPr id="3" name="Segnaposto contenuto 2">
            <a:extLst>
              <a:ext uri="{FF2B5EF4-FFF2-40B4-BE49-F238E27FC236}">
                <a16:creationId xmlns:a16="http://schemas.microsoft.com/office/drawing/2014/main" id="{F9202BFE-AEF8-41B6-8CF0-35894AEA008E}"/>
              </a:ext>
            </a:extLst>
          </p:cNvPr>
          <p:cNvSpPr>
            <a:spLocks noGrp="1"/>
          </p:cNvSpPr>
          <p:nvPr>
            <p:ph sz="half" idx="1"/>
          </p:nvPr>
        </p:nvSpPr>
        <p:spPr>
          <a:xfrm>
            <a:off x="859971" y="1331193"/>
            <a:ext cx="4971159" cy="543327"/>
          </a:xfrm>
        </p:spPr>
        <p:txBody>
          <a:bodyPr>
            <a:normAutofit fontScale="92500"/>
          </a:bodyPr>
          <a:lstStyle/>
          <a:p>
            <a:pPr marL="0" indent="0">
              <a:buNone/>
            </a:pPr>
            <a:r>
              <a:rPr lang="it-IT" sz="1600" b="1" dirty="0">
                <a:effectLst/>
                <a:latin typeface="Raleway" pitchFamily="2" charset="0"/>
                <a:ea typeface="Yu Gothic Light" panose="020B0300000000000000" pitchFamily="34" charset="-128"/>
                <a:cs typeface="Times New Roman" panose="02020603050405020304" pitchFamily="18" charset="0"/>
              </a:rPr>
              <a:t>Variazione incidenza a </a:t>
            </a:r>
            <a:r>
              <a:rPr lang="it-IT" sz="1600" b="1" dirty="0">
                <a:solidFill>
                  <a:srgbClr val="FF0000"/>
                </a:solidFill>
                <a:effectLst/>
                <a:latin typeface="Raleway" pitchFamily="2" charset="0"/>
                <a:ea typeface="Yu Gothic Light" panose="020B0300000000000000" pitchFamily="34" charset="-128"/>
                <a:cs typeface="Times New Roman" panose="02020603050405020304" pitchFamily="18" charset="0"/>
              </a:rPr>
              <a:t>7 giorni </a:t>
            </a:r>
            <a:r>
              <a:rPr lang="it-IT" sz="1600" b="1" dirty="0">
                <a:effectLst/>
                <a:latin typeface="Raleway" pitchFamily="2" charset="0"/>
                <a:ea typeface="Yu Gothic Light" panose="020B0300000000000000" pitchFamily="34" charset="-128"/>
                <a:cs typeface="Times New Roman" panose="02020603050405020304" pitchFamily="18" charset="0"/>
              </a:rPr>
              <a:t>per fascia d’età (</a:t>
            </a:r>
            <a:r>
              <a:rPr lang="it-IT" sz="1800" b="1" dirty="0">
                <a:effectLst/>
                <a:latin typeface="Raleway" pitchFamily="2" charset="0"/>
                <a:ea typeface="Times New Roman" panose="02020603050405020304" pitchFamily="18" charset="0"/>
                <a:cs typeface="Times New Roman" panose="02020603050405020304" pitchFamily="18" charset="0"/>
              </a:rPr>
              <a:t>25/10-31/10/2021 e 18/10-24/10/2021</a:t>
            </a:r>
            <a:r>
              <a:rPr lang="it-IT" sz="1600" b="1" dirty="0">
                <a:effectLst/>
                <a:latin typeface="Raleway" pitchFamily="2" charset="0"/>
                <a:ea typeface="Yu Gothic Light" panose="020B0300000000000000" pitchFamily="34" charset="-128"/>
                <a:cs typeface="Times New Roman" panose="02020603050405020304" pitchFamily="18" charset="0"/>
              </a:rPr>
              <a:t>)</a:t>
            </a:r>
          </a:p>
          <a:p>
            <a:endParaRPr lang="it-IT" dirty="0"/>
          </a:p>
        </p:txBody>
      </p:sp>
      <p:sp>
        <p:nvSpPr>
          <p:cNvPr id="4" name="Segnaposto contenuto 3">
            <a:extLst>
              <a:ext uri="{FF2B5EF4-FFF2-40B4-BE49-F238E27FC236}">
                <a16:creationId xmlns:a16="http://schemas.microsoft.com/office/drawing/2014/main" id="{83918E34-D7EB-4A75-9018-E6E918C525F0}"/>
              </a:ext>
            </a:extLst>
          </p:cNvPr>
          <p:cNvSpPr>
            <a:spLocks noGrp="1"/>
          </p:cNvSpPr>
          <p:nvPr>
            <p:ph sz="half" idx="2"/>
          </p:nvPr>
        </p:nvSpPr>
        <p:spPr>
          <a:xfrm>
            <a:off x="6193971" y="1331193"/>
            <a:ext cx="5181600" cy="4195613"/>
          </a:xfrm>
        </p:spPr>
        <p:txBody>
          <a:bodyPr>
            <a:normAutofit fontScale="92500"/>
          </a:bodyPr>
          <a:lstStyle/>
          <a:p>
            <a:pPr marL="0" indent="0">
              <a:buNone/>
            </a:pPr>
            <a:r>
              <a:rPr lang="it-IT" sz="1600" b="1" dirty="0">
                <a:latin typeface="Raleway" pitchFamily="2" charset="0"/>
                <a:ea typeface="Yu Gothic Light" panose="020B0300000000000000" pitchFamily="34" charset="-128"/>
                <a:cs typeface="Times New Roman" panose="02020603050405020304" pitchFamily="18" charset="0"/>
              </a:rPr>
              <a:t>Variazione incidenza a </a:t>
            </a:r>
            <a:r>
              <a:rPr lang="it-IT" sz="1600" b="1" dirty="0">
                <a:solidFill>
                  <a:srgbClr val="FF0000"/>
                </a:solidFill>
                <a:latin typeface="Raleway" pitchFamily="2" charset="0"/>
                <a:ea typeface="Yu Gothic Light" panose="020B0300000000000000" pitchFamily="34" charset="-128"/>
                <a:cs typeface="Times New Roman" panose="02020603050405020304" pitchFamily="18" charset="0"/>
              </a:rPr>
              <a:t>14 giorni </a:t>
            </a:r>
            <a:r>
              <a:rPr lang="it-IT" sz="1600" b="1" dirty="0">
                <a:latin typeface="Raleway" pitchFamily="2" charset="0"/>
                <a:ea typeface="Yu Gothic Light" panose="020B0300000000000000" pitchFamily="34" charset="-128"/>
                <a:cs typeface="Times New Roman" panose="02020603050405020304" pitchFamily="18" charset="0"/>
              </a:rPr>
              <a:t>per fascia d'età (</a:t>
            </a:r>
            <a:r>
              <a:rPr lang="it-IT" sz="1800" b="1" dirty="0">
                <a:effectLst/>
                <a:latin typeface="Raleway" pitchFamily="2" charset="0"/>
                <a:ea typeface="Times New Roman" panose="02020603050405020304" pitchFamily="18" charset="0"/>
                <a:cs typeface="Times New Roman" panose="02020603050405020304" pitchFamily="18" charset="0"/>
              </a:rPr>
              <a:t>18/10-31/10/2021 e 4/10-17/10/2021</a:t>
            </a:r>
            <a:r>
              <a:rPr lang="it-IT" sz="1600" b="1" dirty="0">
                <a:latin typeface="Raleway" pitchFamily="2" charset="0"/>
                <a:ea typeface="Yu Gothic Light" panose="020B0300000000000000" pitchFamily="34" charset="-128"/>
                <a:cs typeface="Times New Roman" panose="02020603050405020304" pitchFamily="18" charset="0"/>
              </a:rPr>
              <a:t>)</a:t>
            </a:r>
          </a:p>
        </p:txBody>
      </p:sp>
      <p:pic>
        <p:nvPicPr>
          <p:cNvPr id="8" name="Picture 18">
            <a:extLst>
              <a:ext uri="{FF2B5EF4-FFF2-40B4-BE49-F238E27FC236}">
                <a16:creationId xmlns:a16="http://schemas.microsoft.com/office/drawing/2014/main" id="{8BCCA7EF-A60F-4526-A803-39229500835C}"/>
              </a:ext>
            </a:extLst>
          </p:cNvPr>
          <p:cNvPicPr/>
          <p:nvPr/>
        </p:nvPicPr>
        <p:blipFill>
          <a:blip r:embed="rId2">
            <a:extLst>
              <a:ext uri="{28A0092B-C50C-407E-A947-70E740481C1C}">
                <a14:useLocalDpi xmlns:a14="http://schemas.microsoft.com/office/drawing/2010/main" val="0"/>
              </a:ext>
            </a:extLst>
          </a:blip>
          <a:srcRect/>
          <a:stretch/>
        </p:blipFill>
        <p:spPr bwMode="auto">
          <a:xfrm>
            <a:off x="476930" y="2041235"/>
            <a:ext cx="5354198" cy="3059542"/>
          </a:xfrm>
          <a:prstGeom prst="rect">
            <a:avLst/>
          </a:prstGeom>
          <a:noFill/>
        </p:spPr>
      </p:pic>
      <p:pic>
        <p:nvPicPr>
          <p:cNvPr id="10" name="Picture 20">
            <a:extLst>
              <a:ext uri="{FF2B5EF4-FFF2-40B4-BE49-F238E27FC236}">
                <a16:creationId xmlns:a16="http://schemas.microsoft.com/office/drawing/2014/main" id="{6991B48E-99F7-4EAD-BE57-76F4A07F13FB}"/>
              </a:ext>
            </a:extLst>
          </p:cNvPr>
          <p:cNvPicPr/>
          <p:nvPr/>
        </p:nvPicPr>
        <p:blipFill>
          <a:blip r:embed="rId3">
            <a:extLst>
              <a:ext uri="{28A0092B-C50C-407E-A947-70E740481C1C}">
                <a14:useLocalDpi xmlns:a14="http://schemas.microsoft.com/office/drawing/2010/main" val="0"/>
              </a:ext>
            </a:extLst>
          </a:blip>
          <a:srcRect/>
          <a:stretch/>
        </p:blipFill>
        <p:spPr bwMode="auto">
          <a:xfrm>
            <a:off x="6296243" y="1974272"/>
            <a:ext cx="5471383" cy="3126505"/>
          </a:xfrm>
          <a:prstGeom prst="rect">
            <a:avLst/>
          </a:prstGeom>
          <a:noFill/>
        </p:spPr>
      </p:pic>
      <p:sp>
        <p:nvSpPr>
          <p:cNvPr id="9" name="Rettangolo 8">
            <a:extLst>
              <a:ext uri="{FF2B5EF4-FFF2-40B4-BE49-F238E27FC236}">
                <a16:creationId xmlns:a16="http://schemas.microsoft.com/office/drawing/2014/main" id="{59132B53-A4F0-4771-8D8B-A2241FAB5485}"/>
              </a:ext>
            </a:extLst>
          </p:cNvPr>
          <p:cNvSpPr/>
          <p:nvPr/>
        </p:nvSpPr>
        <p:spPr>
          <a:xfrm>
            <a:off x="7201837" y="6604084"/>
            <a:ext cx="3047629" cy="253916"/>
          </a:xfrm>
          <a:prstGeom prst="rect">
            <a:avLst/>
          </a:prstGeom>
        </p:spPr>
        <p:txBody>
          <a:bodyPr wrap="none">
            <a:spAutoFit/>
          </a:bodyPr>
          <a:lstStyle/>
          <a:p>
            <a:r>
              <a:rPr lang="it-IT" sz="1050" b="1" dirty="0">
                <a:solidFill>
                  <a:srgbClr val="333333"/>
                </a:solidFill>
                <a:latin typeface="Source Sans Pro"/>
              </a:rPr>
              <a:t>Data di ultimo </a:t>
            </a:r>
            <a:r>
              <a:rPr lang="it-IT" sz="1050" b="1" dirty="0">
                <a:solidFill>
                  <a:srgbClr val="333333"/>
                </a:solidFill>
              </a:rPr>
              <a:t>aggiornamento</a:t>
            </a:r>
            <a:r>
              <a:rPr lang="it-IT" sz="1050" dirty="0">
                <a:solidFill>
                  <a:srgbClr val="333333"/>
                </a:solidFill>
                <a:latin typeface="Source Sans Pro"/>
              </a:rPr>
              <a:t>: 3 novembre </a:t>
            </a:r>
            <a:r>
              <a:rPr lang="it-IT" sz="1050" dirty="0">
                <a:solidFill>
                  <a:srgbClr val="333333"/>
                </a:solidFill>
                <a:latin typeface="Source Sans Pro" panose="020B0503030403020204" pitchFamily="34" charset="0"/>
              </a:rPr>
              <a:t>2021</a:t>
            </a:r>
            <a:endParaRPr lang="it-IT" sz="1050" dirty="0"/>
          </a:p>
        </p:txBody>
      </p:sp>
    </p:spTree>
    <p:extLst>
      <p:ext uri="{BB962C8B-B14F-4D97-AF65-F5344CB8AC3E}">
        <p14:creationId xmlns:p14="http://schemas.microsoft.com/office/powerpoint/2010/main" val="2362881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3">
            <a:extLst>
              <a:ext uri="{FF2B5EF4-FFF2-40B4-BE49-F238E27FC236}">
                <a16:creationId xmlns:a16="http://schemas.microsoft.com/office/drawing/2014/main" id="{15F5E56C-8A46-4E65-887D-0869EACBE9A3}"/>
              </a:ext>
            </a:extLst>
          </p:cNvPr>
          <p:cNvSpPr txBox="1">
            <a:spLocks/>
          </p:cNvSpPr>
          <p:nvPr/>
        </p:nvSpPr>
        <p:spPr>
          <a:xfrm>
            <a:off x="199902" y="1825043"/>
            <a:ext cx="11792196" cy="2976345"/>
          </a:xfrm>
          <a:prstGeom prst="rect">
            <a:avLst/>
          </a:prstGeom>
        </p:spPr>
        <p:txBody>
          <a:bodyPr vert="horz" lIns="91440" tIns="45721" rIns="91440" bIns="45721"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err="1">
                <a:solidFill>
                  <a:srgbClr val="0064B7"/>
                </a:solidFill>
                <a:latin typeface="+mn-lt"/>
              </a:rPr>
              <a:t>Monitoraggio</a:t>
            </a:r>
            <a:r>
              <a:rPr lang="en-US" sz="5400" b="1">
                <a:solidFill>
                  <a:srgbClr val="0064B7"/>
                </a:solidFill>
                <a:latin typeface="+mn-lt"/>
              </a:rPr>
              <a:t> </a:t>
            </a:r>
            <a:r>
              <a:rPr lang="en-US" sz="5400" b="1" err="1">
                <a:solidFill>
                  <a:srgbClr val="0064B7"/>
                </a:solidFill>
                <a:latin typeface="+mn-lt"/>
              </a:rPr>
              <a:t>dell’impatto</a:t>
            </a:r>
            <a:r>
              <a:rPr lang="en-US" sz="5400" b="1">
                <a:solidFill>
                  <a:srgbClr val="0064B7"/>
                </a:solidFill>
                <a:latin typeface="+mn-lt"/>
              </a:rPr>
              <a:t> </a:t>
            </a:r>
            <a:r>
              <a:rPr lang="en-US" sz="5400" b="1" err="1">
                <a:solidFill>
                  <a:srgbClr val="0064B7"/>
                </a:solidFill>
                <a:latin typeface="+mn-lt"/>
              </a:rPr>
              <a:t>dell’epidemia</a:t>
            </a:r>
            <a:r>
              <a:rPr lang="en-US" sz="5400" b="1">
                <a:solidFill>
                  <a:srgbClr val="0064B7"/>
                </a:solidFill>
                <a:latin typeface="+mn-lt"/>
              </a:rPr>
              <a:t> sui </a:t>
            </a:r>
            <a:r>
              <a:rPr lang="en-US" sz="5400" b="1" err="1">
                <a:solidFill>
                  <a:srgbClr val="0064B7"/>
                </a:solidFill>
                <a:latin typeface="+mn-lt"/>
              </a:rPr>
              <a:t>servizi</a:t>
            </a:r>
            <a:r>
              <a:rPr lang="en-US" sz="5400" b="1">
                <a:solidFill>
                  <a:srgbClr val="0064B7"/>
                </a:solidFill>
                <a:latin typeface="+mn-lt"/>
              </a:rPr>
              <a:t> </a:t>
            </a:r>
            <a:r>
              <a:rPr lang="en-US" sz="5400" b="1" err="1">
                <a:solidFill>
                  <a:srgbClr val="0064B7"/>
                </a:solidFill>
                <a:latin typeface="+mn-lt"/>
              </a:rPr>
              <a:t>sanitari</a:t>
            </a:r>
            <a:r>
              <a:rPr lang="en-US" sz="5400" b="1">
                <a:solidFill>
                  <a:srgbClr val="0064B7"/>
                </a:solidFill>
                <a:latin typeface="+mn-lt"/>
              </a:rPr>
              <a:t> </a:t>
            </a:r>
            <a:r>
              <a:rPr lang="en-US" sz="5400" b="1" err="1">
                <a:solidFill>
                  <a:srgbClr val="0064B7"/>
                </a:solidFill>
                <a:latin typeface="+mn-lt"/>
              </a:rPr>
              <a:t>ospedalieri</a:t>
            </a:r>
            <a:endParaRPr lang="en-US">
              <a:solidFill>
                <a:schemeClr val="accent2"/>
              </a:solidFill>
              <a:latin typeface="+mn-lt"/>
            </a:endParaRPr>
          </a:p>
          <a:p>
            <a:endParaRPr lang="en-US" sz="1800">
              <a:latin typeface="+mn-lt"/>
            </a:endParaRPr>
          </a:p>
          <a:p>
            <a:endParaRPr lang="en-US" sz="4800">
              <a:solidFill>
                <a:schemeClr val="accent2"/>
              </a:solidFill>
              <a:latin typeface="+mn-lt"/>
            </a:endParaRPr>
          </a:p>
        </p:txBody>
      </p:sp>
    </p:spTree>
    <p:extLst>
      <p:ext uri="{BB962C8B-B14F-4D97-AF65-F5344CB8AC3E}">
        <p14:creationId xmlns:p14="http://schemas.microsoft.com/office/powerpoint/2010/main" val="2642488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DF970081-94DA-4076-80A9-CF7BC0ABB794}"/>
              </a:ext>
            </a:extLst>
          </p:cNvPr>
          <p:cNvSpPr txBox="1"/>
          <p:nvPr/>
        </p:nvSpPr>
        <p:spPr>
          <a:xfrm>
            <a:off x="199117" y="57882"/>
            <a:ext cx="11640457" cy="1122871"/>
          </a:xfrm>
          <a:prstGeom prst="rect">
            <a:avLst/>
          </a:prstGeom>
          <a:noFill/>
        </p:spPr>
        <p:txBody>
          <a:bodyPr wrap="square">
            <a:spAutoFit/>
          </a:bodyPr>
          <a:lstStyle/>
          <a:p>
            <a:pPr>
              <a:lnSpc>
                <a:spcPct val="107000"/>
              </a:lnSpc>
              <a:spcAft>
                <a:spcPts val="800"/>
              </a:spcAft>
            </a:pPr>
            <a:r>
              <a:rPr lang="it-IT" sz="3200" b="1" dirty="0">
                <a:solidFill>
                  <a:srgbClr val="0064B7"/>
                </a:solidFill>
              </a:rPr>
              <a:t>Indicatori decisionali </a:t>
            </a:r>
            <a:r>
              <a:rPr lang="it-IT" sz="3200" dirty="0">
                <a:solidFill>
                  <a:srgbClr val="0064B7"/>
                </a:solidFill>
              </a:rPr>
              <a:t>come da Decreto Legge del 18 maggio 2021 n.65 articolo 13 </a:t>
            </a:r>
            <a:r>
              <a:rPr lang="it-IT" sz="3200" b="1" dirty="0">
                <a:solidFill>
                  <a:srgbClr val="0064B7"/>
                </a:solidFill>
              </a:rPr>
              <a:t>- Aggiornamento del 4/11/2021</a:t>
            </a:r>
            <a:endParaRPr lang="it-IT" sz="2800" b="1" dirty="0">
              <a:solidFill>
                <a:srgbClr val="0064B7"/>
              </a:solidFill>
            </a:endParaRPr>
          </a:p>
        </p:txBody>
      </p:sp>
      <p:sp>
        <p:nvSpPr>
          <p:cNvPr id="7" name="CasellaDiTesto 6">
            <a:extLst>
              <a:ext uri="{FF2B5EF4-FFF2-40B4-BE49-F238E27FC236}">
                <a16:creationId xmlns:a16="http://schemas.microsoft.com/office/drawing/2014/main" id="{A727683D-90F9-4D4F-8251-D78070C7B321}"/>
              </a:ext>
            </a:extLst>
          </p:cNvPr>
          <p:cNvSpPr txBox="1"/>
          <p:nvPr/>
        </p:nvSpPr>
        <p:spPr>
          <a:xfrm>
            <a:off x="5130800" y="6125420"/>
            <a:ext cx="6096000" cy="369332"/>
          </a:xfrm>
          <a:prstGeom prst="rect">
            <a:avLst/>
          </a:prstGeom>
          <a:noFill/>
        </p:spPr>
        <p:txBody>
          <a:bodyPr wrap="square">
            <a:spAutoFit/>
          </a:bodyPr>
          <a:lstStyle/>
          <a:p>
            <a:pPr algn="l">
              <a:spcBef>
                <a:spcPts val="600"/>
              </a:spcBef>
              <a:spcAft>
                <a:spcPts val="600"/>
              </a:spcAft>
            </a:pPr>
            <a:r>
              <a:rPr lang="it-IT" sz="1800" b="1">
                <a:solidFill>
                  <a:srgbClr val="0064B7"/>
                </a:solidFill>
              </a:rPr>
              <a:t>Fonte dati: Ministero della Salute / Protezione Civile</a:t>
            </a:r>
          </a:p>
        </p:txBody>
      </p:sp>
      <p:graphicFrame>
        <p:nvGraphicFramePr>
          <p:cNvPr id="4" name="Tabella 3">
            <a:extLst>
              <a:ext uri="{FF2B5EF4-FFF2-40B4-BE49-F238E27FC236}">
                <a16:creationId xmlns:a16="http://schemas.microsoft.com/office/drawing/2014/main" id="{7E52DAF0-4802-46B0-B1FC-4C61729263BF}"/>
              </a:ext>
            </a:extLst>
          </p:cNvPr>
          <p:cNvGraphicFramePr>
            <a:graphicFrameLocks noGrp="1"/>
          </p:cNvGraphicFramePr>
          <p:nvPr>
            <p:extLst>
              <p:ext uri="{D42A27DB-BD31-4B8C-83A1-F6EECF244321}">
                <p14:modId xmlns:p14="http://schemas.microsoft.com/office/powerpoint/2010/main" val="1840764174"/>
              </p:ext>
            </p:extLst>
          </p:nvPr>
        </p:nvGraphicFramePr>
        <p:xfrm>
          <a:off x="406702" y="1106015"/>
          <a:ext cx="11225286" cy="4708736"/>
        </p:xfrm>
        <a:graphic>
          <a:graphicData uri="http://schemas.openxmlformats.org/drawingml/2006/table">
            <a:tbl>
              <a:tblPr firstRow="1" firstCol="1" bandRow="1"/>
              <a:tblGrid>
                <a:gridCol w="1639433">
                  <a:extLst>
                    <a:ext uri="{9D8B030D-6E8A-4147-A177-3AD203B41FA5}">
                      <a16:colId xmlns:a16="http://schemas.microsoft.com/office/drawing/2014/main" val="4011441120"/>
                    </a:ext>
                  </a:extLst>
                </a:gridCol>
                <a:gridCol w="1806109">
                  <a:extLst>
                    <a:ext uri="{9D8B030D-6E8A-4147-A177-3AD203B41FA5}">
                      <a16:colId xmlns:a16="http://schemas.microsoft.com/office/drawing/2014/main" val="2102752302"/>
                    </a:ext>
                  </a:extLst>
                </a:gridCol>
                <a:gridCol w="1683921">
                  <a:extLst>
                    <a:ext uri="{9D8B030D-6E8A-4147-A177-3AD203B41FA5}">
                      <a16:colId xmlns:a16="http://schemas.microsoft.com/office/drawing/2014/main" val="2764619601"/>
                    </a:ext>
                  </a:extLst>
                </a:gridCol>
                <a:gridCol w="1745015">
                  <a:extLst>
                    <a:ext uri="{9D8B030D-6E8A-4147-A177-3AD203B41FA5}">
                      <a16:colId xmlns:a16="http://schemas.microsoft.com/office/drawing/2014/main" val="1913533220"/>
                    </a:ext>
                  </a:extLst>
                </a:gridCol>
                <a:gridCol w="1850788">
                  <a:extLst>
                    <a:ext uri="{9D8B030D-6E8A-4147-A177-3AD203B41FA5}">
                      <a16:colId xmlns:a16="http://schemas.microsoft.com/office/drawing/2014/main" val="4199570885"/>
                    </a:ext>
                  </a:extLst>
                </a:gridCol>
                <a:gridCol w="2500020">
                  <a:extLst>
                    <a:ext uri="{9D8B030D-6E8A-4147-A177-3AD203B41FA5}">
                      <a16:colId xmlns:a16="http://schemas.microsoft.com/office/drawing/2014/main" val="2365776571"/>
                    </a:ext>
                  </a:extLst>
                </a:gridCol>
              </a:tblGrid>
              <a:tr h="0">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Regione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Incidenza 7gg/100 000 pop - Periodo di riferimento </a:t>
                      </a:r>
                    </a:p>
                    <a:p>
                      <a:pPr algn="ctr">
                        <a:lnSpc>
                          <a:spcPct val="107000"/>
                        </a:lnSpc>
                        <a:spcAft>
                          <a:spcPts val="800"/>
                        </a:spcAft>
                      </a:pPr>
                      <a:r>
                        <a:rPr lang="it-IT" sz="11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15-21 ottobre 2021</a:t>
                      </a:r>
                      <a:endParaRPr lang="it-IT"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Incidenza 7gg/100 000 pop - Periodo di riferimento </a:t>
                      </a:r>
                    </a:p>
                    <a:p>
                      <a:pPr algn="ctr">
                        <a:lnSpc>
                          <a:spcPct val="107000"/>
                        </a:lnSpc>
                        <a:spcAft>
                          <a:spcPts val="800"/>
                        </a:spcAft>
                      </a:pPr>
                      <a:r>
                        <a:rPr lang="it-IT" sz="11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22-28 ottobre </a:t>
                      </a:r>
                      <a:endParaRPr lang="it-IT"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Incidenza 7gg/100 000 pop - Periodo di riferimento </a:t>
                      </a:r>
                    </a:p>
                    <a:p>
                      <a:pPr algn="ctr">
                        <a:lnSpc>
                          <a:spcPct val="107000"/>
                        </a:lnSpc>
                        <a:spcAft>
                          <a:spcPts val="800"/>
                        </a:spcAft>
                      </a:pPr>
                      <a:r>
                        <a:rPr lang="it-IT" sz="11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29 ottobre - 4 novembre</a:t>
                      </a:r>
                      <a:endParaRPr lang="it-IT"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dirty="0">
                          <a:effectLst/>
                          <a:latin typeface="Calibri" panose="020F0502020204030204" pitchFamily="34" charset="0"/>
                          <a:ea typeface="Calibri" panose="020F0502020204030204" pitchFamily="34" charset="0"/>
                          <a:cs typeface="Calibri" panose="020F0502020204030204" pitchFamily="34" charset="0"/>
                        </a:rPr>
                        <a:t>% OCCUPAZIONE PL AREA MEDICA DA PAZIENTI COVID al </a:t>
                      </a:r>
                      <a:r>
                        <a:rPr lang="it-IT" sz="11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04/11/2021</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OCCUPAZIONE PL TERAPIA INTENSIVA DA PAZIENTI COVID (DL 23 Luglio 2021 n.105) al </a:t>
                      </a:r>
                      <a:r>
                        <a:rPr lang="it-IT" sz="11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04/11/2021</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1732226"/>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Abruzzo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21,8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45,1</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Times New Roman" panose="02020603050405020304" pitchFamily="18" charset="0"/>
                          <a:cs typeface="Calibri" panose="020F0502020204030204" pitchFamily="34" charset="0"/>
                        </a:rPr>
                        <a:t>49,7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9303081"/>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Basilicata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18,4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21,4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Times New Roman" panose="02020603050405020304" pitchFamily="18" charset="0"/>
                          <a:cs typeface="Calibri" panose="020F0502020204030204" pitchFamily="34" charset="0"/>
                        </a:rPr>
                        <a:t>27,0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6,9%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0,0%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7173350"/>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Calabria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36,7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51,2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Times New Roman" panose="02020603050405020304" pitchFamily="18" charset="0"/>
                          <a:cs typeface="Calibri" panose="020F0502020204030204" pitchFamily="34" charset="0"/>
                        </a:rPr>
                        <a:t>52,5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10,2%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8375695"/>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Campania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36,2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56,9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66,2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7,5%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1935926"/>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Emilia Romagna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35,7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51,5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56,1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8261118"/>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Friuli Venezia Giulia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51,7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96,5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139,6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7,7%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9,1%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9188032"/>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Lazio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38,4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56,1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63,0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7,0%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4134349"/>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Liguria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29,2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33,5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52,1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6447970"/>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Lombardia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23,9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28,7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3729354"/>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Marche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32,9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43,7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6,1%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10,5%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1378967"/>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Molise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11,5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20,6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9884680"/>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 di Bolzano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85,6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101,7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189,1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11,6%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6531042"/>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 di Trento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38,0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55,4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63,0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7174588"/>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Piemonte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33,1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36,2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38,0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3728831"/>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Puglia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20,0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35,1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8428838"/>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Sardegna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7,9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11,2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5571330"/>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Sicilia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38,3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53,4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8,1%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6566285"/>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Toscana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40,1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52,3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57,7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3188793"/>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Umbria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39,2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53,3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6797628"/>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Valle d'Aosta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33,9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23,4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0,0%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5439956"/>
                  </a:ext>
                </a:extLst>
              </a:tr>
              <a:tr h="185317">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Veneto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48,3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61,4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8417569"/>
                  </a:ext>
                </a:extLst>
              </a:tr>
              <a:tr h="185317">
                <a:tc>
                  <a:txBody>
                    <a:bodyPr/>
                    <a:lstStyle/>
                    <a:p>
                      <a:pPr>
                        <a:lnSpc>
                          <a:spcPct val="107000"/>
                        </a:lnSpc>
                        <a:spcAft>
                          <a:spcPts val="800"/>
                        </a:spcAft>
                      </a:pPr>
                      <a:r>
                        <a:rPr lang="it-IT" sz="1100" b="1"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ITALIA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t>34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t>46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4,0%</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9607959"/>
                  </a:ext>
                </a:extLst>
              </a:tr>
            </a:tbl>
          </a:graphicData>
        </a:graphic>
      </p:graphicFrame>
    </p:spTree>
    <p:extLst>
      <p:ext uri="{BB962C8B-B14F-4D97-AF65-F5344CB8AC3E}">
        <p14:creationId xmlns:p14="http://schemas.microsoft.com/office/powerpoint/2010/main" val="2366445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84B1574A-A0EE-483B-BA94-A42631AE5E2D}"/>
              </a:ext>
            </a:extLst>
          </p:cNvPr>
          <p:cNvSpPr txBox="1">
            <a:spLocks/>
          </p:cNvSpPr>
          <p:nvPr/>
        </p:nvSpPr>
        <p:spPr>
          <a:xfrm>
            <a:off x="107156" y="430594"/>
            <a:ext cx="11977687" cy="7576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200" b="1">
                <a:solidFill>
                  <a:srgbClr val="0064B7"/>
                </a:solidFill>
                <a:latin typeface="+mn-lt"/>
                <a:ea typeface="+mn-ea"/>
                <a:cs typeface="+mn-cs"/>
              </a:rPr>
              <a:t>Occupazione dei posti letto in area medica e terapia intensiva</a:t>
            </a:r>
            <a:endParaRPr lang="it-CH" sz="3200" b="1">
              <a:solidFill>
                <a:srgbClr val="0064B7"/>
              </a:solidFill>
              <a:latin typeface="+mn-lt"/>
              <a:ea typeface="+mn-ea"/>
              <a:cs typeface="+mn-cs"/>
            </a:endParaRPr>
          </a:p>
        </p:txBody>
      </p:sp>
      <p:sp>
        <p:nvSpPr>
          <p:cNvPr id="11" name="CasellaDiTesto 10">
            <a:extLst>
              <a:ext uri="{FF2B5EF4-FFF2-40B4-BE49-F238E27FC236}">
                <a16:creationId xmlns:a16="http://schemas.microsoft.com/office/drawing/2014/main" id="{878E98EE-A440-4627-8CE3-B33A02D4017E}"/>
              </a:ext>
            </a:extLst>
          </p:cNvPr>
          <p:cNvSpPr txBox="1"/>
          <p:nvPr/>
        </p:nvSpPr>
        <p:spPr>
          <a:xfrm>
            <a:off x="478972" y="4194277"/>
            <a:ext cx="11469188" cy="1477328"/>
          </a:xfrm>
          <a:prstGeom prst="rect">
            <a:avLst/>
          </a:prstGeom>
          <a:noFill/>
        </p:spPr>
        <p:txBody>
          <a:bodyPr wrap="square">
            <a:spAutoFit/>
          </a:bodyPr>
          <a:lstStyle/>
          <a:p>
            <a:r>
              <a:rPr lang="en-US" sz="1800" dirty="0">
                <a:effectLst/>
                <a:latin typeface="Arial Narrow" panose="020B0606020202030204" pitchFamily="34" charset="0"/>
                <a:ea typeface="Tahoma" panose="020B0604030504040204" pitchFamily="34" charset="0"/>
              </a:rPr>
              <a:t>Il </a:t>
            </a:r>
            <a:r>
              <a:rPr lang="en-US" sz="1800" dirty="0" err="1">
                <a:effectLst/>
                <a:latin typeface="Arial Narrow" panose="020B0606020202030204" pitchFamily="34" charset="0"/>
                <a:ea typeface="Tahoma" panose="020B0604030504040204" pitchFamily="34" charset="0"/>
              </a:rPr>
              <a:t>tasso</a:t>
            </a:r>
            <a:r>
              <a:rPr lang="en-US" sz="1800" dirty="0">
                <a:effectLst/>
                <a:latin typeface="Arial Narrow" panose="020B0606020202030204" pitchFamily="34" charset="0"/>
                <a:ea typeface="Tahoma" panose="020B0604030504040204" pitchFamily="34" charset="0"/>
              </a:rPr>
              <a:t> di </a:t>
            </a:r>
            <a:r>
              <a:rPr lang="en-US" sz="1800" dirty="0" err="1">
                <a:effectLst/>
                <a:latin typeface="Arial Narrow" panose="020B0606020202030204" pitchFamily="34" charset="0"/>
                <a:ea typeface="Tahoma" panose="020B0604030504040204" pitchFamily="34" charset="0"/>
              </a:rPr>
              <a:t>occupazione</a:t>
            </a:r>
            <a:r>
              <a:rPr lang="en-US" sz="1800" dirty="0">
                <a:effectLst/>
                <a:latin typeface="Arial Narrow" panose="020B0606020202030204" pitchFamily="34" charset="0"/>
                <a:ea typeface="Tahoma" panose="020B0604030504040204" pitchFamily="34" charset="0"/>
              </a:rPr>
              <a:t> in </a:t>
            </a:r>
            <a:r>
              <a:rPr lang="en-US" sz="1800" dirty="0" err="1">
                <a:effectLst/>
                <a:latin typeface="Arial Narrow" panose="020B0606020202030204" pitchFamily="34" charset="0"/>
                <a:ea typeface="Tahoma" panose="020B0604030504040204" pitchFamily="34" charset="0"/>
              </a:rPr>
              <a:t>terapia</a:t>
            </a:r>
            <a:r>
              <a:rPr lang="en-US" sz="1800" dirty="0">
                <a:effectLst/>
                <a:latin typeface="Arial Narrow" panose="020B0606020202030204" pitchFamily="34" charset="0"/>
                <a:ea typeface="Tahoma" panose="020B0604030504040204" pitchFamily="34" charset="0"/>
              </a:rPr>
              <a:t> </a:t>
            </a:r>
            <a:r>
              <a:rPr lang="en-US" sz="1800" dirty="0" err="1">
                <a:effectLst/>
                <a:latin typeface="Arial Narrow" panose="020B0606020202030204" pitchFamily="34" charset="0"/>
                <a:ea typeface="Tahoma" panose="020B0604030504040204" pitchFamily="34" charset="0"/>
              </a:rPr>
              <a:t>intensiva</a:t>
            </a:r>
            <a:r>
              <a:rPr lang="en-US" sz="1800" dirty="0">
                <a:effectLst/>
                <a:latin typeface="Arial Narrow" panose="020B0606020202030204" pitchFamily="34" charset="0"/>
                <a:ea typeface="Tahoma" panose="020B0604030504040204" pitchFamily="34" charset="0"/>
              </a:rPr>
              <a:t> </a:t>
            </a:r>
            <a:r>
              <a:rPr lang="en-US" b="1" dirty="0" err="1">
                <a:latin typeface="Arial Narrow" panose="020B0606020202030204" pitchFamily="34" charset="0"/>
                <a:ea typeface="Tahoma" panose="020B0604030504040204" pitchFamily="34" charset="0"/>
              </a:rPr>
              <a:t>aumenta</a:t>
            </a:r>
            <a:r>
              <a:rPr lang="en-US" dirty="0">
                <a:latin typeface="Arial Narrow" panose="020B0606020202030204" pitchFamily="34" charset="0"/>
                <a:ea typeface="Tahoma" panose="020B0604030504040204" pitchFamily="34" charset="0"/>
              </a:rPr>
              <a:t> a</a:t>
            </a:r>
            <a:r>
              <a:rPr lang="en-US" sz="1800" dirty="0">
                <a:effectLst/>
                <a:latin typeface="Arial Narrow" panose="020B0606020202030204" pitchFamily="34" charset="0"/>
                <a:ea typeface="Tahoma" panose="020B0604030504040204" pitchFamily="34" charset="0"/>
              </a:rPr>
              <a:t>l 4,2% (3,7% settimana </a:t>
            </a:r>
            <a:r>
              <a:rPr lang="en-US" sz="1800" dirty="0" err="1">
                <a:effectLst/>
                <a:latin typeface="Arial Narrow" panose="020B0606020202030204" pitchFamily="34" charset="0"/>
                <a:ea typeface="Tahoma" panose="020B0604030504040204" pitchFamily="34" charset="0"/>
              </a:rPr>
              <a:t>precedente</a:t>
            </a:r>
            <a:r>
              <a:rPr lang="en-US" sz="1800" dirty="0">
                <a:effectLst/>
                <a:latin typeface="Arial Narrow" panose="020B0606020202030204" pitchFamily="34" charset="0"/>
                <a:ea typeface="Tahoma" panose="020B0604030504040204" pitchFamily="34" charset="0"/>
              </a:rPr>
              <a:t>), </a:t>
            </a:r>
            <a:r>
              <a:rPr lang="en-US" sz="1800" dirty="0" err="1">
                <a:effectLst/>
                <a:latin typeface="Arial Narrow" panose="020B0606020202030204" pitchFamily="34" charset="0"/>
                <a:ea typeface="Tahoma" panose="020B0604030504040204" pitchFamily="34" charset="0"/>
              </a:rPr>
              <a:t>corrispondente</a:t>
            </a:r>
            <a:r>
              <a:rPr lang="en-US" sz="1800" dirty="0">
                <a:effectLst/>
                <a:latin typeface="Arial Narrow" panose="020B0606020202030204" pitchFamily="34" charset="0"/>
                <a:ea typeface="Tahoma" panose="020B0604030504040204" pitchFamily="34" charset="0"/>
              </a:rPr>
              <a:t> ad un </a:t>
            </a:r>
            <a:r>
              <a:rPr lang="en-US" sz="1800" b="1" dirty="0" err="1">
                <a:effectLst/>
                <a:latin typeface="Arial Narrow" panose="020B0606020202030204" pitchFamily="34" charset="0"/>
                <a:ea typeface="Tahoma" panose="020B0604030504040204" pitchFamily="34" charset="0"/>
              </a:rPr>
              <a:t>aumento</a:t>
            </a:r>
            <a:r>
              <a:rPr lang="en-US" sz="1800" dirty="0">
                <a:effectLst/>
                <a:latin typeface="Arial Narrow" panose="020B0606020202030204" pitchFamily="34" charset="0"/>
                <a:ea typeface="Tahoma" panose="020B0604030504040204" pitchFamily="34" charset="0"/>
              </a:rPr>
              <a:t> </a:t>
            </a:r>
            <a:r>
              <a:rPr lang="en-US" sz="1800" dirty="0" err="1">
                <a:effectLst/>
                <a:latin typeface="Arial Narrow" panose="020B0606020202030204" pitchFamily="34" charset="0"/>
                <a:ea typeface="Tahoma" panose="020B0604030504040204" pitchFamily="34" charset="0"/>
              </a:rPr>
              <a:t>nel</a:t>
            </a:r>
            <a:r>
              <a:rPr lang="en-US" sz="1800" dirty="0">
                <a:effectLst/>
                <a:latin typeface="Arial Narrow" panose="020B0606020202030204" pitchFamily="34" charset="0"/>
                <a:ea typeface="Tahoma" panose="020B0604030504040204" pitchFamily="34" charset="0"/>
              </a:rPr>
              <a:t> </a:t>
            </a:r>
            <a:r>
              <a:rPr lang="en-US" sz="1800" dirty="0" err="1">
                <a:effectLst/>
                <a:latin typeface="Arial Narrow" panose="020B0606020202030204" pitchFamily="34" charset="0"/>
                <a:ea typeface="Tahoma" panose="020B0604030504040204" pitchFamily="34" charset="0"/>
              </a:rPr>
              <a:t>numero</a:t>
            </a:r>
            <a:r>
              <a:rPr lang="en-US" sz="1800" dirty="0">
                <a:effectLst/>
                <a:latin typeface="Arial Narrow" panose="020B0606020202030204" pitchFamily="34" charset="0"/>
                <a:ea typeface="Tahoma" panose="020B0604030504040204" pitchFamily="34" charset="0"/>
              </a:rPr>
              <a:t> di </a:t>
            </a:r>
            <a:r>
              <a:rPr lang="en-US" sz="1800" dirty="0" err="1">
                <a:effectLst/>
                <a:latin typeface="Arial Narrow" panose="020B0606020202030204" pitchFamily="34" charset="0"/>
                <a:ea typeface="Tahoma" panose="020B0604030504040204" pitchFamily="34" charset="0"/>
              </a:rPr>
              <a:t>persone</a:t>
            </a:r>
            <a:r>
              <a:rPr lang="en-US" sz="1800" dirty="0">
                <a:effectLst/>
                <a:latin typeface="Arial Narrow" panose="020B0606020202030204" pitchFamily="34" charset="0"/>
                <a:ea typeface="Tahoma" panose="020B0604030504040204" pitchFamily="34" charset="0"/>
              </a:rPr>
              <a:t> </a:t>
            </a:r>
            <a:r>
              <a:rPr lang="en-US" sz="1800" dirty="0" err="1">
                <a:effectLst/>
                <a:latin typeface="Arial Narrow" panose="020B0606020202030204" pitchFamily="34" charset="0"/>
                <a:ea typeface="Tahoma" panose="020B0604030504040204" pitchFamily="34" charset="0"/>
              </a:rPr>
              <a:t>ricoverate</a:t>
            </a:r>
            <a:r>
              <a:rPr lang="en-US" sz="1800" b="1" dirty="0">
                <a:effectLst/>
                <a:latin typeface="Arial Narrow" panose="020B0606020202030204" pitchFamily="34" charset="0"/>
                <a:ea typeface="Tahoma" panose="020B0604030504040204" pitchFamily="34" charset="0"/>
              </a:rPr>
              <a:t> </a:t>
            </a:r>
            <a:r>
              <a:rPr lang="en-US" sz="1800" dirty="0" err="1">
                <a:effectLst/>
                <a:latin typeface="Arial Narrow" panose="020B0606020202030204" pitchFamily="34" charset="0"/>
                <a:ea typeface="Tahoma" panose="020B0604030504040204" pitchFamily="34" charset="0"/>
              </a:rPr>
              <a:t>che</a:t>
            </a:r>
            <a:r>
              <a:rPr lang="en-US" sz="1800" dirty="0">
                <a:effectLst/>
                <a:latin typeface="Arial Narrow" panose="020B0606020202030204" pitchFamily="34" charset="0"/>
                <a:ea typeface="Tahoma" panose="020B0604030504040204" pitchFamily="34" charset="0"/>
              </a:rPr>
              <a:t> </a:t>
            </a:r>
            <a:r>
              <a:rPr lang="en-US" sz="1800" dirty="0" err="1">
                <a:effectLst/>
                <a:latin typeface="Arial Narrow" panose="020B0606020202030204" pitchFamily="34" charset="0"/>
                <a:ea typeface="Tahoma" panose="020B0604030504040204" pitchFamily="34" charset="0"/>
              </a:rPr>
              <a:t>passa</a:t>
            </a:r>
            <a:r>
              <a:rPr lang="en-US" sz="1800" b="1" dirty="0">
                <a:effectLst/>
                <a:latin typeface="Arial Narrow" panose="020B0606020202030204" pitchFamily="34" charset="0"/>
                <a:ea typeface="Tahoma" panose="020B0604030504040204" pitchFamily="34" charset="0"/>
              </a:rPr>
              <a:t> </a:t>
            </a:r>
            <a:r>
              <a:rPr lang="en-US" sz="1800" dirty="0">
                <a:effectLst/>
                <a:latin typeface="Arial Narrow" panose="020B0606020202030204" pitchFamily="34" charset="0"/>
                <a:ea typeface="Tahoma" panose="020B0604030504040204" pitchFamily="34" charset="0"/>
              </a:rPr>
              <a:t>da </a:t>
            </a:r>
            <a:r>
              <a:rPr lang="pt-BR" dirty="0">
                <a:latin typeface="Arial Narrow" panose="020B0606020202030204" pitchFamily="34" charset="0"/>
                <a:ea typeface="Tahoma" panose="020B0604030504040204" pitchFamily="34" charset="0"/>
              </a:rPr>
              <a:t>341 (26/10/2021) a 385 (2/11/2021)</a:t>
            </a:r>
          </a:p>
          <a:p>
            <a:endParaRPr lang="en-US" dirty="0">
              <a:latin typeface="Arial Narrow" panose="020B0606020202030204" pitchFamily="34" charset="0"/>
              <a:ea typeface="Tahoma" panose="020B0604030504040204" pitchFamily="34" charset="0"/>
            </a:endParaRPr>
          </a:p>
          <a:p>
            <a:r>
              <a:rPr lang="en-US" sz="1800" dirty="0">
                <a:effectLst/>
                <a:latin typeface="Arial Narrow" panose="020B0606020202030204" pitchFamily="34" charset="0"/>
                <a:ea typeface="Tahoma" panose="020B0604030504040204" pitchFamily="34" charset="0"/>
              </a:rPr>
              <a:t>Il </a:t>
            </a:r>
            <a:r>
              <a:rPr lang="en-US" sz="1800" dirty="0" err="1">
                <a:effectLst/>
                <a:latin typeface="Arial Narrow" panose="020B0606020202030204" pitchFamily="34" charset="0"/>
                <a:ea typeface="Tahoma" panose="020B0604030504040204" pitchFamily="34" charset="0"/>
              </a:rPr>
              <a:t>tasso</a:t>
            </a:r>
            <a:r>
              <a:rPr lang="en-US" sz="1800" dirty="0">
                <a:effectLst/>
                <a:latin typeface="Arial Narrow" panose="020B0606020202030204" pitchFamily="34" charset="0"/>
                <a:ea typeface="Tahoma" panose="020B0604030504040204" pitchFamily="34" charset="0"/>
              </a:rPr>
              <a:t> di </a:t>
            </a:r>
            <a:r>
              <a:rPr lang="en-US" sz="1800" dirty="0" err="1">
                <a:effectLst/>
                <a:latin typeface="Arial Narrow" panose="020B0606020202030204" pitchFamily="34" charset="0"/>
                <a:ea typeface="Tahoma" panose="020B0604030504040204" pitchFamily="34" charset="0"/>
              </a:rPr>
              <a:t>occupazione</a:t>
            </a:r>
            <a:r>
              <a:rPr lang="en-US" sz="1800" dirty="0">
                <a:effectLst/>
                <a:latin typeface="Arial Narrow" panose="020B0606020202030204" pitchFamily="34" charset="0"/>
                <a:ea typeface="Tahoma" panose="020B0604030504040204" pitchFamily="34" charset="0"/>
              </a:rPr>
              <a:t> in </a:t>
            </a:r>
            <a:r>
              <a:rPr lang="en-US" sz="1800" dirty="0" err="1">
                <a:effectLst/>
                <a:latin typeface="Arial Narrow" panose="020B0606020202030204" pitchFamily="34" charset="0"/>
                <a:ea typeface="Tahoma" panose="020B0604030504040204" pitchFamily="34" charset="0"/>
              </a:rPr>
              <a:t>aree</a:t>
            </a:r>
            <a:r>
              <a:rPr lang="en-US" sz="1800" dirty="0">
                <a:effectLst/>
                <a:latin typeface="Arial Narrow" panose="020B0606020202030204" pitchFamily="34" charset="0"/>
                <a:ea typeface="Tahoma" panose="020B0604030504040204" pitchFamily="34" charset="0"/>
              </a:rPr>
              <a:t> </a:t>
            </a:r>
            <a:r>
              <a:rPr lang="en-US" sz="1800" dirty="0" err="1">
                <a:effectLst/>
                <a:latin typeface="Arial Narrow" panose="020B0606020202030204" pitchFamily="34" charset="0"/>
                <a:ea typeface="Tahoma" panose="020B0604030504040204" pitchFamily="34" charset="0"/>
              </a:rPr>
              <a:t>mediche</a:t>
            </a:r>
            <a:r>
              <a:rPr lang="en-US" sz="1800" dirty="0">
                <a:effectLst/>
                <a:latin typeface="Arial Narrow" panose="020B0606020202030204" pitchFamily="34" charset="0"/>
                <a:ea typeface="Tahoma" panose="020B0604030504040204" pitchFamily="34" charset="0"/>
              </a:rPr>
              <a:t> a </a:t>
            </a:r>
            <a:r>
              <a:rPr lang="en-US" sz="1800" dirty="0" err="1">
                <a:effectLst/>
                <a:latin typeface="Arial Narrow" panose="020B0606020202030204" pitchFamily="34" charset="0"/>
                <a:ea typeface="Tahoma" panose="020B0604030504040204" pitchFamily="34" charset="0"/>
              </a:rPr>
              <a:t>livello</a:t>
            </a:r>
            <a:r>
              <a:rPr lang="en-US" sz="1800" dirty="0">
                <a:effectLst/>
                <a:latin typeface="Arial Narrow" panose="020B0606020202030204" pitchFamily="34" charset="0"/>
                <a:ea typeface="Tahoma" panose="020B0604030504040204" pitchFamily="34" charset="0"/>
              </a:rPr>
              <a:t> </a:t>
            </a:r>
            <a:r>
              <a:rPr lang="en-US" sz="1800" dirty="0" err="1">
                <a:effectLst/>
                <a:latin typeface="Arial Narrow" panose="020B0606020202030204" pitchFamily="34" charset="0"/>
                <a:ea typeface="Tahoma" panose="020B0604030504040204" pitchFamily="34" charset="0"/>
              </a:rPr>
              <a:t>nazionale</a:t>
            </a:r>
            <a:r>
              <a:rPr lang="en-US" sz="1800" dirty="0">
                <a:effectLst/>
                <a:latin typeface="Arial Narrow" panose="020B0606020202030204" pitchFamily="34" charset="0"/>
                <a:ea typeface="Tahoma" panose="020B0604030504040204" pitchFamily="34" charset="0"/>
              </a:rPr>
              <a:t> </a:t>
            </a:r>
            <a:r>
              <a:rPr lang="en-US" b="1" dirty="0" err="1">
                <a:latin typeface="Arial Narrow" panose="020B0606020202030204" pitchFamily="34" charset="0"/>
                <a:ea typeface="Tahoma" panose="020B0604030504040204" pitchFamily="34" charset="0"/>
              </a:rPr>
              <a:t>aumenta</a:t>
            </a:r>
            <a:r>
              <a:rPr lang="en-US" dirty="0">
                <a:latin typeface="Arial Narrow" panose="020B0606020202030204" pitchFamily="34" charset="0"/>
                <a:ea typeface="Tahoma" panose="020B0604030504040204" pitchFamily="34" charset="0"/>
              </a:rPr>
              <a:t> a</a:t>
            </a:r>
            <a:r>
              <a:rPr lang="en-US" sz="1800" dirty="0">
                <a:effectLst/>
                <a:latin typeface="Arial Narrow" panose="020B0606020202030204" pitchFamily="34" charset="0"/>
                <a:ea typeface="Tahoma" panose="020B0604030504040204" pitchFamily="34" charset="0"/>
              </a:rPr>
              <a:t>l </a:t>
            </a:r>
            <a:r>
              <a:rPr lang="en-US" dirty="0">
                <a:latin typeface="Arial Narrow" panose="020B0606020202030204" pitchFamily="34" charset="0"/>
                <a:ea typeface="Tahoma" panose="020B0604030504040204" pitchFamily="34" charset="0"/>
              </a:rPr>
              <a:t>5,2</a:t>
            </a:r>
            <a:r>
              <a:rPr lang="en-US" sz="1800" dirty="0">
                <a:effectLst/>
                <a:latin typeface="Arial Narrow" panose="020B0606020202030204" pitchFamily="34" charset="0"/>
                <a:ea typeface="Tahoma" panose="020B0604030504040204" pitchFamily="34" charset="0"/>
              </a:rPr>
              <a:t>% (4,5% settimana </a:t>
            </a:r>
            <a:r>
              <a:rPr lang="en-US" sz="1800" dirty="0" err="1">
                <a:effectLst/>
                <a:latin typeface="Arial Narrow" panose="020B0606020202030204" pitchFamily="34" charset="0"/>
                <a:ea typeface="Tahoma" panose="020B0604030504040204" pitchFamily="34" charset="0"/>
              </a:rPr>
              <a:t>precedente</a:t>
            </a:r>
            <a:r>
              <a:rPr lang="en-US" sz="1800" dirty="0">
                <a:effectLst/>
                <a:latin typeface="Arial Narrow" panose="020B0606020202030204" pitchFamily="34" charset="0"/>
                <a:ea typeface="Tahoma" panose="020B0604030504040204" pitchFamily="34" charset="0"/>
              </a:rPr>
              <a:t>). Il </a:t>
            </a:r>
            <a:r>
              <a:rPr lang="en-US" sz="1800" dirty="0" err="1">
                <a:effectLst/>
                <a:latin typeface="Arial Narrow" panose="020B0606020202030204" pitchFamily="34" charset="0"/>
                <a:ea typeface="Tahoma" panose="020B0604030504040204" pitchFamily="34" charset="0"/>
              </a:rPr>
              <a:t>numero</a:t>
            </a:r>
            <a:r>
              <a:rPr lang="en-US" sz="1800" dirty="0">
                <a:effectLst/>
                <a:latin typeface="Arial Narrow" panose="020B0606020202030204" pitchFamily="34" charset="0"/>
                <a:ea typeface="Tahoma" panose="020B0604030504040204" pitchFamily="34" charset="0"/>
              </a:rPr>
              <a:t> di </a:t>
            </a:r>
            <a:r>
              <a:rPr lang="en-US" sz="1800" dirty="0" err="1">
                <a:effectLst/>
                <a:latin typeface="Arial Narrow" panose="020B0606020202030204" pitchFamily="34" charset="0"/>
                <a:ea typeface="Tahoma" panose="020B0604030504040204" pitchFamily="34" charset="0"/>
              </a:rPr>
              <a:t>persone</a:t>
            </a:r>
            <a:r>
              <a:rPr lang="en-US" sz="1800" dirty="0">
                <a:effectLst/>
                <a:latin typeface="Arial Narrow" panose="020B0606020202030204" pitchFamily="34" charset="0"/>
                <a:ea typeface="Tahoma" panose="020B0604030504040204" pitchFamily="34" charset="0"/>
              </a:rPr>
              <a:t> </a:t>
            </a:r>
            <a:r>
              <a:rPr lang="en-US" sz="1800" dirty="0" err="1">
                <a:effectLst/>
                <a:latin typeface="Arial Narrow" panose="020B0606020202030204" pitchFamily="34" charset="0"/>
                <a:ea typeface="Tahoma" panose="020B0604030504040204" pitchFamily="34" charset="0"/>
              </a:rPr>
              <a:t>ricoverate</a:t>
            </a:r>
            <a:r>
              <a:rPr lang="en-US" sz="1800" dirty="0">
                <a:effectLst/>
                <a:latin typeface="Arial Narrow" panose="020B0606020202030204" pitchFamily="34" charset="0"/>
                <a:ea typeface="Tahoma" panose="020B0604030504040204" pitchFamily="34" charset="0"/>
              </a:rPr>
              <a:t> in </a:t>
            </a:r>
            <a:r>
              <a:rPr lang="en-US" sz="1800" dirty="0" err="1">
                <a:effectLst/>
                <a:latin typeface="Arial Narrow" panose="020B0606020202030204" pitchFamily="34" charset="0"/>
                <a:ea typeface="Tahoma" panose="020B0604030504040204" pitchFamily="34" charset="0"/>
              </a:rPr>
              <a:t>queste</a:t>
            </a:r>
            <a:r>
              <a:rPr lang="en-US" sz="1800" dirty="0">
                <a:effectLst/>
                <a:latin typeface="Arial Narrow" panose="020B0606020202030204" pitchFamily="34" charset="0"/>
                <a:ea typeface="Tahoma" panose="020B0604030504040204" pitchFamily="34" charset="0"/>
              </a:rPr>
              <a:t> </a:t>
            </a:r>
            <a:r>
              <a:rPr lang="en-US" sz="1800" dirty="0" err="1">
                <a:effectLst/>
                <a:latin typeface="Arial Narrow" panose="020B0606020202030204" pitchFamily="34" charset="0"/>
                <a:ea typeface="Tahoma" panose="020B0604030504040204" pitchFamily="34" charset="0"/>
              </a:rPr>
              <a:t>aree</a:t>
            </a:r>
            <a:r>
              <a:rPr lang="en-US" sz="1800" dirty="0">
                <a:effectLst/>
                <a:latin typeface="Arial Narrow" panose="020B0606020202030204" pitchFamily="34" charset="0"/>
                <a:ea typeface="Tahoma" panose="020B0604030504040204" pitchFamily="34" charset="0"/>
              </a:rPr>
              <a:t> </a:t>
            </a:r>
            <a:r>
              <a:rPr lang="en-US" sz="1800" b="1" dirty="0">
                <a:effectLst/>
                <a:latin typeface="Arial Narrow" panose="020B0606020202030204" pitchFamily="34" charset="0"/>
                <a:ea typeface="Tahoma" panose="020B0604030504040204" pitchFamily="34" charset="0"/>
              </a:rPr>
              <a:t>è in </a:t>
            </a:r>
            <a:r>
              <a:rPr lang="en-US" sz="1800" b="1" dirty="0" err="1">
                <a:effectLst/>
                <a:latin typeface="Arial Narrow" panose="020B0606020202030204" pitchFamily="34" charset="0"/>
                <a:ea typeface="Tahoma" panose="020B0604030504040204" pitchFamily="34" charset="0"/>
              </a:rPr>
              <a:t>aumento</a:t>
            </a:r>
            <a:r>
              <a:rPr lang="en-US" sz="1800" dirty="0">
                <a:effectLst/>
                <a:latin typeface="Arial Narrow" panose="020B0606020202030204" pitchFamily="34" charset="0"/>
                <a:ea typeface="Tahoma" panose="020B0604030504040204" pitchFamily="34" charset="0"/>
              </a:rPr>
              <a:t> da </a:t>
            </a:r>
            <a:r>
              <a:rPr lang="en-US" dirty="0">
                <a:latin typeface="Arial Narrow" panose="020B0606020202030204" pitchFamily="34" charset="0"/>
                <a:ea typeface="Tahoma" panose="020B0604030504040204" pitchFamily="34" charset="0"/>
              </a:rPr>
              <a:t>2.604 (26/10/2021) a 2.992 (2/11/2021)</a:t>
            </a:r>
            <a:endParaRPr lang="it-IT" dirty="0">
              <a:latin typeface="Arial Narrow" panose="020B0606020202030204" pitchFamily="34" charset="0"/>
            </a:endParaRPr>
          </a:p>
        </p:txBody>
      </p:sp>
      <p:sp>
        <p:nvSpPr>
          <p:cNvPr id="13" name="Rettangolo 12">
            <a:extLst>
              <a:ext uri="{FF2B5EF4-FFF2-40B4-BE49-F238E27FC236}">
                <a16:creationId xmlns:a16="http://schemas.microsoft.com/office/drawing/2014/main" id="{1986040F-CC04-47AC-A299-6C3ED2CD29A5}"/>
              </a:ext>
            </a:extLst>
          </p:cNvPr>
          <p:cNvSpPr/>
          <p:nvPr/>
        </p:nvSpPr>
        <p:spPr>
          <a:xfrm>
            <a:off x="7543959" y="6604084"/>
            <a:ext cx="2906565" cy="253916"/>
          </a:xfrm>
          <a:prstGeom prst="rect">
            <a:avLst/>
          </a:prstGeom>
        </p:spPr>
        <p:txBody>
          <a:bodyPr wrap="none">
            <a:spAutoFit/>
          </a:bodyPr>
          <a:lstStyle/>
          <a:p>
            <a:r>
              <a:rPr lang="it-IT" sz="1050" b="1" dirty="0">
                <a:solidFill>
                  <a:srgbClr val="333333"/>
                </a:solidFill>
                <a:latin typeface="Source Sans Pro"/>
              </a:rPr>
              <a:t>Data di ultimo </a:t>
            </a:r>
            <a:r>
              <a:rPr lang="it-IT" sz="1050" b="1" dirty="0">
                <a:solidFill>
                  <a:srgbClr val="333333"/>
                </a:solidFill>
              </a:rPr>
              <a:t>aggiornamento</a:t>
            </a:r>
            <a:r>
              <a:rPr lang="it-IT" sz="1050" dirty="0">
                <a:solidFill>
                  <a:srgbClr val="333333"/>
                </a:solidFill>
                <a:latin typeface="Source Sans Pro"/>
              </a:rPr>
              <a:t>: 3 novembre </a:t>
            </a:r>
            <a:r>
              <a:rPr lang="it-IT" sz="1050" b="0" i="0" dirty="0">
                <a:solidFill>
                  <a:srgbClr val="333333"/>
                </a:solidFill>
                <a:effectLst/>
                <a:latin typeface="Source Sans Pro" panose="020B0503030403020204" pitchFamily="34" charset="0"/>
              </a:rPr>
              <a:t>2021</a:t>
            </a:r>
            <a:endParaRPr lang="it-IT" sz="1050" dirty="0"/>
          </a:p>
        </p:txBody>
      </p:sp>
      <p:pic>
        <p:nvPicPr>
          <p:cNvPr id="7" name="Immagine 6">
            <a:extLst>
              <a:ext uri="{FF2B5EF4-FFF2-40B4-BE49-F238E27FC236}">
                <a16:creationId xmlns:a16="http://schemas.microsoft.com/office/drawing/2014/main" id="{9EE324BC-94B6-4632-8AAC-BFFF70E7169C}"/>
              </a:ext>
            </a:extLst>
          </p:cNvPr>
          <p:cNvPicPr>
            <a:picLocks noChangeAspect="1"/>
          </p:cNvPicPr>
          <p:nvPr/>
        </p:nvPicPr>
        <p:blipFill>
          <a:blip r:embed="rId2"/>
          <a:srcRect/>
          <a:stretch>
            <a:fillRect/>
          </a:stretch>
        </p:blipFill>
        <p:spPr bwMode="auto">
          <a:xfrm>
            <a:off x="0" y="1074821"/>
            <a:ext cx="6132000" cy="2628000"/>
          </a:xfrm>
          <a:prstGeom prst="rect">
            <a:avLst/>
          </a:prstGeom>
          <a:noFill/>
        </p:spPr>
      </p:pic>
      <p:pic>
        <p:nvPicPr>
          <p:cNvPr id="8" name="Immagine 7">
            <a:extLst>
              <a:ext uri="{FF2B5EF4-FFF2-40B4-BE49-F238E27FC236}">
                <a16:creationId xmlns:a16="http://schemas.microsoft.com/office/drawing/2014/main" id="{C3388561-2659-42C4-91FF-162E5D6E917C}"/>
              </a:ext>
            </a:extLst>
          </p:cNvPr>
          <p:cNvPicPr>
            <a:picLocks noChangeAspect="1"/>
          </p:cNvPicPr>
          <p:nvPr/>
        </p:nvPicPr>
        <p:blipFill>
          <a:blip r:embed="rId3"/>
          <a:srcRect/>
          <a:stretch>
            <a:fillRect/>
          </a:stretch>
        </p:blipFill>
        <p:spPr bwMode="auto">
          <a:xfrm>
            <a:off x="6003758" y="1074821"/>
            <a:ext cx="6132000" cy="2628000"/>
          </a:xfrm>
          <a:prstGeom prst="rect">
            <a:avLst/>
          </a:prstGeom>
          <a:noFill/>
        </p:spPr>
      </p:pic>
    </p:spTree>
    <p:extLst>
      <p:ext uri="{BB962C8B-B14F-4D97-AF65-F5344CB8AC3E}">
        <p14:creationId xmlns:p14="http://schemas.microsoft.com/office/powerpoint/2010/main" val="2512203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1B7A1A9-40FC-4B1A-BC71-6C2C2DFC8700}"/>
              </a:ext>
            </a:extLst>
          </p:cNvPr>
          <p:cNvSpPr txBox="1"/>
          <p:nvPr/>
        </p:nvSpPr>
        <p:spPr>
          <a:xfrm>
            <a:off x="2590799" y="1701799"/>
            <a:ext cx="7010401" cy="1569660"/>
          </a:xfrm>
          <a:prstGeom prst="rect">
            <a:avLst/>
          </a:prstGeom>
          <a:noFill/>
        </p:spPr>
        <p:txBody>
          <a:bodyPr wrap="square" rtlCol="0">
            <a:spAutoFit/>
          </a:bodyPr>
          <a:lstStyle/>
          <a:p>
            <a:pPr algn="ctr"/>
            <a:r>
              <a:rPr lang="it-IT" sz="4800" dirty="0">
                <a:solidFill>
                  <a:srgbClr val="0064B7"/>
                </a:solidFill>
                <a:latin typeface="Arial Narrow" panose="020B0606020202030204" pitchFamily="34" charset="0"/>
              </a:rPr>
              <a:t>Vaccinazioni somministrate al 3/11/2021 e loro impatto</a:t>
            </a:r>
          </a:p>
        </p:txBody>
      </p:sp>
      <p:sp>
        <p:nvSpPr>
          <p:cNvPr id="4" name="CasellaDiTesto 3">
            <a:extLst>
              <a:ext uri="{FF2B5EF4-FFF2-40B4-BE49-F238E27FC236}">
                <a16:creationId xmlns:a16="http://schemas.microsoft.com/office/drawing/2014/main" id="{EB83E4BA-6C2E-456F-894A-63A27B475E4D}"/>
              </a:ext>
            </a:extLst>
          </p:cNvPr>
          <p:cNvSpPr txBox="1"/>
          <p:nvPr/>
        </p:nvSpPr>
        <p:spPr>
          <a:xfrm>
            <a:off x="7130824" y="5649397"/>
            <a:ext cx="6096000" cy="369332"/>
          </a:xfrm>
          <a:prstGeom prst="rect">
            <a:avLst/>
          </a:prstGeom>
          <a:noFill/>
        </p:spPr>
        <p:txBody>
          <a:bodyPr wrap="square">
            <a:spAutoFit/>
          </a:bodyPr>
          <a:lstStyle/>
          <a:p>
            <a:r>
              <a:rPr lang="it-IT"/>
              <a:t>https://github.com/italia/covid19-opendata-vaccini</a:t>
            </a:r>
          </a:p>
        </p:txBody>
      </p:sp>
    </p:spTree>
    <p:extLst>
      <p:ext uri="{BB962C8B-B14F-4D97-AF65-F5344CB8AC3E}">
        <p14:creationId xmlns:p14="http://schemas.microsoft.com/office/powerpoint/2010/main" val="3284697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84B1574A-A0EE-483B-BA94-A42631AE5E2D}"/>
              </a:ext>
            </a:extLst>
          </p:cNvPr>
          <p:cNvSpPr txBox="1">
            <a:spLocks/>
          </p:cNvSpPr>
          <p:nvPr/>
        </p:nvSpPr>
        <p:spPr>
          <a:xfrm>
            <a:off x="107156" y="36648"/>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600" b="1" dirty="0">
                <a:solidFill>
                  <a:srgbClr val="0064B7"/>
                </a:solidFill>
                <a:latin typeface="+mn-lt"/>
                <a:ea typeface="+mn-ea"/>
                <a:cs typeface="+mn-cs"/>
              </a:rPr>
              <a:t>Numero di prime e seconde dosi di vaccino somministrate giornalmente dal 27/12/2020 al 3/11/2021</a:t>
            </a:r>
            <a:endParaRPr lang="it-CH" sz="3600" b="1" dirty="0">
              <a:solidFill>
                <a:srgbClr val="0064B7"/>
              </a:solidFill>
              <a:latin typeface="+mn-lt"/>
              <a:ea typeface="+mn-ea"/>
              <a:cs typeface="+mn-cs"/>
            </a:endParaRPr>
          </a:p>
        </p:txBody>
      </p:sp>
      <p:sp>
        <p:nvSpPr>
          <p:cNvPr id="7" name="Rettangolo 6">
            <a:extLst>
              <a:ext uri="{FF2B5EF4-FFF2-40B4-BE49-F238E27FC236}">
                <a16:creationId xmlns:a16="http://schemas.microsoft.com/office/drawing/2014/main" id="{BB41598A-F012-4C10-A84D-A023851AA4BE}"/>
              </a:ext>
            </a:extLst>
          </p:cNvPr>
          <p:cNvSpPr/>
          <p:nvPr/>
        </p:nvSpPr>
        <p:spPr>
          <a:xfrm>
            <a:off x="7426917" y="6604084"/>
            <a:ext cx="2997937"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3 novembre 2021</a:t>
            </a:r>
            <a:endParaRPr lang="it-IT" sz="1050" dirty="0"/>
          </a:p>
        </p:txBody>
      </p:sp>
      <p:pic>
        <p:nvPicPr>
          <p:cNvPr id="2" name="Picture 2">
            <a:extLst>
              <a:ext uri="{FF2B5EF4-FFF2-40B4-BE49-F238E27FC236}">
                <a16:creationId xmlns:a16="http://schemas.microsoft.com/office/drawing/2014/main" id="{658DE283-F089-4812-9578-B1ED225C22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 y="1116018"/>
            <a:ext cx="12191998" cy="4624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417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B1B61BF-A947-4954-A436-4A06BF088907}"/>
              </a:ext>
            </a:extLst>
          </p:cNvPr>
          <p:cNvSpPr>
            <a:spLocks noGrp="1"/>
          </p:cNvSpPr>
          <p:nvPr>
            <p:ph idx="1"/>
          </p:nvPr>
        </p:nvSpPr>
        <p:spPr>
          <a:xfrm>
            <a:off x="838200" y="1298406"/>
            <a:ext cx="10515600" cy="4351338"/>
          </a:xfrm>
        </p:spPr>
        <p:txBody>
          <a:bodyPr/>
          <a:lstStyle/>
          <a:p>
            <a:pPr marL="0" indent="0" algn="ctr">
              <a:buNone/>
            </a:pPr>
            <a:r>
              <a:rPr lang="it-IT" sz="4000">
                <a:latin typeface="+mn-lt"/>
              </a:rPr>
              <a:t>Situazione epidemiologica in Europa</a:t>
            </a:r>
          </a:p>
          <a:p>
            <a:endParaRPr lang="it-IT"/>
          </a:p>
        </p:txBody>
      </p:sp>
    </p:spTree>
    <p:extLst>
      <p:ext uri="{BB962C8B-B14F-4D97-AF65-F5344CB8AC3E}">
        <p14:creationId xmlns:p14="http://schemas.microsoft.com/office/powerpoint/2010/main" val="1388003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E309CF84-2140-49C4-9E6C-04C341C260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 y="1116018"/>
            <a:ext cx="12191998" cy="4624376"/>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B178C63C-B970-4C15-BCC0-282233919EFC}"/>
              </a:ext>
            </a:extLst>
          </p:cNvPr>
          <p:cNvSpPr txBox="1">
            <a:spLocks/>
          </p:cNvSpPr>
          <p:nvPr/>
        </p:nvSpPr>
        <p:spPr>
          <a:xfrm>
            <a:off x="-62919" y="-10850"/>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600" b="1">
                <a:solidFill>
                  <a:srgbClr val="0064B7"/>
                </a:solidFill>
                <a:latin typeface="+mn-lt"/>
                <a:ea typeface="+mn-ea"/>
                <a:cs typeface="+mn-cs"/>
              </a:rPr>
              <a:t>Percentuale copertura vaccinale per classe d’età</a:t>
            </a:r>
            <a:endParaRPr lang="it-CH" sz="3600" b="1">
              <a:solidFill>
                <a:srgbClr val="0064B7"/>
              </a:solidFill>
              <a:latin typeface="+mn-lt"/>
              <a:ea typeface="+mn-ea"/>
              <a:cs typeface="+mn-cs"/>
            </a:endParaRPr>
          </a:p>
        </p:txBody>
      </p:sp>
      <p:sp>
        <p:nvSpPr>
          <p:cNvPr id="6" name="Rettangolo 5">
            <a:extLst>
              <a:ext uri="{FF2B5EF4-FFF2-40B4-BE49-F238E27FC236}">
                <a16:creationId xmlns:a16="http://schemas.microsoft.com/office/drawing/2014/main" id="{23167014-F99B-4102-9FDF-70714DE9EB3C}"/>
              </a:ext>
            </a:extLst>
          </p:cNvPr>
          <p:cNvSpPr/>
          <p:nvPr/>
        </p:nvSpPr>
        <p:spPr>
          <a:xfrm>
            <a:off x="7426917" y="6604084"/>
            <a:ext cx="2997937"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3 novembre 2021</a:t>
            </a:r>
            <a:endParaRPr lang="it-IT" sz="1050" dirty="0"/>
          </a:p>
        </p:txBody>
      </p:sp>
      <p:sp>
        <p:nvSpPr>
          <p:cNvPr id="7" name="CasellaDiTesto 6">
            <a:extLst>
              <a:ext uri="{FF2B5EF4-FFF2-40B4-BE49-F238E27FC236}">
                <a16:creationId xmlns:a16="http://schemas.microsoft.com/office/drawing/2014/main" id="{521C454B-F5E8-4456-B826-7D75278D9657}"/>
              </a:ext>
            </a:extLst>
          </p:cNvPr>
          <p:cNvSpPr txBox="1"/>
          <p:nvPr/>
        </p:nvSpPr>
        <p:spPr>
          <a:xfrm>
            <a:off x="1757000" y="620800"/>
            <a:ext cx="5060272" cy="646331"/>
          </a:xfrm>
          <a:prstGeom prst="rect">
            <a:avLst/>
          </a:prstGeom>
          <a:noFill/>
        </p:spPr>
        <p:txBody>
          <a:bodyPr wrap="square" rtlCol="0">
            <a:spAutoFit/>
          </a:bodyPr>
          <a:lstStyle/>
          <a:p>
            <a:r>
              <a:rPr lang="en-GB" dirty="0"/>
              <a:t>12+ </a:t>
            </a:r>
            <a:r>
              <a:rPr lang="en-GB" dirty="0" err="1"/>
              <a:t>vaccinati</a:t>
            </a:r>
            <a:r>
              <a:rPr lang="en-GB" dirty="0"/>
              <a:t> con </a:t>
            </a:r>
            <a:r>
              <a:rPr lang="en-GB" dirty="0" err="1"/>
              <a:t>ciclo</a:t>
            </a:r>
            <a:r>
              <a:rPr lang="en-GB" dirty="0"/>
              <a:t> </a:t>
            </a:r>
            <a:r>
              <a:rPr lang="en-GB" dirty="0" err="1"/>
              <a:t>completo</a:t>
            </a:r>
            <a:r>
              <a:rPr lang="en-GB" dirty="0"/>
              <a:t>: 83,2%</a:t>
            </a:r>
          </a:p>
          <a:p>
            <a:r>
              <a:rPr lang="en-GB" dirty="0"/>
              <a:t>12+ </a:t>
            </a:r>
            <a:r>
              <a:rPr lang="en-GB" dirty="0" err="1"/>
              <a:t>vaccinati</a:t>
            </a:r>
            <a:r>
              <a:rPr lang="en-GB" dirty="0"/>
              <a:t> con </a:t>
            </a:r>
            <a:r>
              <a:rPr lang="en-GB" dirty="0" err="1"/>
              <a:t>almeno</a:t>
            </a:r>
            <a:r>
              <a:rPr lang="en-GB" dirty="0"/>
              <a:t> una dose: 86,4%</a:t>
            </a:r>
            <a:endParaRPr lang="it-IT" dirty="0"/>
          </a:p>
        </p:txBody>
      </p:sp>
    </p:spTree>
    <p:extLst>
      <p:ext uri="{BB962C8B-B14F-4D97-AF65-F5344CB8AC3E}">
        <p14:creationId xmlns:p14="http://schemas.microsoft.com/office/powerpoint/2010/main" val="3635425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C257C492-2516-426B-AFC7-F4A5F90305D3}"/>
              </a:ext>
            </a:extLst>
          </p:cNvPr>
          <p:cNvSpPr txBox="1"/>
          <p:nvPr/>
        </p:nvSpPr>
        <p:spPr>
          <a:xfrm>
            <a:off x="0" y="39296"/>
            <a:ext cx="12115800" cy="1342099"/>
          </a:xfrm>
          <a:prstGeom prst="rect">
            <a:avLst/>
          </a:prstGeom>
          <a:noFill/>
        </p:spPr>
        <p:txBody>
          <a:bodyPr wrap="square">
            <a:spAutoFit/>
          </a:bodyPr>
          <a:lstStyle/>
          <a:p>
            <a:pPr algn="ctr">
              <a:lnSpc>
                <a:spcPct val="115000"/>
              </a:lnSpc>
            </a:pPr>
            <a:r>
              <a:rPr lang="it-IT" sz="1800" b="1" cap="small" dirty="0">
                <a:solidFill>
                  <a:srgbClr val="44546A"/>
                </a:solidFill>
                <a:effectLst/>
                <a:latin typeface="Raleway" pitchFamily="2" charset="0"/>
                <a:ea typeface="Raleway" pitchFamily="2" charset="0"/>
                <a:cs typeface="Raleway" pitchFamily="2" charset="0"/>
              </a:rPr>
              <a:t>Stima efficacia vaccinale (IC 95%) </a:t>
            </a:r>
            <a:r>
              <a:rPr lang="it-IT" sz="1800" b="1" cap="small" dirty="0">
                <a:solidFill>
                  <a:srgbClr val="44546A"/>
                </a:solidFill>
                <a:latin typeface="Raleway" pitchFamily="2" charset="0"/>
              </a:rPr>
              <a:t>nei soggetti vaccinati con ciclo completo rispetto ai non vaccinati per diagnosi, ospedalizzazione, ricoveri in terapia intensiva e decessi, </a:t>
            </a:r>
            <a:r>
              <a:rPr lang="it-IT" sz="1800" b="1" cap="small" dirty="0">
                <a:solidFill>
                  <a:srgbClr val="44546A"/>
                </a:solidFill>
                <a:effectLst/>
                <a:latin typeface="Raleway" pitchFamily="2" charset="0"/>
                <a:ea typeface="Raleway" pitchFamily="2" charset="0"/>
                <a:cs typeface="Raleway" pitchFamily="2" charset="0"/>
              </a:rPr>
              <a:t>nella popolazione Italiana di età &gt;12 anni per fase epidemica: variante alfa prevalente (4 aprile – 4 luglio 2021) e variante delta prevalente (5 luglio – 31 ottobre 2021) </a:t>
            </a:r>
          </a:p>
        </p:txBody>
      </p:sp>
      <p:pic>
        <p:nvPicPr>
          <p:cNvPr id="7" name="Elemento grafico 4">
            <a:extLst>
              <a:ext uri="{FF2B5EF4-FFF2-40B4-BE49-F238E27FC236}">
                <a16:creationId xmlns:a16="http://schemas.microsoft.com/office/drawing/2014/main" id="{05685818-DF24-4150-80A7-2B651F887DC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8419" y="1829779"/>
            <a:ext cx="6372307" cy="4779230"/>
          </a:xfrm>
          <a:prstGeom prst="rect">
            <a:avLst/>
          </a:prstGeom>
        </p:spPr>
      </p:pic>
      <p:graphicFrame>
        <p:nvGraphicFramePr>
          <p:cNvPr id="8" name="Tabella 7">
            <a:extLst>
              <a:ext uri="{FF2B5EF4-FFF2-40B4-BE49-F238E27FC236}">
                <a16:creationId xmlns:a16="http://schemas.microsoft.com/office/drawing/2014/main" id="{C74E8810-49FC-46F0-A846-F3B398C32C83}"/>
              </a:ext>
            </a:extLst>
          </p:cNvPr>
          <p:cNvGraphicFramePr>
            <a:graphicFrameLocks noGrp="1"/>
          </p:cNvGraphicFramePr>
          <p:nvPr>
            <p:extLst>
              <p:ext uri="{D42A27DB-BD31-4B8C-83A1-F6EECF244321}">
                <p14:modId xmlns:p14="http://schemas.microsoft.com/office/powerpoint/2010/main" val="113305002"/>
              </p:ext>
            </p:extLst>
          </p:nvPr>
        </p:nvGraphicFramePr>
        <p:xfrm>
          <a:off x="7555498" y="1930459"/>
          <a:ext cx="4051300" cy="2537460"/>
        </p:xfrm>
        <a:graphic>
          <a:graphicData uri="http://schemas.openxmlformats.org/drawingml/2006/table">
            <a:tbl>
              <a:tblPr firstRow="1" firstCol="1" bandRow="1"/>
              <a:tblGrid>
                <a:gridCol w="1828800">
                  <a:extLst>
                    <a:ext uri="{9D8B030D-6E8A-4147-A177-3AD203B41FA5}">
                      <a16:colId xmlns:a16="http://schemas.microsoft.com/office/drawing/2014/main" val="40675516"/>
                    </a:ext>
                  </a:extLst>
                </a:gridCol>
                <a:gridCol w="1168400">
                  <a:extLst>
                    <a:ext uri="{9D8B030D-6E8A-4147-A177-3AD203B41FA5}">
                      <a16:colId xmlns:a16="http://schemas.microsoft.com/office/drawing/2014/main" val="2136494446"/>
                    </a:ext>
                  </a:extLst>
                </a:gridCol>
                <a:gridCol w="1054100">
                  <a:extLst>
                    <a:ext uri="{9D8B030D-6E8A-4147-A177-3AD203B41FA5}">
                      <a16:colId xmlns:a16="http://schemas.microsoft.com/office/drawing/2014/main" val="2629144447"/>
                    </a:ext>
                  </a:extLst>
                </a:gridCol>
              </a:tblGrid>
              <a:tr h="434340">
                <a:tc>
                  <a:txBody>
                    <a:bodyPr/>
                    <a:lstStyle/>
                    <a:p>
                      <a:pPr algn="ctr" rtl="0" fontAlgn="ctr"/>
                      <a:r>
                        <a:rPr lang="it-IT" sz="1600" b="1" i="0" u="none" strike="noStrike">
                          <a:solidFill>
                            <a:srgbClr val="44546A"/>
                          </a:solidFill>
                          <a:effectLst/>
                          <a:latin typeface="Raleway" pitchFamily="2" charset="0"/>
                        </a:rPr>
                        <a:t>Variante</a:t>
                      </a:r>
                    </a:p>
                  </a:txBody>
                  <a:tcPr marL="3810" marR="3810" marT="3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it-IT" sz="1600" b="0" i="0" u="none" strike="noStrike">
                          <a:solidFill>
                            <a:srgbClr val="44546A"/>
                          </a:solidFill>
                          <a:effectLst/>
                          <a:latin typeface="Raleway" pitchFamily="2" charset="0"/>
                        </a:rPr>
                        <a:t>Alfa</a:t>
                      </a:r>
                    </a:p>
                  </a:txBody>
                  <a:tcPr marL="3810" marR="3810" marT="3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it-IT" sz="1600" b="0" i="0" u="none" strike="noStrike">
                          <a:solidFill>
                            <a:srgbClr val="44546A"/>
                          </a:solidFill>
                          <a:effectLst/>
                          <a:latin typeface="Raleway" pitchFamily="2" charset="0"/>
                        </a:rPr>
                        <a:t>Delta</a:t>
                      </a:r>
                    </a:p>
                  </a:txBody>
                  <a:tcPr marL="3810" marR="3810" marT="3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2684162"/>
                  </a:ext>
                </a:extLst>
              </a:tr>
              <a:tr h="525780">
                <a:tc>
                  <a:txBody>
                    <a:bodyPr/>
                    <a:lstStyle/>
                    <a:p>
                      <a:pPr algn="ctr" rtl="0" fontAlgn="ctr"/>
                      <a:r>
                        <a:rPr lang="it-IT" sz="1600" b="1" i="0" u="none" strike="noStrike">
                          <a:solidFill>
                            <a:srgbClr val="44546A"/>
                          </a:solidFill>
                          <a:effectLst/>
                          <a:latin typeface="Raleway" pitchFamily="2" charset="0"/>
                        </a:rPr>
                        <a:t>Diagnosi</a:t>
                      </a:r>
                    </a:p>
                  </a:txBody>
                  <a:tcPr marL="3810" marR="3810" marT="3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gn="ctr" fontAlgn="ctr"/>
                      <a:r>
                        <a:rPr lang="it-IT" sz="1100" b="0" i="0" u="none" strike="noStrike" dirty="0">
                          <a:solidFill>
                            <a:srgbClr val="44546A"/>
                          </a:solidFill>
                          <a:effectLst/>
                          <a:latin typeface="Raleway" pitchFamily="2" charset="0"/>
                        </a:rPr>
                        <a:t>88,6</a:t>
                      </a:r>
                      <a:br>
                        <a:rPr lang="it-IT" sz="1100" b="0" i="0" u="none" strike="noStrike" dirty="0">
                          <a:solidFill>
                            <a:srgbClr val="44546A"/>
                          </a:solidFill>
                          <a:effectLst/>
                          <a:latin typeface="Raleway" pitchFamily="2" charset="0"/>
                        </a:rPr>
                      </a:br>
                      <a:r>
                        <a:rPr lang="it-IT" sz="1100" b="0" i="0" u="none" strike="noStrike" dirty="0">
                          <a:solidFill>
                            <a:srgbClr val="44546A"/>
                          </a:solidFill>
                          <a:effectLst/>
                          <a:latin typeface="Raleway" pitchFamily="2" charset="0"/>
                        </a:rPr>
                        <a:t> [88,4 - 88,8]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gn="ctr" fontAlgn="ctr"/>
                      <a:r>
                        <a:rPr lang="it-IT" sz="1100" b="0" i="0" u="none" strike="noStrike">
                          <a:solidFill>
                            <a:srgbClr val="44546A"/>
                          </a:solidFill>
                          <a:effectLst/>
                          <a:latin typeface="Raleway" pitchFamily="2" charset="0"/>
                        </a:rPr>
                        <a:t>75,5</a:t>
                      </a:r>
                      <a:br>
                        <a:rPr lang="it-IT" sz="1100" b="0" i="0" u="none" strike="noStrike">
                          <a:solidFill>
                            <a:srgbClr val="44546A"/>
                          </a:solidFill>
                          <a:effectLst/>
                          <a:latin typeface="Raleway" pitchFamily="2" charset="0"/>
                        </a:rPr>
                      </a:br>
                      <a:r>
                        <a:rPr lang="it-IT" sz="1100" b="0" i="0" u="none" strike="noStrike">
                          <a:solidFill>
                            <a:srgbClr val="44546A"/>
                          </a:solidFill>
                          <a:effectLst/>
                          <a:latin typeface="Raleway" pitchFamily="2" charset="0"/>
                        </a:rPr>
                        <a:t> [75,3 - 75,7]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extLst>
                  <a:ext uri="{0D108BD9-81ED-4DB2-BD59-A6C34878D82A}">
                    <a16:rowId xmlns:a16="http://schemas.microsoft.com/office/drawing/2014/main" val="4129213178"/>
                  </a:ext>
                </a:extLst>
              </a:tr>
              <a:tr h="525780">
                <a:tc>
                  <a:txBody>
                    <a:bodyPr/>
                    <a:lstStyle/>
                    <a:p>
                      <a:pPr algn="ctr" rtl="0" fontAlgn="ctr"/>
                      <a:r>
                        <a:rPr lang="it-IT" sz="1600" b="1" i="0" u="none" strike="noStrike">
                          <a:solidFill>
                            <a:srgbClr val="44546A"/>
                          </a:solidFill>
                          <a:effectLst/>
                          <a:latin typeface="Raleway" pitchFamily="2" charset="0"/>
                        </a:rPr>
                        <a:t>Ospedalizzazioni</a:t>
                      </a:r>
                    </a:p>
                  </a:txBody>
                  <a:tcPr marL="3810" marR="3810" marT="3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gn="ctr" fontAlgn="ctr"/>
                      <a:r>
                        <a:rPr lang="it-IT" sz="1100" b="0" i="0" u="none" strike="noStrike">
                          <a:solidFill>
                            <a:srgbClr val="44546A"/>
                          </a:solidFill>
                          <a:effectLst/>
                          <a:latin typeface="Raleway" pitchFamily="2" charset="0"/>
                        </a:rPr>
                        <a:t>95 </a:t>
                      </a:r>
                      <a:br>
                        <a:rPr lang="it-IT" sz="1100" b="0" i="0" u="none" strike="noStrike">
                          <a:solidFill>
                            <a:srgbClr val="44546A"/>
                          </a:solidFill>
                          <a:effectLst/>
                          <a:latin typeface="Raleway" pitchFamily="2" charset="0"/>
                        </a:rPr>
                      </a:br>
                      <a:r>
                        <a:rPr lang="it-IT" sz="1100" b="0" i="0" u="none" strike="noStrike">
                          <a:solidFill>
                            <a:srgbClr val="44546A"/>
                          </a:solidFill>
                          <a:effectLst/>
                          <a:latin typeface="Raleway" pitchFamily="2" charset="0"/>
                        </a:rPr>
                        <a:t>[94,7 - 95,3]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gn="ctr" fontAlgn="ctr"/>
                      <a:r>
                        <a:rPr lang="it-IT" sz="1100" b="0" i="0" u="none" strike="noStrike">
                          <a:solidFill>
                            <a:srgbClr val="44546A"/>
                          </a:solidFill>
                          <a:effectLst/>
                          <a:latin typeface="Raleway" pitchFamily="2" charset="0"/>
                        </a:rPr>
                        <a:t>91,4 </a:t>
                      </a:r>
                      <a:br>
                        <a:rPr lang="it-IT" sz="1100" b="0" i="0" u="none" strike="noStrike">
                          <a:solidFill>
                            <a:srgbClr val="44546A"/>
                          </a:solidFill>
                          <a:effectLst/>
                          <a:latin typeface="Raleway" pitchFamily="2" charset="0"/>
                        </a:rPr>
                      </a:br>
                      <a:r>
                        <a:rPr lang="it-IT" sz="1100" b="0" i="0" u="none" strike="noStrike">
                          <a:solidFill>
                            <a:srgbClr val="44546A"/>
                          </a:solidFill>
                          <a:effectLst/>
                          <a:latin typeface="Raleway" pitchFamily="2" charset="0"/>
                        </a:rPr>
                        <a:t>[91,2 - 91,7]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extLst>
                  <a:ext uri="{0D108BD9-81ED-4DB2-BD59-A6C34878D82A}">
                    <a16:rowId xmlns:a16="http://schemas.microsoft.com/office/drawing/2014/main" val="1904931709"/>
                  </a:ext>
                </a:extLst>
              </a:tr>
              <a:tr h="525780">
                <a:tc>
                  <a:txBody>
                    <a:bodyPr/>
                    <a:lstStyle/>
                    <a:p>
                      <a:pPr algn="ctr" rtl="0" fontAlgn="ctr"/>
                      <a:r>
                        <a:rPr lang="it-IT" sz="1600" b="1" i="0" u="none" strike="noStrike">
                          <a:solidFill>
                            <a:srgbClr val="44546A"/>
                          </a:solidFill>
                          <a:effectLst/>
                          <a:latin typeface="Raleway" pitchFamily="2" charset="0"/>
                        </a:rPr>
                        <a:t>Ricoveri in TI</a:t>
                      </a:r>
                    </a:p>
                  </a:txBody>
                  <a:tcPr marL="3810" marR="3810" marT="3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gn="ctr" fontAlgn="ctr"/>
                      <a:r>
                        <a:rPr lang="it-IT" sz="1100" b="0" i="0" u="none" strike="noStrike">
                          <a:solidFill>
                            <a:srgbClr val="44546A"/>
                          </a:solidFill>
                          <a:effectLst/>
                          <a:latin typeface="Raleway" pitchFamily="2" charset="0"/>
                        </a:rPr>
                        <a:t>97,3</a:t>
                      </a:r>
                      <a:br>
                        <a:rPr lang="it-IT" sz="1100" b="0" i="0" u="none" strike="noStrike">
                          <a:solidFill>
                            <a:srgbClr val="44546A"/>
                          </a:solidFill>
                          <a:effectLst/>
                          <a:latin typeface="Raleway" pitchFamily="2" charset="0"/>
                        </a:rPr>
                      </a:br>
                      <a:r>
                        <a:rPr lang="it-IT" sz="1100" b="0" i="0" u="none" strike="noStrike">
                          <a:solidFill>
                            <a:srgbClr val="44546A"/>
                          </a:solidFill>
                          <a:effectLst/>
                          <a:latin typeface="Raleway" pitchFamily="2" charset="0"/>
                        </a:rPr>
                        <a:t> [96,5 - 98]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gn="ctr" fontAlgn="ctr"/>
                      <a:r>
                        <a:rPr lang="it-IT" sz="1100" b="0" i="0" u="none" strike="noStrike">
                          <a:solidFill>
                            <a:srgbClr val="44546A"/>
                          </a:solidFill>
                          <a:effectLst/>
                          <a:latin typeface="Raleway" pitchFamily="2" charset="0"/>
                        </a:rPr>
                        <a:t>94,7</a:t>
                      </a:r>
                      <a:br>
                        <a:rPr lang="it-IT" sz="1100" b="0" i="0" u="none" strike="noStrike">
                          <a:solidFill>
                            <a:srgbClr val="44546A"/>
                          </a:solidFill>
                          <a:effectLst/>
                          <a:latin typeface="Raleway" pitchFamily="2" charset="0"/>
                        </a:rPr>
                      </a:br>
                      <a:r>
                        <a:rPr lang="it-IT" sz="1100" b="0" i="0" u="none" strike="noStrike">
                          <a:solidFill>
                            <a:srgbClr val="44546A"/>
                          </a:solidFill>
                          <a:effectLst/>
                          <a:latin typeface="Raleway" pitchFamily="2" charset="0"/>
                        </a:rPr>
                        <a:t> [94,2 - 95,2]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extLst>
                  <a:ext uri="{0D108BD9-81ED-4DB2-BD59-A6C34878D82A}">
                    <a16:rowId xmlns:a16="http://schemas.microsoft.com/office/drawing/2014/main" val="1840318997"/>
                  </a:ext>
                </a:extLst>
              </a:tr>
              <a:tr h="525780">
                <a:tc>
                  <a:txBody>
                    <a:bodyPr/>
                    <a:lstStyle/>
                    <a:p>
                      <a:pPr algn="ctr" rtl="0" fontAlgn="ctr"/>
                      <a:r>
                        <a:rPr lang="it-IT" sz="1600" b="1" i="0" u="none" strike="noStrike">
                          <a:solidFill>
                            <a:srgbClr val="44546A"/>
                          </a:solidFill>
                          <a:effectLst/>
                          <a:latin typeface="Raleway" pitchFamily="2" charset="0"/>
                        </a:rPr>
                        <a:t>Decessi</a:t>
                      </a:r>
                    </a:p>
                  </a:txBody>
                  <a:tcPr marL="3810" marR="3810" marT="38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gn="ctr" fontAlgn="ctr"/>
                      <a:r>
                        <a:rPr lang="it-IT" sz="1100" b="0" i="0" u="none" strike="noStrike">
                          <a:solidFill>
                            <a:srgbClr val="44546A"/>
                          </a:solidFill>
                          <a:effectLst/>
                          <a:latin typeface="Raleway" pitchFamily="2" charset="0"/>
                        </a:rPr>
                        <a:t>96,4 </a:t>
                      </a:r>
                      <a:br>
                        <a:rPr lang="it-IT" sz="1100" b="0" i="0" u="none" strike="noStrike">
                          <a:solidFill>
                            <a:srgbClr val="44546A"/>
                          </a:solidFill>
                          <a:effectLst/>
                          <a:latin typeface="Raleway" pitchFamily="2" charset="0"/>
                        </a:rPr>
                      </a:br>
                      <a:r>
                        <a:rPr lang="it-IT" sz="1100" b="0" i="0" u="none" strike="noStrike">
                          <a:solidFill>
                            <a:srgbClr val="44546A"/>
                          </a:solidFill>
                          <a:effectLst/>
                          <a:latin typeface="Raleway" pitchFamily="2" charset="0"/>
                        </a:rPr>
                        <a:t>[96 - 96,8]</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gn="ctr" fontAlgn="ctr"/>
                      <a:r>
                        <a:rPr lang="it-IT" sz="1100" b="0" i="0" u="none" strike="noStrike" dirty="0">
                          <a:solidFill>
                            <a:srgbClr val="44546A"/>
                          </a:solidFill>
                          <a:effectLst/>
                          <a:latin typeface="Raleway" pitchFamily="2" charset="0"/>
                        </a:rPr>
                        <a:t>91,3 </a:t>
                      </a:r>
                      <a:br>
                        <a:rPr lang="it-IT" sz="1100" b="0" i="0" u="none" strike="noStrike" dirty="0">
                          <a:solidFill>
                            <a:srgbClr val="44546A"/>
                          </a:solidFill>
                          <a:effectLst/>
                          <a:latin typeface="Raleway" pitchFamily="2" charset="0"/>
                        </a:rPr>
                      </a:br>
                      <a:r>
                        <a:rPr lang="it-IT" sz="1100" b="0" i="0" u="none" strike="noStrike" dirty="0">
                          <a:solidFill>
                            <a:srgbClr val="44546A"/>
                          </a:solidFill>
                          <a:effectLst/>
                          <a:latin typeface="Raleway" pitchFamily="2" charset="0"/>
                        </a:rPr>
                        <a:t>[90,6 - 91,9]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extLst>
                  <a:ext uri="{0D108BD9-81ED-4DB2-BD59-A6C34878D82A}">
                    <a16:rowId xmlns:a16="http://schemas.microsoft.com/office/drawing/2014/main" val="4277055237"/>
                  </a:ext>
                </a:extLst>
              </a:tr>
            </a:tbl>
          </a:graphicData>
        </a:graphic>
      </p:graphicFrame>
    </p:spTree>
    <p:extLst>
      <p:ext uri="{BB962C8B-B14F-4D97-AF65-F5344CB8AC3E}">
        <p14:creationId xmlns:p14="http://schemas.microsoft.com/office/powerpoint/2010/main" val="2190824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olo 3">
            <a:extLst>
              <a:ext uri="{FF2B5EF4-FFF2-40B4-BE49-F238E27FC236}">
                <a16:creationId xmlns:a16="http://schemas.microsoft.com/office/drawing/2014/main" id="{15F5E56C-8A46-4E65-887D-0869EACBE9A3}"/>
              </a:ext>
            </a:extLst>
          </p:cNvPr>
          <p:cNvSpPr txBox="1">
            <a:spLocks/>
          </p:cNvSpPr>
          <p:nvPr/>
        </p:nvSpPr>
        <p:spPr>
          <a:xfrm>
            <a:off x="399804" y="1204557"/>
            <a:ext cx="11792196" cy="2976345"/>
          </a:xfrm>
          <a:prstGeom prst="rect">
            <a:avLst/>
          </a:prstGeom>
        </p:spPr>
        <p:txBody>
          <a:bodyPr vert="horz" lIns="91440" tIns="45721" rIns="91440" bIns="45721"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600" b="1" dirty="0">
                <a:solidFill>
                  <a:srgbClr val="0064B7"/>
                </a:solidFill>
                <a:latin typeface="+mn-lt"/>
              </a:rPr>
              <a:t>Analisi del </a:t>
            </a:r>
            <a:r>
              <a:rPr lang="en-US" sz="8600" b="1" dirty="0" err="1">
                <a:solidFill>
                  <a:srgbClr val="0064B7"/>
                </a:solidFill>
                <a:latin typeface="+mn-lt"/>
              </a:rPr>
              <a:t>rischio</a:t>
            </a:r>
            <a:r>
              <a:rPr lang="en-US" sz="8600" b="1" dirty="0">
                <a:solidFill>
                  <a:srgbClr val="0064B7"/>
                </a:solidFill>
                <a:latin typeface="+mn-lt"/>
              </a:rPr>
              <a:t> e scenario per Regione/PA</a:t>
            </a:r>
          </a:p>
          <a:p>
            <a:endParaRPr lang="en-US" sz="6601" dirty="0">
              <a:solidFill>
                <a:schemeClr val="accent2"/>
              </a:solidFill>
              <a:latin typeface="+mn-lt"/>
            </a:endParaRPr>
          </a:p>
          <a:p>
            <a:endParaRPr lang="en-US" sz="3200" dirty="0">
              <a:latin typeface="+mn-lt"/>
            </a:endParaRPr>
          </a:p>
          <a:p>
            <a:r>
              <a:rPr lang="en-US" sz="5100" dirty="0">
                <a:latin typeface="+mn-lt"/>
              </a:rPr>
              <a:t>25 – 31 ottobre 2021 (3 </a:t>
            </a:r>
            <a:r>
              <a:rPr lang="en-US" sz="5100" dirty="0" err="1">
                <a:latin typeface="+mn-lt"/>
              </a:rPr>
              <a:t>novembre</a:t>
            </a:r>
            <a:r>
              <a:rPr lang="en-US" sz="5100" dirty="0">
                <a:latin typeface="+mn-lt"/>
              </a:rPr>
              <a:t> 2021), </a:t>
            </a:r>
          </a:p>
          <a:p>
            <a:r>
              <a:rPr lang="en-US" sz="5100" dirty="0" err="1">
                <a:latin typeface="+mn-lt"/>
              </a:rPr>
              <a:t>analisi</a:t>
            </a:r>
            <a:r>
              <a:rPr lang="en-US" sz="5100" dirty="0">
                <a:latin typeface="+mn-lt"/>
              </a:rPr>
              <a:t> </a:t>
            </a:r>
            <a:r>
              <a:rPr lang="en-US" sz="5100" dirty="0" err="1">
                <a:latin typeface="+mn-lt"/>
              </a:rPr>
              <a:t>dell’occupazione</a:t>
            </a:r>
            <a:r>
              <a:rPr lang="en-US" sz="5100" dirty="0">
                <a:latin typeface="+mn-lt"/>
              </a:rPr>
              <a:t> </a:t>
            </a:r>
            <a:r>
              <a:rPr lang="en-US" sz="5100" dirty="0" err="1">
                <a:latin typeface="+mn-lt"/>
              </a:rPr>
              <a:t>dei</a:t>
            </a:r>
            <a:r>
              <a:rPr lang="en-US" sz="5100" dirty="0">
                <a:latin typeface="+mn-lt"/>
              </a:rPr>
              <a:t> PL </a:t>
            </a:r>
            <a:r>
              <a:rPr lang="en-US" sz="5100" dirty="0" err="1">
                <a:latin typeface="+mn-lt"/>
              </a:rPr>
              <a:t>attivi</a:t>
            </a:r>
            <a:r>
              <a:rPr lang="en-US" sz="5100" dirty="0">
                <a:latin typeface="+mn-lt"/>
              </a:rPr>
              <a:t> </a:t>
            </a:r>
            <a:r>
              <a:rPr lang="en-US" sz="5100" dirty="0" err="1">
                <a:latin typeface="+mn-lt"/>
              </a:rPr>
              <a:t>aggiornata</a:t>
            </a:r>
            <a:r>
              <a:rPr lang="en-US" sz="5100" dirty="0">
                <a:latin typeface="+mn-lt"/>
              </a:rPr>
              <a:t> al 2 </a:t>
            </a:r>
            <a:r>
              <a:rPr lang="en-US" sz="5100" dirty="0" err="1">
                <a:latin typeface="+mn-lt"/>
              </a:rPr>
              <a:t>novembre</a:t>
            </a:r>
            <a:r>
              <a:rPr lang="en-US" sz="5100" dirty="0">
                <a:latin typeface="+mn-lt"/>
              </a:rPr>
              <a:t> 2021</a:t>
            </a:r>
          </a:p>
          <a:p>
            <a:endParaRPr lang="en-US" sz="3200" b="1" dirty="0">
              <a:solidFill>
                <a:schemeClr val="accent2"/>
              </a:solidFill>
              <a:latin typeface="+mn-lt"/>
            </a:endParaRPr>
          </a:p>
          <a:p>
            <a:r>
              <a:rPr lang="en-US" sz="5100" b="1" dirty="0">
                <a:solidFill>
                  <a:srgbClr val="0064B7"/>
                </a:solidFill>
                <a:latin typeface="+mn-lt"/>
              </a:rPr>
              <a:t>Fonte: </a:t>
            </a:r>
            <a:r>
              <a:rPr lang="en-US" sz="5100" b="1" dirty="0" err="1">
                <a:solidFill>
                  <a:srgbClr val="0064B7"/>
                </a:solidFill>
                <a:latin typeface="+mn-lt"/>
              </a:rPr>
              <a:t>Cabina</a:t>
            </a:r>
            <a:r>
              <a:rPr lang="en-US" sz="5100" b="1" dirty="0">
                <a:solidFill>
                  <a:srgbClr val="0064B7"/>
                </a:solidFill>
                <a:latin typeface="+mn-lt"/>
              </a:rPr>
              <a:t> di Regia</a:t>
            </a:r>
          </a:p>
          <a:p>
            <a:endParaRPr lang="en-US" sz="6000" dirty="0">
              <a:solidFill>
                <a:schemeClr val="accent2"/>
              </a:solidFill>
              <a:latin typeface="+mn-lt"/>
            </a:endParaRPr>
          </a:p>
        </p:txBody>
      </p:sp>
    </p:spTree>
    <p:extLst>
      <p:ext uri="{BB962C8B-B14F-4D97-AF65-F5344CB8AC3E}">
        <p14:creationId xmlns:p14="http://schemas.microsoft.com/office/powerpoint/2010/main" val="3060481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18B3654A-7DA2-42C6-9E9B-3690B637422E}"/>
              </a:ext>
            </a:extLst>
          </p:cNvPr>
          <p:cNvSpPr txBox="1"/>
          <p:nvPr/>
        </p:nvSpPr>
        <p:spPr>
          <a:xfrm>
            <a:off x="2386368" y="112173"/>
            <a:ext cx="7419263" cy="523220"/>
          </a:xfrm>
          <a:prstGeom prst="rect">
            <a:avLst/>
          </a:prstGeom>
          <a:noFill/>
        </p:spPr>
        <p:txBody>
          <a:bodyPr wrap="square">
            <a:spAutoFit/>
          </a:bodyPr>
          <a:lstStyle/>
          <a:p>
            <a:pPr algn="ctr"/>
            <a:r>
              <a:rPr lang="en-US" sz="2800" b="1">
                <a:solidFill>
                  <a:srgbClr val="0064B7"/>
                </a:solidFill>
                <a:latin typeface="+mn-lt"/>
              </a:rPr>
              <a:t>Analisi del </a:t>
            </a:r>
            <a:r>
              <a:rPr lang="en-US" sz="2800" b="1" err="1">
                <a:solidFill>
                  <a:srgbClr val="0064B7"/>
                </a:solidFill>
                <a:latin typeface="+mn-lt"/>
              </a:rPr>
              <a:t>rischio</a:t>
            </a:r>
            <a:r>
              <a:rPr lang="en-US" sz="2800" b="1">
                <a:solidFill>
                  <a:srgbClr val="0064B7"/>
                </a:solidFill>
                <a:latin typeface="+mn-lt"/>
              </a:rPr>
              <a:t> e scenario per Regione/PA</a:t>
            </a:r>
          </a:p>
        </p:txBody>
      </p:sp>
      <p:pic>
        <p:nvPicPr>
          <p:cNvPr id="4" name="Immagine 3">
            <a:extLst>
              <a:ext uri="{FF2B5EF4-FFF2-40B4-BE49-F238E27FC236}">
                <a16:creationId xmlns:a16="http://schemas.microsoft.com/office/drawing/2014/main" id="{966CDE99-A83B-4FED-89FF-C27041467506}"/>
              </a:ext>
            </a:extLst>
          </p:cNvPr>
          <p:cNvPicPr>
            <a:picLocks noChangeAspect="1"/>
          </p:cNvPicPr>
          <p:nvPr/>
        </p:nvPicPr>
        <p:blipFill>
          <a:blip r:embed="rId2"/>
          <a:stretch>
            <a:fillRect/>
          </a:stretch>
        </p:blipFill>
        <p:spPr>
          <a:xfrm>
            <a:off x="2902648" y="597569"/>
            <a:ext cx="6266025" cy="5329989"/>
          </a:xfrm>
          <a:prstGeom prst="rect">
            <a:avLst/>
          </a:prstGeom>
        </p:spPr>
      </p:pic>
    </p:spTree>
    <p:extLst>
      <p:ext uri="{BB962C8B-B14F-4D97-AF65-F5344CB8AC3E}">
        <p14:creationId xmlns:p14="http://schemas.microsoft.com/office/powerpoint/2010/main" val="3332946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6B1FEDA-143A-4056-8586-6BEC18D7A754}"/>
              </a:ext>
            </a:extLst>
          </p:cNvPr>
          <p:cNvSpPr txBox="1"/>
          <p:nvPr/>
        </p:nvSpPr>
        <p:spPr>
          <a:xfrm>
            <a:off x="743078" y="315902"/>
            <a:ext cx="10743389" cy="707886"/>
          </a:xfrm>
          <a:prstGeom prst="rect">
            <a:avLst/>
          </a:prstGeom>
          <a:noFill/>
        </p:spPr>
        <p:txBody>
          <a:bodyPr wrap="none" rtlCol="0">
            <a:spAutoFit/>
          </a:bodyPr>
          <a:lstStyle/>
          <a:p>
            <a:pPr algn="ctr"/>
            <a:r>
              <a:rPr lang="it-IT" sz="4000" b="1" dirty="0">
                <a:solidFill>
                  <a:srgbClr val="0064B7"/>
                </a:solidFill>
              </a:rPr>
              <a:t>Headline della Cabina di Regia (5 novembre 2021)</a:t>
            </a:r>
          </a:p>
        </p:txBody>
      </p:sp>
      <p:sp>
        <p:nvSpPr>
          <p:cNvPr id="5" name="CasellaDiTesto 4">
            <a:extLst>
              <a:ext uri="{FF2B5EF4-FFF2-40B4-BE49-F238E27FC236}">
                <a16:creationId xmlns:a16="http://schemas.microsoft.com/office/drawing/2014/main" id="{5F26179B-384E-4627-BB7A-4C2502F0CF78}"/>
              </a:ext>
            </a:extLst>
          </p:cNvPr>
          <p:cNvSpPr txBox="1"/>
          <p:nvPr/>
        </p:nvSpPr>
        <p:spPr>
          <a:xfrm>
            <a:off x="450755" y="1670995"/>
            <a:ext cx="11126565" cy="1001877"/>
          </a:xfrm>
          <a:prstGeom prst="rect">
            <a:avLst/>
          </a:prstGeom>
          <a:noFill/>
        </p:spPr>
        <p:txBody>
          <a:bodyPr wrap="square">
            <a:spAutoFit/>
          </a:bodyPr>
          <a:lstStyle/>
          <a:p>
            <a:pPr>
              <a:tabLst>
                <a:tab pos="6070600" algn="l"/>
              </a:tabLst>
            </a:pPr>
            <a:endParaRPr lang="it-IT" sz="2800">
              <a:effectLst/>
              <a:latin typeface="Tahoma" panose="020B0604030504040204" pitchFamily="34" charset="0"/>
              <a:ea typeface="Tahoma" panose="020B0604030504040204" pitchFamily="34" charset="0"/>
              <a:cs typeface="Times New Roman" panose="02020603050405020304" pitchFamily="18" charset="0"/>
            </a:endParaRPr>
          </a:p>
          <a:p>
            <a:pPr algn="just">
              <a:lnSpc>
                <a:spcPct val="150000"/>
              </a:lnSpc>
              <a:tabLst>
                <a:tab pos="6070600" algn="l"/>
              </a:tabLst>
            </a:pPr>
            <a:endParaRPr lang="it-IT" sz="2400">
              <a:effectLst/>
              <a:latin typeface="Tahoma" panose="020B0604030504040204" pitchFamily="34" charset="0"/>
              <a:ea typeface="Tahoma" panose="020B0604030504040204" pitchFamily="34" charset="0"/>
              <a:cs typeface="Times New Roman" panose="02020603050405020304" pitchFamily="18" charset="0"/>
            </a:endParaRPr>
          </a:p>
        </p:txBody>
      </p:sp>
      <p:sp>
        <p:nvSpPr>
          <p:cNvPr id="6" name="CasellaDiTesto 5">
            <a:extLst>
              <a:ext uri="{FF2B5EF4-FFF2-40B4-BE49-F238E27FC236}">
                <a16:creationId xmlns:a16="http://schemas.microsoft.com/office/drawing/2014/main" id="{AAE37481-9F71-4A84-85F9-605D50E8F62B}"/>
              </a:ext>
            </a:extLst>
          </p:cNvPr>
          <p:cNvSpPr txBox="1"/>
          <p:nvPr/>
        </p:nvSpPr>
        <p:spPr>
          <a:xfrm>
            <a:off x="614680" y="1555242"/>
            <a:ext cx="10842172" cy="584775"/>
          </a:xfrm>
          <a:prstGeom prst="rect">
            <a:avLst/>
          </a:prstGeom>
          <a:noFill/>
        </p:spPr>
        <p:txBody>
          <a:bodyPr wrap="square">
            <a:spAutoFit/>
          </a:bodyPr>
          <a:lstStyle/>
          <a:p>
            <a:pPr>
              <a:tabLst>
                <a:tab pos="6070600" algn="l"/>
              </a:tabLst>
            </a:pPr>
            <a:r>
              <a:rPr lang="it-IT" sz="1600">
                <a:effectLst/>
                <a:latin typeface="Tahoma" panose="020B0604030504040204" pitchFamily="34" charset="0"/>
                <a:ea typeface="Tahoma" panose="020B0604030504040204" pitchFamily="34" charset="0"/>
              </a:rPr>
              <a:t/>
            </a:r>
            <a:br>
              <a:rPr lang="it-IT" sz="1600">
                <a:effectLst/>
                <a:latin typeface="Tahoma" panose="020B0604030504040204" pitchFamily="34" charset="0"/>
                <a:ea typeface="Tahoma" panose="020B0604030504040204" pitchFamily="34" charset="0"/>
              </a:rPr>
            </a:br>
            <a:r>
              <a:rPr lang="it-IT" sz="1600" b="1">
                <a:effectLst/>
                <a:latin typeface="Tahoma" panose="020B0604030504040204" pitchFamily="34" charset="0"/>
                <a:ea typeface="MS Gothic" panose="020B0609070205080204" pitchFamily="49" charset="-128"/>
                <a:cs typeface="Tahoma" panose="020B0604030504040204" pitchFamily="34" charset="0"/>
              </a:rPr>
              <a:t> </a:t>
            </a:r>
            <a:endParaRPr lang="it-IT" sz="2400">
              <a:effectLst/>
              <a:latin typeface="Tahoma" panose="020B0604030504040204" pitchFamily="34" charset="0"/>
              <a:ea typeface="Tahoma" panose="020B0604030504040204" pitchFamily="34" charset="0"/>
              <a:cs typeface="Times New Roman" panose="02020603050405020304" pitchFamily="18" charset="0"/>
            </a:endParaRPr>
          </a:p>
        </p:txBody>
      </p:sp>
      <p:sp>
        <p:nvSpPr>
          <p:cNvPr id="9" name="CasellaDiTesto 8">
            <a:extLst>
              <a:ext uri="{FF2B5EF4-FFF2-40B4-BE49-F238E27FC236}">
                <a16:creationId xmlns:a16="http://schemas.microsoft.com/office/drawing/2014/main" id="{14F8DD3E-3C7F-449C-8EA4-B6197E502BE0}"/>
              </a:ext>
            </a:extLst>
          </p:cNvPr>
          <p:cNvSpPr txBox="1"/>
          <p:nvPr/>
        </p:nvSpPr>
        <p:spPr>
          <a:xfrm>
            <a:off x="803196" y="1725696"/>
            <a:ext cx="10623142" cy="3139321"/>
          </a:xfrm>
          <a:prstGeom prst="rect">
            <a:avLst/>
          </a:prstGeom>
          <a:noFill/>
        </p:spPr>
        <p:txBody>
          <a:bodyPr wrap="square">
            <a:spAutoFit/>
          </a:bodyPr>
          <a:lstStyle/>
          <a:p>
            <a:pPr>
              <a:tabLst>
                <a:tab pos="6070600" algn="l"/>
              </a:tabLst>
            </a:pPr>
            <a:r>
              <a:rPr lang="it-IT" sz="1800" i="1" dirty="0">
                <a:effectLst/>
                <a:latin typeface="Tahoma" panose="020B0604030504040204" pitchFamily="34" charset="0"/>
                <a:ea typeface="Tahoma" panose="020B0604030504040204" pitchFamily="34" charset="0"/>
                <a:cs typeface="Tahoma" panose="020B0604030504040204" pitchFamily="34" charset="0"/>
              </a:rPr>
              <a:t>L’incidenza settimanale a livello nazionale continua ad aumentare ed è ora al di sopra della soglia di 50 casi settimanali per 100.000 abitanti. La trasmissibilità stimata sui casi sintomatici e sui casi con ricovero ospedaliero è sopra la soglia epidemica. Questo andamento va monitorato e controllato con estrema attenzione anche alla luce della intensa recrudescenza epidemica in corso nei Paesi vicini del centro-est Europa.</a:t>
            </a:r>
            <a:endParaRPr lang="it-IT" sz="1800" dirty="0">
              <a:effectLst/>
              <a:latin typeface="Tahoma" panose="020B0604030504040204" pitchFamily="34" charset="0"/>
              <a:ea typeface="Tahoma" panose="020B0604030504040204" pitchFamily="34" charset="0"/>
              <a:cs typeface="Times New Roman" panose="02020603050405020304" pitchFamily="18" charset="0"/>
            </a:endParaRPr>
          </a:p>
          <a:p>
            <a:pPr>
              <a:tabLst>
                <a:tab pos="6070600" algn="l"/>
              </a:tabLst>
            </a:pPr>
            <a:r>
              <a:rPr lang="it-IT" sz="1800" i="1" dirty="0">
                <a:effectLst/>
                <a:latin typeface="Tahoma" panose="020B0604030504040204" pitchFamily="34" charset="0"/>
                <a:ea typeface="Tahoma" panose="020B0604030504040204" pitchFamily="34" charset="0"/>
                <a:cs typeface="Tahoma" panose="020B0604030504040204" pitchFamily="34" charset="0"/>
              </a:rPr>
              <a:t> </a:t>
            </a:r>
            <a:endParaRPr lang="it-IT" sz="1800" dirty="0">
              <a:effectLst/>
              <a:latin typeface="Tahoma" panose="020B0604030504040204" pitchFamily="34" charset="0"/>
              <a:ea typeface="Tahoma" panose="020B0604030504040204" pitchFamily="34" charset="0"/>
              <a:cs typeface="Times New Roman" panose="02020603050405020304" pitchFamily="18" charset="0"/>
            </a:endParaRPr>
          </a:p>
          <a:p>
            <a:pPr>
              <a:tabLst>
                <a:tab pos="6070600" algn="l"/>
              </a:tabLst>
            </a:pPr>
            <a:r>
              <a:rPr lang="it-IT" sz="1800" i="1" dirty="0">
                <a:effectLst/>
                <a:latin typeface="Tahoma" panose="020B0604030504040204" pitchFamily="34" charset="0"/>
                <a:ea typeface="Tahoma" panose="020B0604030504040204" pitchFamily="34" charset="0"/>
                <a:cs typeface="Tahoma" panose="020B0604030504040204" pitchFamily="34" charset="0"/>
              </a:rPr>
              <a:t>I tassi di occupazione di posti letto in area medica e terapia intensiva associati alla malattia COVID-19 riprendono lievemente a salire.</a:t>
            </a:r>
            <a:endParaRPr lang="it-IT" sz="1800" dirty="0">
              <a:effectLst/>
              <a:latin typeface="Tahoma" panose="020B0604030504040204" pitchFamily="34" charset="0"/>
              <a:ea typeface="Tahoma" panose="020B0604030504040204" pitchFamily="34" charset="0"/>
              <a:cs typeface="Times New Roman" panose="02020603050405020304" pitchFamily="18" charset="0"/>
            </a:endParaRPr>
          </a:p>
          <a:p>
            <a:pPr>
              <a:tabLst>
                <a:tab pos="6070600" algn="l"/>
              </a:tabLst>
            </a:pPr>
            <a:r>
              <a:rPr lang="it-IT" sz="1800" i="1" dirty="0">
                <a:effectLst/>
                <a:latin typeface="Tahoma" panose="020B0604030504040204" pitchFamily="34" charset="0"/>
                <a:ea typeface="Tahoma" panose="020B0604030504040204" pitchFamily="34" charset="0"/>
                <a:cs typeface="Tahoma" panose="020B0604030504040204" pitchFamily="34" charset="0"/>
              </a:rPr>
              <a:t> </a:t>
            </a:r>
            <a:endParaRPr lang="it-IT" sz="1800" dirty="0">
              <a:effectLst/>
              <a:latin typeface="Tahoma" panose="020B0604030504040204" pitchFamily="34" charset="0"/>
              <a:ea typeface="Tahoma" panose="020B0604030504040204" pitchFamily="34" charset="0"/>
              <a:cs typeface="Times New Roman" panose="02020603050405020304" pitchFamily="18" charset="0"/>
            </a:endParaRPr>
          </a:p>
          <a:p>
            <a:pPr>
              <a:tabLst>
                <a:tab pos="6070600" algn="l"/>
              </a:tabLst>
            </a:pPr>
            <a:r>
              <a:rPr lang="it-IT" sz="1800" i="1" dirty="0">
                <a:effectLst/>
                <a:latin typeface="Tahoma" panose="020B0604030504040204" pitchFamily="34" charset="0"/>
                <a:ea typeface="Tahoma" panose="020B0604030504040204" pitchFamily="34" charset="0"/>
                <a:cs typeface="Tahoma" panose="020B0604030504040204" pitchFamily="34" charset="0"/>
              </a:rPr>
              <a:t>Tutte le Regioni/PPAA sono classificate a rischio epidemico moderato; nessuna Regione/PPAA presenta un rischio epidemico alto.</a:t>
            </a:r>
            <a:endParaRPr lang="it-IT" sz="1800" dirty="0">
              <a:effectLst/>
              <a:latin typeface="Tahoma" panose="020B0604030504040204" pitchFamily="34"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758168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5334630E-15F0-4078-A1A7-7BE06BFBE1A5}"/>
              </a:ext>
            </a:extLst>
          </p:cNvPr>
          <p:cNvSpPr txBox="1"/>
          <p:nvPr/>
        </p:nvSpPr>
        <p:spPr>
          <a:xfrm>
            <a:off x="628367" y="1691022"/>
            <a:ext cx="10972800" cy="338554"/>
          </a:xfrm>
          <a:prstGeom prst="rect">
            <a:avLst/>
          </a:prstGeom>
          <a:noFill/>
        </p:spPr>
        <p:txBody>
          <a:bodyPr wrap="square">
            <a:spAutoFit/>
          </a:bodyPr>
          <a:lstStyle/>
          <a:p>
            <a:pPr>
              <a:tabLst>
                <a:tab pos="6070600" algn="l"/>
              </a:tabLst>
            </a:pPr>
            <a:r>
              <a:rPr lang="it-IT" sz="1600" i="1">
                <a:effectLst/>
                <a:latin typeface="Tahoma" panose="020B0604030504040204" pitchFamily="34" charset="0"/>
                <a:ea typeface="Tahoma" panose="020B0604030504040204" pitchFamily="34" charset="0"/>
                <a:cs typeface="Tahoma" panose="020B0604030504040204" pitchFamily="34" charset="0"/>
              </a:rPr>
              <a:t> </a:t>
            </a:r>
            <a:endParaRPr lang="it-IT" sz="1600">
              <a:effectLst/>
              <a:latin typeface="Tahoma" panose="020B0604030504040204" pitchFamily="34" charset="0"/>
              <a:ea typeface="Tahoma" panose="020B0604030504040204" pitchFamily="34" charset="0"/>
              <a:cs typeface="Times New Roman" panose="02020603050405020304" pitchFamily="18" charset="0"/>
            </a:endParaRPr>
          </a:p>
        </p:txBody>
      </p:sp>
      <p:sp>
        <p:nvSpPr>
          <p:cNvPr id="5" name="CasellaDiTesto 4">
            <a:extLst>
              <a:ext uri="{FF2B5EF4-FFF2-40B4-BE49-F238E27FC236}">
                <a16:creationId xmlns:a16="http://schemas.microsoft.com/office/drawing/2014/main" id="{55E10C29-25E3-42CE-A3E2-C6122F011EE6}"/>
              </a:ext>
            </a:extLst>
          </p:cNvPr>
          <p:cNvSpPr txBox="1"/>
          <p:nvPr/>
        </p:nvSpPr>
        <p:spPr>
          <a:xfrm>
            <a:off x="734007" y="1582340"/>
            <a:ext cx="10468947" cy="369332"/>
          </a:xfrm>
          <a:prstGeom prst="rect">
            <a:avLst/>
          </a:prstGeom>
          <a:noFill/>
        </p:spPr>
        <p:txBody>
          <a:bodyPr wrap="square">
            <a:spAutoFit/>
          </a:bodyPr>
          <a:lstStyle/>
          <a:p>
            <a:pPr>
              <a:tabLst>
                <a:tab pos="6070600" algn="l"/>
              </a:tabLst>
            </a:pPr>
            <a:r>
              <a:rPr lang="it-IT" sz="1800" i="1">
                <a:effectLst/>
                <a:latin typeface="Tahoma" panose="020B0604030504040204" pitchFamily="34" charset="0"/>
                <a:ea typeface="Tahoma" panose="020B0604030504040204" pitchFamily="34" charset="0"/>
                <a:cs typeface="Tahoma" panose="020B0604030504040204" pitchFamily="34" charset="0"/>
              </a:rPr>
              <a:t> </a:t>
            </a:r>
            <a:endParaRPr lang="it-IT" sz="1800">
              <a:effectLst/>
              <a:latin typeface="Tahoma" panose="020B0604030504040204" pitchFamily="34" charset="0"/>
              <a:ea typeface="Tahoma" panose="020B0604030504040204" pitchFamily="34" charset="0"/>
              <a:cs typeface="Times New Roman" panose="02020603050405020304" pitchFamily="18" charset="0"/>
            </a:endParaRPr>
          </a:p>
        </p:txBody>
      </p:sp>
      <p:sp>
        <p:nvSpPr>
          <p:cNvPr id="8" name="CasellaDiTesto 7">
            <a:extLst>
              <a:ext uri="{FF2B5EF4-FFF2-40B4-BE49-F238E27FC236}">
                <a16:creationId xmlns:a16="http://schemas.microsoft.com/office/drawing/2014/main" id="{E3C88FBE-F240-4FEB-B3FD-3BAA27A01FB0}"/>
              </a:ext>
            </a:extLst>
          </p:cNvPr>
          <p:cNvSpPr txBox="1"/>
          <p:nvPr/>
        </p:nvSpPr>
        <p:spPr>
          <a:xfrm>
            <a:off x="933113" y="1582341"/>
            <a:ext cx="10468947" cy="3139321"/>
          </a:xfrm>
          <a:prstGeom prst="rect">
            <a:avLst/>
          </a:prstGeom>
          <a:noFill/>
        </p:spPr>
        <p:txBody>
          <a:bodyPr wrap="square">
            <a:spAutoFit/>
          </a:bodyPr>
          <a:lstStyle/>
          <a:p>
            <a:pPr>
              <a:tabLst>
                <a:tab pos="6070600" algn="l"/>
              </a:tabLst>
            </a:pPr>
            <a:r>
              <a:rPr lang="it-IT" sz="1800" i="1" dirty="0">
                <a:effectLst/>
                <a:latin typeface="Tahoma" panose="020B0604030504040204" pitchFamily="34" charset="0"/>
                <a:ea typeface="Tahoma" panose="020B0604030504040204" pitchFamily="34" charset="0"/>
                <a:cs typeface="Tahoma" panose="020B0604030504040204" pitchFamily="34" charset="0"/>
              </a:rPr>
              <a:t>Una più elevata copertura vaccinale, il completamento dei cicli di vaccinazione ed il mantenimento di una elevata risposta immunitaria attraverso la dose di richiamo nelle categorie indicate dalle disposizioni ministeriali, rappresentano gli strumenti principali per prevenire ulteriori recrudescenze di episodi di aumentata circolazione del virus sostenuta da varianti emergenti.</a:t>
            </a:r>
            <a:endParaRPr lang="it-IT" sz="1800" dirty="0">
              <a:effectLst/>
              <a:latin typeface="Tahoma" panose="020B0604030504040204" pitchFamily="34" charset="0"/>
              <a:ea typeface="Tahoma" panose="020B0604030504040204" pitchFamily="34" charset="0"/>
              <a:cs typeface="Times New Roman" panose="02020603050405020304" pitchFamily="18" charset="0"/>
            </a:endParaRPr>
          </a:p>
          <a:p>
            <a:pPr>
              <a:tabLst>
                <a:tab pos="6070600" algn="l"/>
              </a:tabLst>
            </a:pPr>
            <a:r>
              <a:rPr lang="it-IT" sz="1800" i="1" dirty="0">
                <a:effectLst/>
                <a:latin typeface="Tahoma" panose="020B0604030504040204" pitchFamily="34" charset="0"/>
                <a:ea typeface="Tahoma" panose="020B0604030504040204" pitchFamily="34" charset="0"/>
                <a:cs typeface="Tahoma" panose="020B0604030504040204" pitchFamily="34" charset="0"/>
              </a:rPr>
              <a:t> </a:t>
            </a:r>
            <a:endParaRPr lang="it-IT" sz="1800" dirty="0">
              <a:effectLst/>
              <a:latin typeface="Tahoma" panose="020B0604030504040204" pitchFamily="34" charset="0"/>
              <a:ea typeface="Tahoma" panose="020B0604030504040204" pitchFamily="34" charset="0"/>
              <a:cs typeface="Times New Roman" panose="02020603050405020304" pitchFamily="18" charset="0"/>
            </a:endParaRPr>
          </a:p>
          <a:p>
            <a:pPr>
              <a:tabLst>
                <a:tab pos="6070600" algn="l"/>
              </a:tabLst>
            </a:pPr>
            <a:r>
              <a:rPr lang="it-IT" sz="1800" i="1" dirty="0">
                <a:effectLst/>
                <a:latin typeface="Tahoma" panose="020B0604030504040204" pitchFamily="34" charset="0"/>
                <a:ea typeface="Tahoma" panose="020B0604030504040204" pitchFamily="34" charset="0"/>
                <a:cs typeface="Tahoma" panose="020B0604030504040204" pitchFamily="34" charset="0"/>
              </a:rPr>
              <a:t>In questa fase è anche necessario applicare e rispettare rigorosamente misure e comportamenti raccomandati (utilizzo delle mascherine, distanziamento fisico ed igiene delle mani) per limitare l’ulteriore aumento della circolazione del virus Sars-Cov-2 e degli altri virus respiratori. </a:t>
            </a:r>
            <a:endParaRPr lang="it-IT" sz="1800" dirty="0">
              <a:effectLst/>
              <a:latin typeface="Tahoma" panose="020B0604030504040204" pitchFamily="34" charset="0"/>
              <a:ea typeface="Tahoma" panose="020B0604030504040204" pitchFamily="34" charset="0"/>
              <a:cs typeface="Times New Roman" panose="02020603050405020304" pitchFamily="18" charset="0"/>
            </a:endParaRPr>
          </a:p>
          <a:p>
            <a:pPr>
              <a:tabLst>
                <a:tab pos="6070600" algn="l"/>
              </a:tabLst>
            </a:pPr>
            <a:r>
              <a:rPr lang="it-IT" sz="1800" i="1" dirty="0">
                <a:effectLst/>
                <a:latin typeface="Tahoma" panose="020B0604030504040204" pitchFamily="34" charset="0"/>
                <a:ea typeface="Tahoma" panose="020B0604030504040204" pitchFamily="34" charset="0"/>
                <a:cs typeface="Tahoma" panose="020B0604030504040204" pitchFamily="34" charset="0"/>
              </a:rPr>
              <a:t> </a:t>
            </a:r>
            <a:endParaRPr lang="it-IT" sz="1800" dirty="0">
              <a:effectLst/>
              <a:latin typeface="Tahoma" panose="020B0604030504040204" pitchFamily="34" charset="0"/>
              <a:ea typeface="Tahoma" panose="020B0604030504040204" pitchFamily="34" charset="0"/>
              <a:cs typeface="Times New Roman" panose="02020603050405020304" pitchFamily="18" charset="0"/>
            </a:endParaRPr>
          </a:p>
          <a:p>
            <a:pPr>
              <a:tabLst>
                <a:tab pos="6070600" algn="l"/>
              </a:tabLst>
            </a:pPr>
            <a:r>
              <a:rPr lang="it-IT" sz="1800" i="1" dirty="0">
                <a:effectLst/>
                <a:latin typeface="Tahoma" panose="020B0604030504040204" pitchFamily="34" charset="0"/>
                <a:ea typeface="Tahoma" panose="020B0604030504040204" pitchFamily="34" charset="0"/>
                <a:cs typeface="Tahoma" panose="020B0604030504040204" pitchFamily="34" charset="0"/>
              </a:rPr>
              <a:t>È opportuno in ogni caso continuare a garantire un capillare tracciamento, anche attraverso la collaborazione attiva dei cittadini per realizzare il contenimento dei casi. </a:t>
            </a:r>
            <a:endParaRPr lang="it-IT" sz="1800" dirty="0">
              <a:effectLst/>
              <a:latin typeface="Tahoma" panose="020B0604030504040204" pitchFamily="34" charset="0"/>
              <a:ea typeface="Tahoma" panose="020B0604030504040204" pitchFamily="34" charset="0"/>
              <a:cs typeface="Times New Roman" panose="02020603050405020304" pitchFamily="18" charset="0"/>
            </a:endParaRPr>
          </a:p>
        </p:txBody>
      </p:sp>
      <p:sp>
        <p:nvSpPr>
          <p:cNvPr id="6" name="CasellaDiTesto 5">
            <a:extLst>
              <a:ext uri="{FF2B5EF4-FFF2-40B4-BE49-F238E27FC236}">
                <a16:creationId xmlns:a16="http://schemas.microsoft.com/office/drawing/2014/main" id="{4EF4BFAA-6F0D-4AEE-81AE-5391D6A45ACA}"/>
              </a:ext>
            </a:extLst>
          </p:cNvPr>
          <p:cNvSpPr txBox="1"/>
          <p:nvPr/>
        </p:nvSpPr>
        <p:spPr>
          <a:xfrm>
            <a:off x="743077" y="315902"/>
            <a:ext cx="10743389" cy="707886"/>
          </a:xfrm>
          <a:prstGeom prst="rect">
            <a:avLst/>
          </a:prstGeom>
          <a:noFill/>
        </p:spPr>
        <p:txBody>
          <a:bodyPr wrap="none" rtlCol="0">
            <a:spAutoFit/>
          </a:bodyPr>
          <a:lstStyle/>
          <a:p>
            <a:pPr algn="ctr"/>
            <a:r>
              <a:rPr lang="it-IT" sz="4000" b="1" dirty="0">
                <a:solidFill>
                  <a:srgbClr val="0064B7"/>
                </a:solidFill>
              </a:rPr>
              <a:t>Headline della Cabina di Regia (5 novembre 2021)</a:t>
            </a:r>
          </a:p>
        </p:txBody>
      </p:sp>
    </p:spTree>
    <p:extLst>
      <p:ext uri="{BB962C8B-B14F-4D97-AF65-F5344CB8AC3E}">
        <p14:creationId xmlns:p14="http://schemas.microsoft.com/office/powerpoint/2010/main" val="42586479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6D85728-DA3E-1943-B10A-7A8357D35B6E}"/>
              </a:ext>
            </a:extLst>
          </p:cNvPr>
          <p:cNvSpPr>
            <a:spLocks noGrp="1"/>
          </p:cNvSpPr>
          <p:nvPr>
            <p:ph type="ctrTitle"/>
          </p:nvPr>
        </p:nvSpPr>
        <p:spPr/>
        <p:txBody>
          <a:bodyPr/>
          <a:lstStyle/>
          <a:p>
            <a:r>
              <a:rPr lang="it-IT" dirty="0"/>
              <a:t>Grazie.</a:t>
            </a:r>
          </a:p>
        </p:txBody>
      </p:sp>
      <p:sp>
        <p:nvSpPr>
          <p:cNvPr id="3" name="Sottotitolo 2">
            <a:extLst>
              <a:ext uri="{FF2B5EF4-FFF2-40B4-BE49-F238E27FC236}">
                <a16:creationId xmlns:a16="http://schemas.microsoft.com/office/drawing/2014/main" id="{48702741-88B5-B640-B340-B4B1905B1C54}"/>
              </a:ext>
            </a:extLst>
          </p:cNvPr>
          <p:cNvSpPr>
            <a:spLocks noGrp="1"/>
          </p:cNvSpPr>
          <p:nvPr>
            <p:ph type="subTitle" idx="1"/>
          </p:nvPr>
        </p:nvSpPr>
        <p:spPr/>
        <p:txBody>
          <a:bodyPr/>
          <a:lstStyle/>
          <a:p>
            <a:endParaRPr lang="it-IT"/>
          </a:p>
        </p:txBody>
      </p:sp>
    </p:spTree>
    <p:extLst>
      <p:ext uri="{BB962C8B-B14F-4D97-AF65-F5344CB8AC3E}">
        <p14:creationId xmlns:p14="http://schemas.microsoft.com/office/powerpoint/2010/main" val="220669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2ADA2595-C5A4-43A4-857A-01FF2AA3A0B8}"/>
              </a:ext>
            </a:extLst>
          </p:cNvPr>
          <p:cNvSpPr txBox="1">
            <a:spLocks/>
          </p:cNvSpPr>
          <p:nvPr/>
        </p:nvSpPr>
        <p:spPr>
          <a:xfrm>
            <a:off x="529541" y="-34122"/>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400" b="1">
                <a:solidFill>
                  <a:srgbClr val="0064B7"/>
                </a:solidFill>
                <a:latin typeface="Arial Narrow" panose="020B0606020202030204" pitchFamily="34" charset="0"/>
                <a:ea typeface="+mn-ea"/>
                <a:cs typeface="+mn-cs"/>
              </a:rPr>
              <a:t>Casi notificati al Centro Europeo per la Prevenzione ed il Controllo delle Malattie (ECDC)</a:t>
            </a:r>
            <a:endParaRPr lang="it-CH" sz="2400" b="1">
              <a:solidFill>
                <a:srgbClr val="0064B7"/>
              </a:solidFill>
              <a:latin typeface="Arial Narrow" panose="020B0606020202030204" pitchFamily="34" charset="0"/>
              <a:ea typeface="+mn-ea"/>
              <a:cs typeface="+mn-cs"/>
            </a:endParaRPr>
          </a:p>
        </p:txBody>
      </p:sp>
      <p:pic>
        <p:nvPicPr>
          <p:cNvPr id="7" name="Immagine 6">
            <a:extLst>
              <a:ext uri="{FF2B5EF4-FFF2-40B4-BE49-F238E27FC236}">
                <a16:creationId xmlns:a16="http://schemas.microsoft.com/office/drawing/2014/main" id="{101ED99D-6B2F-48AA-B1B2-2CCE8E0B3364}"/>
              </a:ext>
            </a:extLst>
          </p:cNvPr>
          <p:cNvPicPr>
            <a:picLocks noChangeAspect="1"/>
          </p:cNvPicPr>
          <p:nvPr/>
        </p:nvPicPr>
        <p:blipFill rotWithShape="1">
          <a:blip r:embed="rId2"/>
          <a:srcRect l="37348" t="43288" r="1943" b="47061"/>
          <a:stretch/>
        </p:blipFill>
        <p:spPr>
          <a:xfrm>
            <a:off x="40114" y="682526"/>
            <a:ext cx="12009119" cy="625042"/>
          </a:xfrm>
          <a:prstGeom prst="rect">
            <a:avLst/>
          </a:prstGeom>
        </p:spPr>
      </p:pic>
      <p:sp>
        <p:nvSpPr>
          <p:cNvPr id="9" name="CasellaDiTesto 8">
            <a:extLst>
              <a:ext uri="{FF2B5EF4-FFF2-40B4-BE49-F238E27FC236}">
                <a16:creationId xmlns:a16="http://schemas.microsoft.com/office/drawing/2014/main" id="{40DEF99D-39EE-4972-9CC8-4D3B2A43FCF0}"/>
              </a:ext>
            </a:extLst>
          </p:cNvPr>
          <p:cNvSpPr txBox="1"/>
          <p:nvPr/>
        </p:nvSpPr>
        <p:spPr>
          <a:xfrm>
            <a:off x="1710310" y="794068"/>
            <a:ext cx="8071440" cy="400110"/>
          </a:xfrm>
          <a:prstGeom prst="rect">
            <a:avLst/>
          </a:prstGeom>
          <a:noFill/>
        </p:spPr>
        <p:txBody>
          <a:bodyPr wrap="none" rtlCol="0">
            <a:spAutoFit/>
          </a:bodyPr>
          <a:lstStyle/>
          <a:p>
            <a:r>
              <a:rPr lang="it-IT" sz="2000" b="1" dirty="0">
                <a:solidFill>
                  <a:schemeClr val="bg1"/>
                </a:solidFill>
                <a:latin typeface="Arial Narrow" panose="020B0606020202030204" pitchFamily="34" charset="0"/>
              </a:rPr>
              <a:t>La situazione italiana riflette l’epidemiologia di altri paesi UE/SEE (4 novembre)</a:t>
            </a:r>
          </a:p>
        </p:txBody>
      </p:sp>
      <p:sp>
        <p:nvSpPr>
          <p:cNvPr id="10" name="CasellaDiTesto 1">
            <a:extLst>
              <a:ext uri="{FF2B5EF4-FFF2-40B4-BE49-F238E27FC236}">
                <a16:creationId xmlns:a16="http://schemas.microsoft.com/office/drawing/2014/main" id="{A67F56C2-50A4-4508-B251-4D6155B47E4E}"/>
              </a:ext>
            </a:extLst>
          </p:cNvPr>
          <p:cNvSpPr txBox="1"/>
          <p:nvPr/>
        </p:nvSpPr>
        <p:spPr>
          <a:xfrm>
            <a:off x="9011394" y="4941597"/>
            <a:ext cx="3199235" cy="600164"/>
          </a:xfrm>
          <a:prstGeom prst="rect">
            <a:avLst/>
          </a:prstGeom>
          <a:noFill/>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100" dirty="0"/>
              <a:t>https://www.ecdc.europa.eu/en/covid-19/situation-updates/weekly-maps-coordinated-restriction-free-movement</a:t>
            </a:r>
          </a:p>
        </p:txBody>
      </p:sp>
      <p:pic>
        <p:nvPicPr>
          <p:cNvPr id="4" name="Immagine 3">
            <a:extLst>
              <a:ext uri="{FF2B5EF4-FFF2-40B4-BE49-F238E27FC236}">
                <a16:creationId xmlns:a16="http://schemas.microsoft.com/office/drawing/2014/main" id="{DADB4368-6666-4829-85A3-55EC317AA4D2}"/>
              </a:ext>
            </a:extLst>
          </p:cNvPr>
          <p:cNvPicPr>
            <a:picLocks noChangeAspect="1"/>
          </p:cNvPicPr>
          <p:nvPr/>
        </p:nvPicPr>
        <p:blipFill rotWithShape="1">
          <a:blip r:embed="rId3">
            <a:extLst>
              <a:ext uri="{28A0092B-C50C-407E-A947-70E740481C1C}">
                <a14:useLocalDpi xmlns:a14="http://schemas.microsoft.com/office/drawing/2010/main" val="0"/>
              </a:ext>
            </a:extLst>
          </a:blip>
          <a:srcRect t="14323"/>
          <a:stretch/>
        </p:blipFill>
        <p:spPr>
          <a:xfrm>
            <a:off x="2645210" y="1305720"/>
            <a:ext cx="6366184" cy="4688546"/>
          </a:xfrm>
          <a:prstGeom prst="rect">
            <a:avLst/>
          </a:prstGeom>
        </p:spPr>
      </p:pic>
    </p:spTree>
    <p:extLst>
      <p:ext uri="{BB962C8B-B14F-4D97-AF65-F5344CB8AC3E}">
        <p14:creationId xmlns:p14="http://schemas.microsoft.com/office/powerpoint/2010/main" val="2803379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5554CB-8779-44BC-8170-14C8B0EA57C1}"/>
              </a:ext>
            </a:extLst>
          </p:cNvPr>
          <p:cNvSpPr>
            <a:spLocks noGrp="1"/>
          </p:cNvSpPr>
          <p:nvPr>
            <p:ph type="title"/>
          </p:nvPr>
        </p:nvSpPr>
        <p:spPr>
          <a:xfrm>
            <a:off x="350520" y="22991"/>
            <a:ext cx="11795760" cy="1089529"/>
          </a:xfrm>
        </p:spPr>
        <p:txBody>
          <a:bodyPr/>
          <a:lstStyle/>
          <a:p>
            <a:pPr algn="ctr"/>
            <a:r>
              <a:rPr lang="it-IT" dirty="0">
                <a:latin typeface="Arial Narrow" panose="020B0606020202030204" pitchFamily="34" charset="0"/>
              </a:rPr>
              <a:t>Andamento incidenza (14 gg) in quasi tutti i paesi europei (ECDC) fino al 4 novembre</a:t>
            </a:r>
          </a:p>
        </p:txBody>
      </p:sp>
      <p:sp>
        <p:nvSpPr>
          <p:cNvPr id="7" name="Rettangolo 6">
            <a:extLst>
              <a:ext uri="{FF2B5EF4-FFF2-40B4-BE49-F238E27FC236}">
                <a16:creationId xmlns:a16="http://schemas.microsoft.com/office/drawing/2014/main" id="{AEC6BB40-894F-49A6-9E3F-6B3F46916377}"/>
              </a:ext>
            </a:extLst>
          </p:cNvPr>
          <p:cNvSpPr/>
          <p:nvPr/>
        </p:nvSpPr>
        <p:spPr>
          <a:xfrm>
            <a:off x="7201837" y="6604084"/>
            <a:ext cx="2896947" cy="253916"/>
          </a:xfrm>
          <a:prstGeom prst="rect">
            <a:avLst/>
          </a:prstGeom>
        </p:spPr>
        <p:txBody>
          <a:bodyPr wrap="none">
            <a:spAutoFit/>
          </a:bodyPr>
          <a:lstStyle/>
          <a:p>
            <a:r>
              <a:rPr lang="it-IT" sz="1050" b="1" dirty="0">
                <a:solidFill>
                  <a:srgbClr val="333333"/>
                </a:solidFill>
              </a:rPr>
              <a:t>Data di ultimo aggiornamento</a:t>
            </a:r>
            <a:r>
              <a:rPr lang="it-IT" sz="1050" dirty="0">
                <a:solidFill>
                  <a:srgbClr val="333333"/>
                </a:solidFill>
              </a:rPr>
              <a:t>: 4 novembre </a:t>
            </a:r>
            <a:r>
              <a:rPr lang="it-IT" sz="1050" b="0" i="0" dirty="0">
                <a:solidFill>
                  <a:srgbClr val="333333"/>
                </a:solidFill>
                <a:effectLst/>
              </a:rPr>
              <a:t>2021</a:t>
            </a:r>
            <a:endParaRPr lang="it-IT" sz="1050" dirty="0"/>
          </a:p>
        </p:txBody>
      </p:sp>
      <p:pic>
        <p:nvPicPr>
          <p:cNvPr id="4" name="Immagine 3">
            <a:extLst>
              <a:ext uri="{FF2B5EF4-FFF2-40B4-BE49-F238E27FC236}">
                <a16:creationId xmlns:a16="http://schemas.microsoft.com/office/drawing/2014/main" id="{014B8D19-C5AC-4A64-946E-DA2D2F3BDA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394" y="1245865"/>
            <a:ext cx="11503175" cy="4366269"/>
          </a:xfrm>
          <a:prstGeom prst="rect">
            <a:avLst/>
          </a:prstGeom>
        </p:spPr>
      </p:pic>
    </p:spTree>
    <p:extLst>
      <p:ext uri="{BB962C8B-B14F-4D97-AF65-F5344CB8AC3E}">
        <p14:creationId xmlns:p14="http://schemas.microsoft.com/office/powerpoint/2010/main" val="986409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1B7A1A9-40FC-4B1A-BC71-6C2C2DFC8700}"/>
              </a:ext>
            </a:extLst>
          </p:cNvPr>
          <p:cNvSpPr txBox="1"/>
          <p:nvPr/>
        </p:nvSpPr>
        <p:spPr>
          <a:xfrm>
            <a:off x="1689826" y="2711994"/>
            <a:ext cx="8812348" cy="830997"/>
          </a:xfrm>
          <a:prstGeom prst="rect">
            <a:avLst/>
          </a:prstGeom>
          <a:noFill/>
        </p:spPr>
        <p:txBody>
          <a:bodyPr wrap="square" rtlCol="0">
            <a:spAutoFit/>
          </a:bodyPr>
          <a:lstStyle/>
          <a:p>
            <a:pPr algn="ctr"/>
            <a:r>
              <a:rPr lang="it-IT" sz="4800">
                <a:solidFill>
                  <a:srgbClr val="0064B7"/>
                </a:solidFill>
                <a:latin typeface="Arial Narrow" panose="020B0606020202030204" pitchFamily="34" charset="0"/>
              </a:rPr>
              <a:t>Situazione epidemiologica in Italia</a:t>
            </a:r>
          </a:p>
        </p:txBody>
      </p:sp>
    </p:spTree>
    <p:extLst>
      <p:ext uri="{BB962C8B-B14F-4D97-AF65-F5344CB8AC3E}">
        <p14:creationId xmlns:p14="http://schemas.microsoft.com/office/powerpoint/2010/main" val="4161791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1FAC7D-D035-4629-A122-3DDA6E630666}"/>
              </a:ext>
            </a:extLst>
          </p:cNvPr>
          <p:cNvSpPr>
            <a:spLocks noGrp="1"/>
          </p:cNvSpPr>
          <p:nvPr>
            <p:ph type="title" idx="4294967295"/>
          </p:nvPr>
        </p:nvSpPr>
        <p:spPr>
          <a:xfrm>
            <a:off x="0" y="52388"/>
            <a:ext cx="12192000" cy="846137"/>
          </a:xfrm>
        </p:spPr>
        <p:txBody>
          <a:bodyPr>
            <a:noAutofit/>
          </a:bodyPr>
          <a:lstStyle/>
          <a:p>
            <a:pPr algn="ctr"/>
            <a:r>
              <a:rPr lang="it-IT" sz="3300">
                <a:latin typeface="Arial Narrow" panose="020B0606020202030204" pitchFamily="34" charset="0"/>
                <a:ea typeface="+mn-ea"/>
                <a:cs typeface="+mn-cs"/>
              </a:rPr>
              <a:t>Casi notificati al sistema di Sorveglianza integrata COVID-19 in Italia</a:t>
            </a:r>
            <a:endParaRPr lang="it-CH" sz="3300">
              <a:latin typeface="Arial Narrow" panose="020B0606020202030204" pitchFamily="34" charset="0"/>
              <a:ea typeface="+mn-ea"/>
              <a:cs typeface="+mn-cs"/>
            </a:endParaRPr>
          </a:p>
        </p:txBody>
      </p:sp>
      <p:sp>
        <p:nvSpPr>
          <p:cNvPr id="4" name="Rettangolo 3"/>
          <p:cNvSpPr/>
          <p:nvPr/>
        </p:nvSpPr>
        <p:spPr>
          <a:xfrm>
            <a:off x="7201837" y="6604084"/>
            <a:ext cx="2933816" cy="253916"/>
          </a:xfrm>
          <a:prstGeom prst="rect">
            <a:avLst/>
          </a:prstGeom>
        </p:spPr>
        <p:txBody>
          <a:bodyPr wrap="none">
            <a:spAutoFit/>
          </a:bodyPr>
          <a:lstStyle/>
          <a:p>
            <a:r>
              <a:rPr lang="it-IT" sz="1050" b="1" dirty="0">
                <a:solidFill>
                  <a:srgbClr val="333333"/>
                </a:solidFill>
                <a:latin typeface="Source Sans Pro"/>
              </a:rPr>
              <a:t>Data di ultimo </a:t>
            </a:r>
            <a:r>
              <a:rPr lang="it-IT" sz="1050" b="1" dirty="0">
                <a:solidFill>
                  <a:srgbClr val="333333"/>
                </a:solidFill>
              </a:rPr>
              <a:t>aggiornamento</a:t>
            </a:r>
            <a:r>
              <a:rPr lang="it-IT" sz="1050" dirty="0">
                <a:solidFill>
                  <a:srgbClr val="333333"/>
                </a:solidFill>
                <a:latin typeface="Source Sans Pro"/>
              </a:rPr>
              <a:t>: 3 novembre </a:t>
            </a:r>
            <a:r>
              <a:rPr lang="it-IT" sz="1050" dirty="0">
                <a:solidFill>
                  <a:srgbClr val="333333"/>
                </a:solidFill>
                <a:latin typeface="Source Sans Pro" panose="020B0503030403020204" pitchFamily="34" charset="0"/>
              </a:rPr>
              <a:t>2021</a:t>
            </a:r>
            <a:endParaRPr lang="it-IT" sz="1050" dirty="0"/>
          </a:p>
        </p:txBody>
      </p:sp>
      <p:sp>
        <p:nvSpPr>
          <p:cNvPr id="1585" name="tx518">
            <a:extLst>
              <a:ext uri="{FF2B5EF4-FFF2-40B4-BE49-F238E27FC236}">
                <a16:creationId xmlns:a16="http://schemas.microsoft.com/office/drawing/2014/main" id="{B374878D-D46B-4E60-810D-1DCD9E98C08C}"/>
              </a:ext>
            </a:extLst>
          </p:cNvPr>
          <p:cNvSpPr/>
          <p:nvPr/>
        </p:nvSpPr>
        <p:spPr>
          <a:xfrm>
            <a:off x="9041243" y="2334906"/>
            <a:ext cx="1567160" cy="92397"/>
          </a:xfrm>
          <a:prstGeom prst="rect">
            <a:avLst/>
          </a:prstGeom>
          <a:noFill/>
        </p:spPr>
        <p:txBody>
          <a:bodyPr wrap="none" lIns="0" tIns="0" rIns="0" bIns="0" anchor="ctr" anchorCtr="1"/>
          <a:lstStyle/>
          <a:p>
            <a:pPr marL="0" marR="0" indent="0" algn="l">
              <a:lnSpc>
                <a:spcPts val="1000"/>
              </a:lnSpc>
              <a:spcBef>
                <a:spcPts val="0"/>
              </a:spcBef>
              <a:spcAft>
                <a:spcPts val="0"/>
              </a:spcAft>
            </a:pPr>
            <a:endParaRPr sz="1400">
              <a:solidFill>
                <a:srgbClr val="000000">
                  <a:alpha val="100000"/>
                </a:srgbClr>
              </a:solidFill>
              <a:latin typeface="Arial"/>
              <a:cs typeface="Arial"/>
            </a:endParaRPr>
          </a:p>
        </p:txBody>
      </p:sp>
      <p:pic>
        <p:nvPicPr>
          <p:cNvPr id="6" name="Immagine 5">
            <a:extLst>
              <a:ext uri="{FF2B5EF4-FFF2-40B4-BE49-F238E27FC236}">
                <a16:creationId xmlns:a16="http://schemas.microsoft.com/office/drawing/2014/main" id="{7267BF32-71C0-49FD-9056-EE81AD524D0D}"/>
              </a:ext>
            </a:extLst>
          </p:cNvPr>
          <p:cNvPicPr>
            <a:picLocks noChangeAspect="1"/>
          </p:cNvPicPr>
          <p:nvPr/>
        </p:nvPicPr>
        <p:blipFill>
          <a:blip r:embed="rId2"/>
          <a:stretch>
            <a:fillRect/>
          </a:stretch>
        </p:blipFill>
        <p:spPr>
          <a:xfrm>
            <a:off x="0" y="1082842"/>
            <a:ext cx="12192000" cy="4331477"/>
          </a:xfrm>
          <a:prstGeom prst="rect">
            <a:avLst/>
          </a:prstGeom>
        </p:spPr>
      </p:pic>
    </p:spTree>
    <p:extLst>
      <p:ext uri="{BB962C8B-B14F-4D97-AF65-F5344CB8AC3E}">
        <p14:creationId xmlns:p14="http://schemas.microsoft.com/office/powerpoint/2010/main" val="1755157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242E584C-496B-489C-8CCA-86EDEEED07D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147" t="4984" r="24553" b="7008"/>
          <a:stretch/>
        </p:blipFill>
        <p:spPr bwMode="auto">
          <a:xfrm>
            <a:off x="7392392" y="1307467"/>
            <a:ext cx="3100118" cy="4068097"/>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a:extLst>
              <a:ext uri="{FF2B5EF4-FFF2-40B4-BE49-F238E27FC236}">
                <a16:creationId xmlns:a16="http://schemas.microsoft.com/office/drawing/2014/main" id="{B3270578-6B2D-4AFF-A567-63DA67997770}"/>
              </a:ext>
            </a:extLst>
          </p:cNvPr>
          <p:cNvSpPr/>
          <p:nvPr/>
        </p:nvSpPr>
        <p:spPr>
          <a:xfrm>
            <a:off x="2122966" y="5497966"/>
            <a:ext cx="988828" cy="403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a:extLst>
              <a:ext uri="{FF2B5EF4-FFF2-40B4-BE49-F238E27FC236}">
                <a16:creationId xmlns:a16="http://schemas.microsoft.com/office/drawing/2014/main" id="{BCD8B1B4-145A-41CF-92AB-322EA28BBBAF}"/>
              </a:ext>
            </a:extLst>
          </p:cNvPr>
          <p:cNvPicPr>
            <a:picLocks noChangeAspect="1"/>
          </p:cNvPicPr>
          <p:nvPr/>
        </p:nvPicPr>
        <p:blipFill rotWithShape="1">
          <a:blip r:embed="rId3"/>
          <a:srcRect l="37348" t="43258" r="2630" b="47869"/>
          <a:stretch/>
        </p:blipFill>
        <p:spPr>
          <a:xfrm>
            <a:off x="48262" y="382271"/>
            <a:ext cx="12095475" cy="574660"/>
          </a:xfrm>
          <a:prstGeom prst="rect">
            <a:avLst/>
          </a:prstGeom>
        </p:spPr>
      </p:pic>
      <p:sp>
        <p:nvSpPr>
          <p:cNvPr id="8" name="CasellaDiTesto 7">
            <a:extLst>
              <a:ext uri="{FF2B5EF4-FFF2-40B4-BE49-F238E27FC236}">
                <a16:creationId xmlns:a16="http://schemas.microsoft.com/office/drawing/2014/main" id="{30D2BD75-176A-45F8-A3B1-71B284903107}"/>
              </a:ext>
            </a:extLst>
          </p:cNvPr>
          <p:cNvSpPr txBox="1"/>
          <p:nvPr/>
        </p:nvSpPr>
        <p:spPr>
          <a:xfrm>
            <a:off x="0" y="421536"/>
            <a:ext cx="14048696" cy="769441"/>
          </a:xfrm>
          <a:prstGeom prst="rect">
            <a:avLst/>
          </a:prstGeom>
          <a:noFill/>
        </p:spPr>
        <p:txBody>
          <a:bodyPr wrap="square" rtlCol="0">
            <a:spAutoFit/>
          </a:bodyPr>
          <a:lstStyle/>
          <a:p>
            <a:r>
              <a:rPr lang="it-IT" sz="2000" b="1" dirty="0">
                <a:solidFill>
                  <a:schemeClr val="bg1"/>
                </a:solidFill>
                <a:latin typeface="Arial Narrow" panose="020B0606020202030204" pitchFamily="34" charset="0"/>
              </a:rPr>
              <a:t>Casi in diminuzione solo in 3 Regioni/PPAA, nuovi casi presenti su parte del territorio nazionale </a:t>
            </a:r>
            <a:r>
              <a:rPr lang="it-IT" sz="2000" b="1" dirty="0">
                <a:solidFill>
                  <a:srgbClr val="FFFF00"/>
                </a:solidFill>
                <a:latin typeface="Arial Narrow" panose="020B0606020202030204" pitchFamily="34" charset="0"/>
              </a:rPr>
              <a:t>negli ultimi 14 giorni</a:t>
            </a:r>
          </a:p>
          <a:p>
            <a:endParaRPr lang="it-IT" sz="2400" b="1" dirty="0">
              <a:solidFill>
                <a:schemeClr val="bg1"/>
              </a:solidFill>
              <a:latin typeface="Arial Narrow" panose="020B0606020202030204" pitchFamily="34" charset="0"/>
            </a:endParaRPr>
          </a:p>
        </p:txBody>
      </p:sp>
      <p:sp>
        <p:nvSpPr>
          <p:cNvPr id="9" name="CasellaDiTesto 8">
            <a:extLst>
              <a:ext uri="{FF2B5EF4-FFF2-40B4-BE49-F238E27FC236}">
                <a16:creationId xmlns:a16="http://schemas.microsoft.com/office/drawing/2014/main" id="{9062F9CD-CE96-4997-888D-12FBC44B69AD}"/>
              </a:ext>
            </a:extLst>
          </p:cNvPr>
          <p:cNvSpPr txBox="1"/>
          <p:nvPr/>
        </p:nvSpPr>
        <p:spPr>
          <a:xfrm>
            <a:off x="186232" y="5614456"/>
            <a:ext cx="5879683" cy="430887"/>
          </a:xfrm>
          <a:prstGeom prst="rect">
            <a:avLst/>
          </a:prstGeom>
          <a:noFill/>
        </p:spPr>
        <p:txBody>
          <a:bodyPr wrap="square">
            <a:spAutoFit/>
          </a:bodyPr>
          <a:lstStyle/>
          <a:p>
            <a:r>
              <a:rPr lang="it-IT" sz="1100" b="0" i="1" dirty="0">
                <a:solidFill>
                  <a:srgbClr val="404040"/>
                </a:solidFill>
                <a:effectLst/>
              </a:rPr>
              <a:t>CONFRONTO TRA IL </a:t>
            </a:r>
            <a:r>
              <a:rPr lang="it-IT" sz="1100" b="1" i="1" dirty="0">
                <a:solidFill>
                  <a:srgbClr val="404040"/>
                </a:solidFill>
                <a:effectLst/>
              </a:rPr>
              <a:t>NUMERO CASI DI COVID-19 (PER 100.000 AB) </a:t>
            </a:r>
            <a:r>
              <a:rPr lang="it-IT" sz="1100" b="0" i="1" dirty="0">
                <a:solidFill>
                  <a:srgbClr val="404040"/>
                </a:solidFill>
                <a:effectLst/>
              </a:rPr>
              <a:t>DIAGNOSTICATI IN ITALIA </a:t>
            </a:r>
          </a:p>
          <a:p>
            <a:r>
              <a:rPr lang="it-IT" sz="1100" b="0" i="1" dirty="0">
                <a:solidFill>
                  <a:srgbClr val="404040"/>
                </a:solidFill>
                <a:effectLst/>
              </a:rPr>
              <a:t>PER REGIONE NEL PERIODO 18-31/10/2021 E 4</a:t>
            </a:r>
            <a:r>
              <a:rPr lang="it-IT" sz="1100" i="1" dirty="0">
                <a:solidFill>
                  <a:srgbClr val="404040"/>
                </a:solidFill>
              </a:rPr>
              <a:t>-17/10/</a:t>
            </a:r>
            <a:r>
              <a:rPr lang="it-IT" sz="1100" b="0" i="1" dirty="0">
                <a:solidFill>
                  <a:srgbClr val="404040"/>
                </a:solidFill>
                <a:effectLst/>
              </a:rPr>
              <a:t>2021 </a:t>
            </a:r>
            <a:endParaRPr lang="it-IT" sz="1100" i="1" dirty="0">
              <a:solidFill>
                <a:srgbClr val="404040"/>
              </a:solidFill>
            </a:endParaRPr>
          </a:p>
        </p:txBody>
      </p:sp>
      <p:pic>
        <p:nvPicPr>
          <p:cNvPr id="13" name="Immagine 12">
            <a:extLst>
              <a:ext uri="{FF2B5EF4-FFF2-40B4-BE49-F238E27FC236}">
                <a16:creationId xmlns:a16="http://schemas.microsoft.com/office/drawing/2014/main" id="{A4DFE791-69A8-40CF-B72A-7545B243B408}"/>
              </a:ext>
            </a:extLst>
          </p:cNvPr>
          <p:cNvPicPr>
            <a:picLocks noChangeAspect="1"/>
          </p:cNvPicPr>
          <p:nvPr/>
        </p:nvPicPr>
        <p:blipFill rotWithShape="1">
          <a:blip r:embed="rId4">
            <a:clrChange>
              <a:clrFrom>
                <a:srgbClr val="FFFFFF"/>
              </a:clrFrom>
              <a:clrTo>
                <a:srgbClr val="FFFFFF">
                  <a:alpha val="0"/>
                </a:srgbClr>
              </a:clrTo>
            </a:clrChange>
          </a:blip>
          <a:srcRect l="35581" t="88502" r="27442" b="5839"/>
          <a:stretch/>
        </p:blipFill>
        <p:spPr>
          <a:xfrm>
            <a:off x="6832163" y="5701652"/>
            <a:ext cx="4905259" cy="398834"/>
          </a:xfrm>
          <a:prstGeom prst="rect">
            <a:avLst/>
          </a:prstGeom>
        </p:spPr>
      </p:pic>
      <p:sp>
        <p:nvSpPr>
          <p:cNvPr id="14" name="CasellaDiTesto 13">
            <a:extLst>
              <a:ext uri="{FF2B5EF4-FFF2-40B4-BE49-F238E27FC236}">
                <a16:creationId xmlns:a16="http://schemas.microsoft.com/office/drawing/2014/main" id="{8BF81A5E-2A90-47EA-81D4-4846FC63FCC2}"/>
              </a:ext>
            </a:extLst>
          </p:cNvPr>
          <p:cNvSpPr txBox="1"/>
          <p:nvPr/>
        </p:nvSpPr>
        <p:spPr>
          <a:xfrm>
            <a:off x="9345613" y="1014172"/>
            <a:ext cx="2749862" cy="1938992"/>
          </a:xfrm>
          <a:prstGeom prst="rect">
            <a:avLst/>
          </a:prstGeom>
          <a:noFill/>
        </p:spPr>
        <p:txBody>
          <a:bodyPr wrap="square">
            <a:spAutoFit/>
          </a:bodyPr>
          <a:lstStyle/>
          <a:p>
            <a:r>
              <a:rPr lang="it-IT" sz="2400" dirty="0">
                <a:solidFill>
                  <a:srgbClr val="0064B7"/>
                </a:solidFill>
              </a:rPr>
              <a:t>4.271 comuni</a:t>
            </a:r>
            <a:r>
              <a:rPr lang="it-IT" b="1" dirty="0">
                <a:solidFill>
                  <a:srgbClr val="FF0000"/>
                </a:solidFill>
              </a:rPr>
              <a:t> con almeno un caso nelle ultime due settimane </a:t>
            </a:r>
          </a:p>
          <a:p>
            <a:endParaRPr lang="it-IT" b="1" dirty="0">
              <a:solidFill>
                <a:srgbClr val="FF0000"/>
              </a:solidFill>
            </a:endParaRPr>
          </a:p>
          <a:p>
            <a:r>
              <a:rPr lang="it-IT" sz="2400" dirty="0">
                <a:solidFill>
                  <a:srgbClr val="0064B7"/>
                </a:solidFill>
              </a:rPr>
              <a:t>3.876 comuni </a:t>
            </a:r>
            <a:r>
              <a:rPr lang="it-IT" b="1" dirty="0">
                <a:solidFill>
                  <a:srgbClr val="FF0000"/>
                </a:solidFill>
              </a:rPr>
              <a:t>nelle due settimane precedenti </a:t>
            </a:r>
            <a:endParaRPr lang="it-CH" sz="1800" b="1" dirty="0">
              <a:solidFill>
                <a:srgbClr val="FF0000"/>
              </a:solidFill>
              <a:ea typeface="+mn-ea"/>
              <a:cs typeface="+mn-cs"/>
            </a:endParaRPr>
          </a:p>
        </p:txBody>
      </p:sp>
      <p:sp>
        <p:nvSpPr>
          <p:cNvPr id="15" name="Rettangolo 14">
            <a:extLst>
              <a:ext uri="{FF2B5EF4-FFF2-40B4-BE49-F238E27FC236}">
                <a16:creationId xmlns:a16="http://schemas.microsoft.com/office/drawing/2014/main" id="{2FD4F9E5-EADB-47AE-8DD6-8585E2F010AC}"/>
              </a:ext>
            </a:extLst>
          </p:cNvPr>
          <p:cNvSpPr/>
          <p:nvPr/>
        </p:nvSpPr>
        <p:spPr>
          <a:xfrm>
            <a:off x="7201837" y="6604084"/>
            <a:ext cx="2933816" cy="253916"/>
          </a:xfrm>
          <a:prstGeom prst="rect">
            <a:avLst/>
          </a:prstGeom>
        </p:spPr>
        <p:txBody>
          <a:bodyPr wrap="none">
            <a:spAutoFit/>
          </a:bodyPr>
          <a:lstStyle/>
          <a:p>
            <a:r>
              <a:rPr lang="it-IT" sz="1050" b="1" dirty="0">
                <a:solidFill>
                  <a:srgbClr val="333333"/>
                </a:solidFill>
                <a:latin typeface="Source Sans Pro"/>
              </a:rPr>
              <a:t>Data di ultimo </a:t>
            </a:r>
            <a:r>
              <a:rPr lang="it-IT" sz="1050" b="1" dirty="0">
                <a:solidFill>
                  <a:srgbClr val="333333"/>
                </a:solidFill>
              </a:rPr>
              <a:t>aggiornamento</a:t>
            </a:r>
            <a:r>
              <a:rPr lang="it-IT" sz="1050" dirty="0">
                <a:solidFill>
                  <a:srgbClr val="333333"/>
                </a:solidFill>
                <a:latin typeface="Source Sans Pro"/>
              </a:rPr>
              <a:t>: 3 novembre </a:t>
            </a:r>
            <a:r>
              <a:rPr lang="it-IT" sz="1050" dirty="0">
                <a:solidFill>
                  <a:srgbClr val="333333"/>
                </a:solidFill>
                <a:latin typeface="Source Sans Pro" panose="020B0503030403020204" pitchFamily="34" charset="0"/>
              </a:rPr>
              <a:t>2021</a:t>
            </a:r>
            <a:endParaRPr lang="it-IT" sz="1050" dirty="0"/>
          </a:p>
        </p:txBody>
      </p:sp>
      <p:pic>
        <p:nvPicPr>
          <p:cNvPr id="1026" name="Picture 2">
            <a:extLst>
              <a:ext uri="{FF2B5EF4-FFF2-40B4-BE49-F238E27FC236}">
                <a16:creationId xmlns:a16="http://schemas.microsoft.com/office/drawing/2014/main" id="{650A4B6F-6EA9-4E81-80D3-073D838A9A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734" y="1095595"/>
            <a:ext cx="5966640" cy="4402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55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B3270578-6B2D-4AFF-A567-63DA67997770}"/>
              </a:ext>
            </a:extLst>
          </p:cNvPr>
          <p:cNvSpPr/>
          <p:nvPr/>
        </p:nvSpPr>
        <p:spPr>
          <a:xfrm>
            <a:off x="2122966" y="5497966"/>
            <a:ext cx="988828" cy="403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Immagine 5">
            <a:extLst>
              <a:ext uri="{FF2B5EF4-FFF2-40B4-BE49-F238E27FC236}">
                <a16:creationId xmlns:a16="http://schemas.microsoft.com/office/drawing/2014/main" id="{BCD8B1B4-145A-41CF-92AB-322EA28BBBAF}"/>
              </a:ext>
            </a:extLst>
          </p:cNvPr>
          <p:cNvPicPr>
            <a:picLocks noChangeAspect="1"/>
          </p:cNvPicPr>
          <p:nvPr/>
        </p:nvPicPr>
        <p:blipFill rotWithShape="1">
          <a:blip r:embed="rId2"/>
          <a:srcRect l="37348" t="43258" r="2630" b="47869"/>
          <a:stretch/>
        </p:blipFill>
        <p:spPr>
          <a:xfrm>
            <a:off x="41932" y="118844"/>
            <a:ext cx="12095475" cy="838087"/>
          </a:xfrm>
          <a:prstGeom prst="rect">
            <a:avLst/>
          </a:prstGeom>
        </p:spPr>
      </p:pic>
      <p:sp>
        <p:nvSpPr>
          <p:cNvPr id="8" name="CasellaDiTesto 7">
            <a:extLst>
              <a:ext uri="{FF2B5EF4-FFF2-40B4-BE49-F238E27FC236}">
                <a16:creationId xmlns:a16="http://schemas.microsoft.com/office/drawing/2014/main" id="{30D2BD75-176A-45F8-A3B1-71B284903107}"/>
              </a:ext>
            </a:extLst>
          </p:cNvPr>
          <p:cNvSpPr txBox="1"/>
          <p:nvPr/>
        </p:nvSpPr>
        <p:spPr>
          <a:xfrm>
            <a:off x="96253" y="181541"/>
            <a:ext cx="12041154" cy="461665"/>
          </a:xfrm>
          <a:prstGeom prst="rect">
            <a:avLst/>
          </a:prstGeom>
          <a:noFill/>
        </p:spPr>
        <p:txBody>
          <a:bodyPr wrap="square" rtlCol="0">
            <a:spAutoFit/>
          </a:bodyPr>
          <a:lstStyle/>
          <a:p>
            <a:r>
              <a:rPr lang="it-IT" sz="2400" b="1">
                <a:solidFill>
                  <a:schemeClr val="bg1"/>
                </a:solidFill>
              </a:rPr>
              <a:t>Casi in </a:t>
            </a:r>
            <a:r>
              <a:rPr lang="it-IT" sz="2400" b="1">
                <a:solidFill>
                  <a:srgbClr val="FFFF00"/>
                </a:solidFill>
              </a:rPr>
              <a:t>aumento </a:t>
            </a:r>
            <a:r>
              <a:rPr lang="it-IT" sz="2400" b="1">
                <a:solidFill>
                  <a:schemeClr val="bg1"/>
                </a:solidFill>
              </a:rPr>
              <a:t>in 18 Regioni/PPAA e in </a:t>
            </a:r>
            <a:r>
              <a:rPr lang="it-IT" sz="2400" b="1">
                <a:solidFill>
                  <a:srgbClr val="FFFF00"/>
                </a:solidFill>
              </a:rPr>
              <a:t>aumento</a:t>
            </a:r>
            <a:r>
              <a:rPr lang="it-IT" sz="2400" b="1">
                <a:solidFill>
                  <a:schemeClr val="bg1"/>
                </a:solidFill>
              </a:rPr>
              <a:t> casi dai 40+ anni </a:t>
            </a:r>
            <a:r>
              <a:rPr lang="it-IT" sz="2400" b="1">
                <a:solidFill>
                  <a:srgbClr val="FFFF00"/>
                </a:solidFill>
              </a:rPr>
              <a:t>negli ultimi 7 giorni</a:t>
            </a:r>
          </a:p>
        </p:txBody>
      </p:sp>
      <p:sp>
        <p:nvSpPr>
          <p:cNvPr id="9" name="CasellaDiTesto 8">
            <a:extLst>
              <a:ext uri="{FF2B5EF4-FFF2-40B4-BE49-F238E27FC236}">
                <a16:creationId xmlns:a16="http://schemas.microsoft.com/office/drawing/2014/main" id="{9062F9CD-CE96-4997-888D-12FBC44B69AD}"/>
              </a:ext>
            </a:extLst>
          </p:cNvPr>
          <p:cNvSpPr txBox="1"/>
          <p:nvPr/>
        </p:nvSpPr>
        <p:spPr>
          <a:xfrm>
            <a:off x="317241" y="5813639"/>
            <a:ext cx="10538332" cy="261610"/>
          </a:xfrm>
          <a:prstGeom prst="rect">
            <a:avLst/>
          </a:prstGeom>
          <a:noFill/>
        </p:spPr>
        <p:txBody>
          <a:bodyPr wrap="square">
            <a:spAutoFit/>
          </a:bodyPr>
          <a:lstStyle/>
          <a:p>
            <a:r>
              <a:rPr lang="it-IT" sz="1100" b="0" i="1" dirty="0">
                <a:solidFill>
                  <a:srgbClr val="404040"/>
                </a:solidFill>
                <a:effectLst/>
              </a:rPr>
              <a:t>CONFRONTO TRA IL </a:t>
            </a:r>
            <a:r>
              <a:rPr lang="it-IT" sz="1100" b="1" i="1" dirty="0">
                <a:solidFill>
                  <a:srgbClr val="404040"/>
                </a:solidFill>
                <a:effectLst/>
              </a:rPr>
              <a:t>NUMERO CASI DI COVID-19 (PER 100.000 AB) </a:t>
            </a:r>
            <a:r>
              <a:rPr lang="it-IT" sz="1100" b="0" i="1" dirty="0">
                <a:solidFill>
                  <a:srgbClr val="404040"/>
                </a:solidFill>
                <a:effectLst/>
              </a:rPr>
              <a:t>DIAGNOSTICATI IN ITALIA PER REGIONE </a:t>
            </a:r>
            <a:r>
              <a:rPr lang="it-IT" sz="1100" i="1" dirty="0">
                <a:solidFill>
                  <a:srgbClr val="404040"/>
                </a:solidFill>
              </a:rPr>
              <a:t>E PER FASCIA D’ETA’ </a:t>
            </a:r>
            <a:r>
              <a:rPr lang="it-IT" sz="1100" b="0" i="1" dirty="0">
                <a:solidFill>
                  <a:srgbClr val="404040"/>
                </a:solidFill>
                <a:effectLst/>
              </a:rPr>
              <a:t>NEL PERIODO</a:t>
            </a:r>
            <a:r>
              <a:rPr lang="it-IT" sz="1100" i="1" dirty="0">
                <a:solidFill>
                  <a:srgbClr val="404040"/>
                </a:solidFill>
              </a:rPr>
              <a:t> </a:t>
            </a:r>
            <a:r>
              <a:rPr lang="it-IT" sz="1100" b="0" i="1" dirty="0">
                <a:solidFill>
                  <a:srgbClr val="404040"/>
                </a:solidFill>
                <a:effectLst/>
                <a:latin typeface="Lato"/>
              </a:rPr>
              <a:t> </a:t>
            </a:r>
            <a:r>
              <a:rPr lang="it-IT" sz="1100" i="1" dirty="0">
                <a:solidFill>
                  <a:srgbClr val="404040"/>
                </a:solidFill>
                <a:latin typeface="Lato"/>
              </a:rPr>
              <a:t>25-31</a:t>
            </a:r>
            <a:r>
              <a:rPr lang="it-IT" sz="1100" b="0" i="1" dirty="0">
                <a:solidFill>
                  <a:srgbClr val="404040"/>
                </a:solidFill>
                <a:effectLst/>
                <a:latin typeface="Lato"/>
              </a:rPr>
              <a:t>/10/2021</a:t>
            </a:r>
            <a:endParaRPr lang="it-IT" sz="1100" i="1" dirty="0">
              <a:solidFill>
                <a:srgbClr val="404040"/>
              </a:solidFill>
            </a:endParaRPr>
          </a:p>
        </p:txBody>
      </p:sp>
      <p:sp>
        <p:nvSpPr>
          <p:cNvPr id="13" name="Rettangolo 12">
            <a:extLst>
              <a:ext uri="{FF2B5EF4-FFF2-40B4-BE49-F238E27FC236}">
                <a16:creationId xmlns:a16="http://schemas.microsoft.com/office/drawing/2014/main" id="{E7776058-B94D-432C-A9E8-125AE28A6B8A}"/>
              </a:ext>
            </a:extLst>
          </p:cNvPr>
          <p:cNvSpPr/>
          <p:nvPr/>
        </p:nvSpPr>
        <p:spPr>
          <a:xfrm>
            <a:off x="7201837" y="6604084"/>
            <a:ext cx="3047629" cy="253916"/>
          </a:xfrm>
          <a:prstGeom prst="rect">
            <a:avLst/>
          </a:prstGeom>
        </p:spPr>
        <p:txBody>
          <a:bodyPr wrap="none">
            <a:spAutoFit/>
          </a:bodyPr>
          <a:lstStyle/>
          <a:p>
            <a:r>
              <a:rPr lang="it-IT" sz="1050" b="1" dirty="0">
                <a:solidFill>
                  <a:srgbClr val="333333"/>
                </a:solidFill>
                <a:latin typeface="Source Sans Pro"/>
              </a:rPr>
              <a:t>Data di ultimo </a:t>
            </a:r>
            <a:r>
              <a:rPr lang="it-IT" sz="1050" b="1" dirty="0">
                <a:solidFill>
                  <a:srgbClr val="333333"/>
                </a:solidFill>
              </a:rPr>
              <a:t>aggiornamento</a:t>
            </a:r>
            <a:r>
              <a:rPr lang="it-IT" sz="1050" dirty="0">
                <a:solidFill>
                  <a:srgbClr val="333333"/>
                </a:solidFill>
                <a:latin typeface="Source Sans Pro"/>
              </a:rPr>
              <a:t>: 3 novembre </a:t>
            </a:r>
            <a:r>
              <a:rPr lang="it-IT" sz="1050" dirty="0">
                <a:solidFill>
                  <a:srgbClr val="333333"/>
                </a:solidFill>
                <a:latin typeface="Source Sans Pro" panose="020B0503030403020204" pitchFamily="34" charset="0"/>
              </a:rPr>
              <a:t>2021</a:t>
            </a:r>
            <a:endParaRPr lang="it-IT" sz="1050" dirty="0"/>
          </a:p>
        </p:txBody>
      </p:sp>
      <p:pic>
        <p:nvPicPr>
          <p:cNvPr id="1026" name="Picture 2">
            <a:extLst>
              <a:ext uri="{FF2B5EF4-FFF2-40B4-BE49-F238E27FC236}">
                <a16:creationId xmlns:a16="http://schemas.microsoft.com/office/drawing/2014/main" id="{F67A6BF4-9708-474A-9953-A02E5904AF3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932" y="1040926"/>
            <a:ext cx="6473227" cy="477614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BBE19B82-FEF8-4F1D-89B4-0FD1C9A74E4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46980" y="1328211"/>
            <a:ext cx="5650012" cy="4168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552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a:extLst>
              <a:ext uri="{FF2B5EF4-FFF2-40B4-BE49-F238E27FC236}">
                <a16:creationId xmlns:a16="http://schemas.microsoft.com/office/drawing/2014/main" id="{D39FA39F-EF64-491C-95D7-A229A791D6F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6864" y="1144600"/>
            <a:ext cx="9377420" cy="4688710"/>
          </a:xfrm>
          <a:prstGeom prst="rect">
            <a:avLst/>
          </a:prstGeom>
          <a:noFill/>
          <a:extLst>
            <a:ext uri="{909E8E84-426E-40DD-AFC4-6F175D3DCCD1}">
              <a14:hiddenFill xmlns:a14="http://schemas.microsoft.com/office/drawing/2010/main">
                <a:solidFill>
                  <a:srgbClr val="FFFFFF"/>
                </a:solidFill>
              </a14:hiddenFill>
            </a:ext>
          </a:extLst>
        </p:spPr>
      </p:pic>
      <p:sp>
        <p:nvSpPr>
          <p:cNvPr id="170" name="CasellaDiTesto 169">
            <a:extLst>
              <a:ext uri="{FF2B5EF4-FFF2-40B4-BE49-F238E27FC236}">
                <a16:creationId xmlns:a16="http://schemas.microsoft.com/office/drawing/2014/main" id="{9F928B8A-3EB1-4DF1-BFCE-1A2F9A1160CD}"/>
              </a:ext>
            </a:extLst>
          </p:cNvPr>
          <p:cNvSpPr txBox="1"/>
          <p:nvPr/>
        </p:nvSpPr>
        <p:spPr>
          <a:xfrm>
            <a:off x="0" y="54932"/>
            <a:ext cx="11743660" cy="830997"/>
          </a:xfrm>
          <a:prstGeom prst="rect">
            <a:avLst/>
          </a:prstGeom>
          <a:noFill/>
        </p:spPr>
        <p:txBody>
          <a:bodyPr wrap="square">
            <a:spAutoFit/>
          </a:bodyPr>
          <a:lstStyle/>
          <a:p>
            <a:pPr algn="ctr"/>
            <a:r>
              <a:rPr lang="it-IT" sz="2400" b="1" dirty="0">
                <a:solidFill>
                  <a:srgbClr val="0064B7"/>
                </a:solidFill>
              </a:rPr>
              <a:t>STIMA NAZIONALE DELL’RT SINTOMI (20/10), RT OSPEDALIZZAZIONI (26/10) E RT «AUGMENTED» (26/10) CALCOLATI CON DATI AL 3/11/2021</a:t>
            </a:r>
          </a:p>
        </p:txBody>
      </p:sp>
      <p:sp>
        <p:nvSpPr>
          <p:cNvPr id="5" name="Rettangolo 4">
            <a:extLst>
              <a:ext uri="{FF2B5EF4-FFF2-40B4-BE49-F238E27FC236}">
                <a16:creationId xmlns:a16="http://schemas.microsoft.com/office/drawing/2014/main" id="{A5BE4D16-0C7B-441B-894E-231233E4FE0D}"/>
              </a:ext>
            </a:extLst>
          </p:cNvPr>
          <p:cNvSpPr/>
          <p:nvPr/>
        </p:nvSpPr>
        <p:spPr>
          <a:xfrm>
            <a:off x="7510328" y="6604084"/>
            <a:ext cx="2997937" cy="253916"/>
          </a:xfrm>
          <a:prstGeom prst="rect">
            <a:avLst/>
          </a:prstGeom>
        </p:spPr>
        <p:txBody>
          <a:bodyPr wrap="none">
            <a:spAutoFit/>
          </a:bodyPr>
          <a:lstStyle/>
          <a:p>
            <a:r>
              <a:rPr lang="it-IT" sz="1050" b="1" dirty="0">
                <a:solidFill>
                  <a:srgbClr val="333333"/>
                </a:solidFill>
                <a:latin typeface="Source Sans Pro"/>
              </a:rPr>
              <a:t>Data di ultimo aggiornamento</a:t>
            </a:r>
            <a:r>
              <a:rPr lang="it-IT" sz="1050" dirty="0">
                <a:solidFill>
                  <a:srgbClr val="333333"/>
                </a:solidFill>
                <a:latin typeface="Source Sans Pro"/>
              </a:rPr>
              <a:t>: 3 novembre </a:t>
            </a:r>
            <a:r>
              <a:rPr lang="it-IT" sz="1050" b="0" i="0" dirty="0">
                <a:solidFill>
                  <a:srgbClr val="333333"/>
                </a:solidFill>
                <a:effectLst/>
                <a:latin typeface="Source Sans Pro" panose="020B0503030403020204" pitchFamily="34" charset="0"/>
              </a:rPr>
              <a:t>2021</a:t>
            </a:r>
            <a:endParaRPr lang="it-IT" sz="1050" dirty="0"/>
          </a:p>
        </p:txBody>
      </p:sp>
      <p:sp>
        <p:nvSpPr>
          <p:cNvPr id="6" name="CasellaDiTesto 5">
            <a:extLst>
              <a:ext uri="{FF2B5EF4-FFF2-40B4-BE49-F238E27FC236}">
                <a16:creationId xmlns:a16="http://schemas.microsoft.com/office/drawing/2014/main" id="{FDD407F9-D97C-40C4-9D32-E19852D92C02}"/>
              </a:ext>
            </a:extLst>
          </p:cNvPr>
          <p:cNvSpPr txBox="1"/>
          <p:nvPr/>
        </p:nvSpPr>
        <p:spPr>
          <a:xfrm>
            <a:off x="9837821" y="1675773"/>
            <a:ext cx="2354179" cy="923330"/>
          </a:xfrm>
          <a:prstGeom prst="rect">
            <a:avLst/>
          </a:prstGeom>
          <a:noFill/>
        </p:spPr>
        <p:txBody>
          <a:bodyPr wrap="square">
            <a:spAutoFit/>
          </a:bodyPr>
          <a:lstStyle/>
          <a:p>
            <a:r>
              <a:rPr lang="it-IT" sz="1800" dirty="0"/>
              <a:t>Augmented: </a:t>
            </a:r>
            <a:r>
              <a:rPr lang="it-IT" b="1" dirty="0"/>
              <a:t>1,21 </a:t>
            </a:r>
            <a:r>
              <a:rPr lang="it-IT" dirty="0"/>
              <a:t>(IC95%: 1,20-1,22) al 26 ottobre 2021 </a:t>
            </a:r>
            <a:endParaRPr lang="en-IT" sz="1800" dirty="0"/>
          </a:p>
        </p:txBody>
      </p:sp>
      <p:sp>
        <p:nvSpPr>
          <p:cNvPr id="8" name="CasellaDiTesto 7">
            <a:extLst>
              <a:ext uri="{FF2B5EF4-FFF2-40B4-BE49-F238E27FC236}">
                <a16:creationId xmlns:a16="http://schemas.microsoft.com/office/drawing/2014/main" id="{49C5373A-585E-420D-9426-FA7A20EA58D9}"/>
              </a:ext>
            </a:extLst>
          </p:cNvPr>
          <p:cNvSpPr txBox="1"/>
          <p:nvPr/>
        </p:nvSpPr>
        <p:spPr>
          <a:xfrm>
            <a:off x="9688862" y="2891002"/>
            <a:ext cx="2705100" cy="923330"/>
          </a:xfrm>
          <a:prstGeom prst="rect">
            <a:avLst/>
          </a:prstGeom>
          <a:noFill/>
        </p:spPr>
        <p:txBody>
          <a:bodyPr wrap="square">
            <a:spAutoFit/>
          </a:bodyPr>
          <a:lstStyle/>
          <a:p>
            <a:r>
              <a:rPr lang="it-IT" sz="1800" dirty="0"/>
              <a:t>Ospedalizzazioni: </a:t>
            </a:r>
            <a:r>
              <a:rPr lang="it-IT" sz="1800" b="1" dirty="0"/>
              <a:t>1,12 </a:t>
            </a:r>
            <a:r>
              <a:rPr lang="it-IT" sz="1800" dirty="0"/>
              <a:t>(IC95%: 1,06-1,17) al 26 ottobre 2021</a:t>
            </a:r>
            <a:endParaRPr lang="it-IT" dirty="0"/>
          </a:p>
        </p:txBody>
      </p:sp>
      <p:sp>
        <p:nvSpPr>
          <p:cNvPr id="10" name="CasellaDiTesto 9">
            <a:extLst>
              <a:ext uri="{FF2B5EF4-FFF2-40B4-BE49-F238E27FC236}">
                <a16:creationId xmlns:a16="http://schemas.microsoft.com/office/drawing/2014/main" id="{A0168411-B05F-4E38-B014-86F92D6456B7}"/>
              </a:ext>
            </a:extLst>
          </p:cNvPr>
          <p:cNvSpPr txBox="1"/>
          <p:nvPr/>
        </p:nvSpPr>
        <p:spPr>
          <a:xfrm>
            <a:off x="7762253" y="947913"/>
            <a:ext cx="3412710" cy="646331"/>
          </a:xfrm>
          <a:prstGeom prst="rect">
            <a:avLst/>
          </a:prstGeom>
          <a:noFill/>
        </p:spPr>
        <p:txBody>
          <a:bodyPr wrap="square">
            <a:spAutoFit/>
          </a:bodyPr>
          <a:lstStyle/>
          <a:p>
            <a:r>
              <a:rPr lang="it-IT" sz="1800" dirty="0"/>
              <a:t>Sintomi: </a:t>
            </a:r>
            <a:r>
              <a:rPr lang="it-IT" b="1" dirty="0"/>
              <a:t>1,21 </a:t>
            </a:r>
            <a:r>
              <a:rPr lang="it-IT" dirty="0"/>
              <a:t>(IC95%: 1,19-1,23) al 20 ottobre 2021</a:t>
            </a:r>
          </a:p>
        </p:txBody>
      </p:sp>
    </p:spTree>
    <p:extLst>
      <p:ext uri="{BB962C8B-B14F-4D97-AF65-F5344CB8AC3E}">
        <p14:creationId xmlns:p14="http://schemas.microsoft.com/office/powerpoint/2010/main" val="6060066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residenz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idenza" id="{D413CCC6-6FDF-48FB-AFB5-EF01A5117BCE}" vid="{8C8DDC9F-EAEB-4901-AB1E-45017EF08236}"/>
    </a:ext>
  </a:extLst>
</a:theme>
</file>

<file path=ppt/theme/theme2.xml><?xml version="1.0" encoding="utf-8"?>
<a:theme xmlns:a="http://schemas.openxmlformats.org/drawingml/2006/main" name="7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5B63E7C816413449BE19C5D0687882B0" ma:contentTypeVersion="14" ma:contentTypeDescription="Creare un nuovo documento." ma:contentTypeScope="" ma:versionID="9d3c919990654082d909781a2c02d3fb">
  <xsd:schema xmlns:xsd="http://www.w3.org/2001/XMLSchema" xmlns:xs="http://www.w3.org/2001/XMLSchema" xmlns:p="http://schemas.microsoft.com/office/2006/metadata/properties" xmlns:ns3="3ec210cc-1385-4d77-bddf-45fa57c2a2bb" xmlns:ns4="57d7c0e4-8645-47b2-9061-8f723220d9b7" targetNamespace="http://schemas.microsoft.com/office/2006/metadata/properties" ma:root="true" ma:fieldsID="54e9748e58e4db3cb62675a12a402278" ns3:_="" ns4:_="">
    <xsd:import namespace="3ec210cc-1385-4d77-bddf-45fa57c2a2bb"/>
    <xsd:import namespace="57d7c0e4-8645-47b2-9061-8f723220d9b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c210cc-1385-4d77-bddf-45fa57c2a2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7d7c0e4-8645-47b2-9061-8f723220d9b7" elementFormDefault="qualified">
    <xsd:import namespace="http://schemas.microsoft.com/office/2006/documentManagement/types"/>
    <xsd:import namespace="http://schemas.microsoft.com/office/infopath/2007/PartnerControls"/>
    <xsd:element name="SharedWithUsers" ma:index="1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Condiviso con dettagli" ma:internalName="SharedWithDetails" ma:readOnly="true">
      <xsd:simpleType>
        <xsd:restriction base="dms:Note">
          <xsd:maxLength value="255"/>
        </xsd:restriction>
      </xsd:simpleType>
    </xsd:element>
    <xsd:element name="SharingHintHash" ma:index="20" nillable="true" ma:displayName="Hash suggerimento condivisione"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B310BE-C1F3-45CB-98B0-47FA7EE14373}">
  <ds:schemaRefs>
    <ds:schemaRef ds:uri="http://schemas.microsoft.com/sharepoint/v3/contenttype/forms"/>
  </ds:schemaRefs>
</ds:datastoreItem>
</file>

<file path=customXml/itemProps2.xml><?xml version="1.0" encoding="utf-8"?>
<ds:datastoreItem xmlns:ds="http://schemas.openxmlformats.org/officeDocument/2006/customXml" ds:itemID="{174F7D4C-B545-486A-B9DB-B73742289FEB}">
  <ds:schemaRefs>
    <ds:schemaRef ds:uri="http://schemas.microsoft.com/office/2006/documentManagement/types"/>
    <ds:schemaRef ds:uri="57d7c0e4-8645-47b2-9061-8f723220d9b7"/>
    <ds:schemaRef ds:uri="http://purl.org/dc/terms/"/>
    <ds:schemaRef ds:uri="http://www.w3.org/XML/1998/namespace"/>
    <ds:schemaRef ds:uri="http://schemas.microsoft.com/office/2006/metadata/properties"/>
    <ds:schemaRef ds:uri="http://purl.org/dc/dcmitype/"/>
    <ds:schemaRef ds:uri="http://purl.org/dc/elements/1.1/"/>
    <ds:schemaRef ds:uri="http://schemas.microsoft.com/office/infopath/2007/PartnerControls"/>
    <ds:schemaRef ds:uri="http://schemas.openxmlformats.org/package/2006/metadata/core-properties"/>
    <ds:schemaRef ds:uri="3ec210cc-1385-4d77-bddf-45fa57c2a2bb"/>
  </ds:schemaRefs>
</ds:datastoreItem>
</file>

<file path=customXml/itemProps3.xml><?xml version="1.0" encoding="utf-8"?>
<ds:datastoreItem xmlns:ds="http://schemas.openxmlformats.org/officeDocument/2006/customXml" ds:itemID="{8851CCEC-CC63-4996-9510-0FAF57D7B9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c210cc-1385-4d77-bddf-45fa57c2a2bb"/>
    <ds:schemaRef ds:uri="57d7c0e4-8645-47b2-9061-8f723220d9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presidenza</Template>
  <TotalTime>72</TotalTime>
  <Words>1336</Words>
  <Application>Microsoft Office PowerPoint</Application>
  <PresentationFormat>Widescreen</PresentationFormat>
  <Paragraphs>252</Paragraphs>
  <Slides>26</Slides>
  <Notes>4</Notes>
  <HiddenSlides>0</HiddenSlides>
  <MMClips>0</MMClips>
  <ScaleCrop>false</ScaleCrop>
  <HeadingPairs>
    <vt:vector size="6" baseType="variant">
      <vt:variant>
        <vt:lpstr>Caratteri utilizzati</vt:lpstr>
      </vt:variant>
      <vt:variant>
        <vt:i4>15</vt:i4>
      </vt:variant>
      <vt:variant>
        <vt:lpstr>Tema</vt:lpstr>
      </vt:variant>
      <vt:variant>
        <vt:i4>2</vt:i4>
      </vt:variant>
      <vt:variant>
        <vt:lpstr>Titoli diapositive</vt:lpstr>
      </vt:variant>
      <vt:variant>
        <vt:i4>26</vt:i4>
      </vt:variant>
    </vt:vector>
  </HeadingPairs>
  <TitlesOfParts>
    <vt:vector size="43" baseType="lpstr">
      <vt:lpstr>MS Gothic</vt:lpstr>
      <vt:lpstr>Yu Gothic Light</vt:lpstr>
      <vt:lpstr>Arial</vt:lpstr>
      <vt:lpstr>Arial Narrow</vt:lpstr>
      <vt:lpstr>Calibri</vt:lpstr>
      <vt:lpstr>Calibri Light</vt:lpstr>
      <vt:lpstr>HelvLight</vt:lpstr>
      <vt:lpstr>Lato</vt:lpstr>
      <vt:lpstr>Raleway</vt:lpstr>
      <vt:lpstr>Source Sans Pro</vt:lpstr>
      <vt:lpstr>Tahoma</vt:lpstr>
      <vt:lpstr>Times New Roman</vt:lpstr>
      <vt:lpstr>Titillium Web</vt:lpstr>
      <vt:lpstr>Verdana</vt:lpstr>
      <vt:lpstr>Wingdings</vt:lpstr>
      <vt:lpstr>presidenza</vt:lpstr>
      <vt:lpstr>7_Tema di Office</vt:lpstr>
      <vt:lpstr>Epidemia COVID-19  Monitoraggio del rischio </vt:lpstr>
      <vt:lpstr>Presentazione standard di PowerPoint</vt:lpstr>
      <vt:lpstr>Presentazione standard di PowerPoint</vt:lpstr>
      <vt:lpstr>Andamento incidenza (14 gg) in quasi tutti i paesi europei (ECDC) fino al 4 novembre</vt:lpstr>
      <vt:lpstr>Presentazione standard di PowerPoint</vt:lpstr>
      <vt:lpstr>Casi notificati al sistema di Sorveglianza integrata COVID-19 in Italia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Grazie.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AA</dc:creator>
  <cp:lastModifiedBy>De Vecchis Daniela</cp:lastModifiedBy>
  <cp:revision>6</cp:revision>
  <cp:lastPrinted>2021-11-05T09:56:17Z</cp:lastPrinted>
  <dcterms:created xsi:type="dcterms:W3CDTF">2020-11-10T09:16:54Z</dcterms:created>
  <dcterms:modified xsi:type="dcterms:W3CDTF">2021-11-05T16:33:54Z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0x0101005B63E7C816413449BE19C5D0687882B0</vt:lpwstr>
  </property>
</Properties>
</file>