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9847E7-1DBB-4A94-384D-E5C9209CB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2A8EB95-4F01-464A-95C3-9BCE8CB72D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2691DA9-0EDE-04F6-778E-858593245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23/06/2023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E3D8CC-57EA-3083-0D6E-135479037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0E1B9C-86F4-8ADE-D8D9-E77F60131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5156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2A2A52-CE68-EE14-0C3A-95744B207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096AC03-FCCD-0A49-9AC6-09345F0510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E6DF356-FD92-ECAF-D931-BA6674698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23/06/2023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3AAD68-39E7-1A43-02DE-0F1200411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41A2B00-F07E-F7B0-A686-4899E37C2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1121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248CB06-1A8F-D75D-AE76-004B38A916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3CF2ECC-6B10-BB5D-DC56-52CE914775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BCF5C05-AFDD-AC30-F685-7B46113A6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23/06/2023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BB9897-5325-7F4F-608E-39659ED8B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182D2C-C56B-2FFC-6889-317AFBF1A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1894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9DD32B-CC29-8F64-4FE5-D58031448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285A5E-9DAB-B400-A2B8-B7C9DD94C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C71F7DB-033F-04EA-0564-A0F33831D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23/06/2023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8C085E8-DEB1-B9D1-7F14-4BEB4B8D7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AA5B86-5CA1-44C5-AB54-F69395861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009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7442AF-3059-A99C-EF03-146FAFE9F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B9B74F8-E381-565E-1DEA-C2861B1B7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988B91-9A5B-6D81-F6EC-FB98772F2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23/06/2023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1455411-8A2F-F670-C9A6-3292BC160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62B696-CD0C-1DEA-4192-28FB1A87A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379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0E9AFE-B88E-44C1-1594-81B826C14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67E5A1-388E-15CA-9B4D-261FD86FED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CDC8C2C-E17E-BFE5-9E72-6B3FB97E5B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EB6A90D-0423-A260-D44A-7875E1EFB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23/06/2023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037024A-F710-C701-AB1E-EE8AC050C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A5633ED-B0D4-2990-7DA6-A3D544257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9655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1C3958-E331-1FEC-D769-8F5474C55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C00F0C9-C85A-6C34-4AFE-0E4C49F97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3897DD-27A5-567A-4FDA-F0113C2C20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45429E6-5E99-DD16-E631-64B8DF0C61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6C46922-1865-A5A9-E34D-5F506E1F20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84C8840-85FA-B046-CDAA-FAECCF6CC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23/06/2023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4CBB84B-8312-6B27-BF8D-3A84DBC15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A676456-0CBB-BD63-8C96-270CD5429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292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740773-0BBB-DD10-DCA8-1B0FE045A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53CBA13-45E5-BEA7-9F21-F5F921092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23/06/2023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5E178B9-C266-4B83-9AFC-0D9CC4EFF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73F826A-A087-8C7D-7CE7-CF9159902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4131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D6E2D01-F1C3-2DEF-8B72-D8F818330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23/06/2023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05FB060-014B-9404-5723-F33C25D26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973CA5-AB1E-E6F1-B75C-BC8C58BA9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4587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19D91C-C69D-588D-BDAB-72A3DA69E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7DE19A-7C46-BE9C-F2F3-5532755D5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267A7DF-4CB6-0A5B-CAA1-404BA3ACFB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4AAFC75-01BE-38B2-50DE-CC86BCEF7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23/06/2023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D03D962-B3F3-0EEF-022B-99BD6BE26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227F82C-3A52-CC60-B8A8-EAA704555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215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8A032E-75CD-CC2C-3626-3AC6541C0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AF5EBD0-A260-1147-CF3F-420B587F45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B53796A-E489-F461-770E-1E50BDF6CC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D0EC9D-CFE6-E54B-095B-75E951C6F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23/06/2023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470F0B8-44F2-36FC-607D-C042A329B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0D9D37F-8F97-1402-15A5-A97786462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8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CE07079-69A2-BAD0-1674-F20B92674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83E74BC-2794-86BC-F2B5-6B45BB8CD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390C30-B504-0CEF-C7B5-1272835CE2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28633-07CB-4207-A18B-6FDBCF989174}" type="datetimeFigureOut">
              <a:rPr lang="it-IT" smtClean="0"/>
              <a:t>23/06/2023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9632F52-0029-AF30-BEE8-5E67483BEE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C6359A0-EFFB-D53F-FEF7-40879C3B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2128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152A786-D166-F592-45CC-DC97E3D87DB2}"/>
              </a:ext>
            </a:extLst>
          </p:cNvPr>
          <p:cNvSpPr txBox="1"/>
          <p:nvPr/>
        </p:nvSpPr>
        <p:spPr>
          <a:xfrm>
            <a:off x="8726648" y="6405300"/>
            <a:ext cx="32276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Aggiornamento al 18 giugno 2023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FD6E2A1-CECD-E101-A61E-C2DA0C44E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039" y="565434"/>
            <a:ext cx="10291922" cy="525144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700CA6A-6A7F-2CED-E682-D712D1AC2CAE}"/>
              </a:ext>
            </a:extLst>
          </p:cNvPr>
          <p:cNvSpPr txBox="1"/>
          <p:nvPr/>
        </p:nvSpPr>
        <p:spPr>
          <a:xfrm>
            <a:off x="8726648" y="6128301"/>
            <a:ext cx="32276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200" dirty="0">
                <a:latin typeface="Arial Narrow" panose="020B0606020202030204" pitchFamily="34" charset="0"/>
              </a:rPr>
              <a:t>Dati non consolidati dopo linea tratteggiata</a:t>
            </a:r>
          </a:p>
        </p:txBody>
      </p:sp>
    </p:spTree>
    <p:extLst>
      <p:ext uri="{BB962C8B-B14F-4D97-AF65-F5344CB8AC3E}">
        <p14:creationId xmlns:p14="http://schemas.microsoft.com/office/powerpoint/2010/main" val="13454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5D890746-5688-2C20-817C-20944EA57547}"/>
              </a:ext>
            </a:extLst>
          </p:cNvPr>
          <p:cNvSpPr txBox="1"/>
          <p:nvPr/>
        </p:nvSpPr>
        <p:spPr>
          <a:xfrm>
            <a:off x="8964336" y="6519446"/>
            <a:ext cx="32276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Aggiornamento al 18 giugno 2023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824D527-0386-CDD8-6CD7-8D9B9595A488}"/>
              </a:ext>
            </a:extLst>
          </p:cNvPr>
          <p:cNvSpPr txBox="1"/>
          <p:nvPr/>
        </p:nvSpPr>
        <p:spPr>
          <a:xfrm>
            <a:off x="8964336" y="6242447"/>
            <a:ext cx="32276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200" dirty="0">
                <a:latin typeface="Arial Narrow" panose="020B0606020202030204" pitchFamily="34" charset="0"/>
              </a:rPr>
              <a:t>Dati non consolidati dopo linea tratteggiata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DAD9FB3-5552-05E0-A332-9918BE945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146"/>
            <a:ext cx="12192000" cy="617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8212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22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7" baseType="lpstr">
      <vt:lpstr>Arial</vt:lpstr>
      <vt:lpstr>Arial Narrow</vt:lpstr>
      <vt:lpstr>Calibri</vt:lpstr>
      <vt:lpstr>Calibri Light</vt:lpstr>
      <vt:lpstr>Tema di Office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Ambrosio Luigina</dc:creator>
  <cp:lastModifiedBy>Ambrosio Luigina</cp:lastModifiedBy>
  <cp:revision>4</cp:revision>
  <dcterms:created xsi:type="dcterms:W3CDTF">2023-06-16T08:10:44Z</dcterms:created>
  <dcterms:modified xsi:type="dcterms:W3CDTF">2023-06-23T09:19:17Z</dcterms:modified>
</cp:coreProperties>
</file>