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4"/>
  </p:sldMasterIdLst>
  <p:notesMasterIdLst>
    <p:notesMasterId r:id="rId6"/>
  </p:notesMasterIdLst>
  <p:sldIdLst>
    <p:sldId id="262" r:id="rId5"/>
  </p:sldIdLst>
  <p:sldSz cx="6858000" cy="9144000" type="screen4x3"/>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guide id="3" orient="horz" pos="4332">
          <p15:clr>
            <a:srgbClr val="A4A3A4"/>
          </p15:clr>
        </p15:guide>
        <p15:guide id="4" pos="30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gherita" initials="M"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DA917"/>
    <a:srgbClr val="0062AC"/>
    <a:srgbClr val="004F8A"/>
    <a:srgbClr val="0040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8934" autoAdjust="0"/>
  </p:normalViewPr>
  <p:slideViewPr>
    <p:cSldViewPr>
      <p:cViewPr varScale="1">
        <p:scale>
          <a:sx n="57" d="100"/>
          <a:sy n="57" d="100"/>
        </p:scale>
        <p:origin x="804" y="90"/>
      </p:cViewPr>
      <p:guideLst>
        <p:guide orient="horz" pos="2880"/>
        <p:guide pos="2160"/>
        <p:guide orient="horz" pos="4332"/>
        <p:guide pos="30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F6E21A5B-CC52-453F-93BD-F0E4EBE5AD17}" type="datetimeFigureOut">
              <a:rPr lang="it-IT" smtClean="0"/>
              <a:t>30/09/2021</a:t>
            </a:fld>
            <a:endParaRPr lang="it-IT"/>
          </a:p>
        </p:txBody>
      </p:sp>
      <p:sp>
        <p:nvSpPr>
          <p:cNvPr id="4" name="Segnaposto immagine diapositiva 3"/>
          <p:cNvSpPr>
            <a:spLocks noGrp="1" noRot="1" noChangeAspect="1"/>
          </p:cNvSpPr>
          <p:nvPr>
            <p:ph type="sldImg" idx="2"/>
          </p:nvPr>
        </p:nvSpPr>
        <p:spPr>
          <a:xfrm>
            <a:off x="2003425" y="744538"/>
            <a:ext cx="2790825"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473E9451-C4A3-446C-BEFA-77A7D22EDE23}" type="slidenum">
              <a:rPr lang="it-IT" smtClean="0"/>
              <a:t>‹N›</a:t>
            </a:fld>
            <a:endParaRPr lang="it-IT"/>
          </a:p>
        </p:txBody>
      </p:sp>
    </p:spTree>
    <p:extLst>
      <p:ext uri="{BB962C8B-B14F-4D97-AF65-F5344CB8AC3E}">
        <p14:creationId xmlns:p14="http://schemas.microsoft.com/office/powerpoint/2010/main" val="2619710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003425" y="744538"/>
            <a:ext cx="2790825" cy="3722687"/>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473E9451-C4A3-446C-BEFA-77A7D22EDE23}" type="slidenum">
              <a:rPr lang="it-IT" smtClean="0"/>
              <a:t>1</a:t>
            </a:fld>
            <a:endParaRPr lang="it-IT"/>
          </a:p>
        </p:txBody>
      </p:sp>
    </p:spTree>
    <p:extLst>
      <p:ext uri="{BB962C8B-B14F-4D97-AF65-F5344CB8AC3E}">
        <p14:creationId xmlns:p14="http://schemas.microsoft.com/office/powerpoint/2010/main" val="3390309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3" name="Group 42"/>
          <p:cNvGrpSpPr/>
          <p:nvPr/>
        </p:nvGrpSpPr>
        <p:grpSpPr>
          <a:xfrm>
            <a:off x="-286803" y="0"/>
            <a:ext cx="7449249" cy="9144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3420932" y="-28681"/>
            <a:ext cx="2759337" cy="836245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3486822" y="-28681"/>
            <a:ext cx="2628900" cy="30838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3550024" y="3611301"/>
            <a:ext cx="2485016" cy="2269547"/>
          </a:xfrm>
        </p:spPr>
        <p:txBody>
          <a:bodyPr>
            <a:normAutofit/>
          </a:bodyPr>
          <a:lstStyle>
            <a:lvl1pPr>
              <a:defRPr sz="3600"/>
            </a:lvl1pPr>
          </a:lstStyle>
          <a:p>
            <a:r>
              <a:rPr lang="it-IT"/>
              <a:t>Fare clic per modificare lo stile del titolo</a:t>
            </a:r>
            <a:endParaRPr lang="en-US" dirty="0"/>
          </a:p>
        </p:txBody>
      </p:sp>
      <p:sp>
        <p:nvSpPr>
          <p:cNvPr id="3" name="Subtitle 2"/>
          <p:cNvSpPr>
            <a:spLocks noGrp="1"/>
          </p:cNvSpPr>
          <p:nvPr>
            <p:ph type="subTitle" idx="1"/>
          </p:nvPr>
        </p:nvSpPr>
        <p:spPr>
          <a:xfrm>
            <a:off x="3550024" y="5894774"/>
            <a:ext cx="2482352" cy="168083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3554058" y="2022438"/>
            <a:ext cx="1600200" cy="1001308"/>
          </a:xfrm>
        </p:spPr>
        <p:txBody>
          <a:bodyPr anchor="b"/>
          <a:lstStyle>
            <a:lvl1pPr algn="l">
              <a:defRPr sz="2400"/>
            </a:lvl1pPr>
          </a:lstStyle>
          <a:p>
            <a:fld id="{6A17F38B-5DA3-4EF3-8C8B-0AAAA49298F5}" type="datetimeFigureOut">
              <a:rPr lang="it-IT" smtClean="0"/>
              <a:t>30/09/2021</a:t>
            </a:fld>
            <a:endParaRPr lang="it-IT"/>
          </a:p>
        </p:txBody>
      </p:sp>
      <p:sp>
        <p:nvSpPr>
          <p:cNvPr id="50" name="Rectangle 49"/>
          <p:cNvSpPr/>
          <p:nvPr/>
        </p:nvSpPr>
        <p:spPr>
          <a:xfrm>
            <a:off x="3488167" y="8117712"/>
            <a:ext cx="2628900" cy="1089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3977640" y="7626622"/>
            <a:ext cx="2123694" cy="486833"/>
          </a:xfrm>
        </p:spPr>
        <p:txBody>
          <a:bodyPr>
            <a:normAutofit/>
          </a:bodyPr>
          <a:lstStyle>
            <a:lvl1pPr>
              <a:defRPr>
                <a:solidFill>
                  <a:schemeClr val="accent1"/>
                </a:solidFill>
              </a:defRPr>
            </a:lvl1pPr>
          </a:lstStyle>
          <a:p>
            <a:endParaRPr lang="it-IT"/>
          </a:p>
        </p:txBody>
      </p:sp>
      <p:sp>
        <p:nvSpPr>
          <p:cNvPr id="6" name="Slide Number Placeholder 5"/>
          <p:cNvSpPr>
            <a:spLocks noGrp="1"/>
          </p:cNvSpPr>
          <p:nvPr>
            <p:ph type="sldNum" sz="quarter" idx="12"/>
          </p:nvPr>
        </p:nvSpPr>
        <p:spPr>
          <a:xfrm>
            <a:off x="3486822" y="7626622"/>
            <a:ext cx="482750" cy="486833"/>
          </a:xfrm>
        </p:spPr>
        <p:txBody>
          <a:bodyPr/>
          <a:lstStyle>
            <a:lvl1pPr>
              <a:defRPr>
                <a:solidFill>
                  <a:schemeClr val="accent1"/>
                </a:solidFill>
              </a:defRPr>
            </a:lvl1pPr>
          </a:lstStyle>
          <a:p>
            <a:fld id="{65E542E4-EA2D-40FE-A20E-7779D2D755AB}" type="slidenum">
              <a:rPr lang="it-IT" smtClean="0"/>
              <a:t>‹N›</a:t>
            </a:fld>
            <a:endParaRPr lang="it-IT"/>
          </a:p>
        </p:txBody>
      </p:sp>
      <p:sp>
        <p:nvSpPr>
          <p:cNvPr id="89" name="Rectangle 88"/>
          <p:cNvSpPr/>
          <p:nvPr/>
        </p:nvSpPr>
        <p:spPr>
          <a:xfrm>
            <a:off x="3488167" y="8117712"/>
            <a:ext cx="2628900" cy="1089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6A17F38B-5DA3-4EF3-8C8B-0AAAA49298F5}" type="datetimeFigureOut">
              <a:rPr lang="it-IT" smtClean="0"/>
              <a:t>30/09/2021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5E542E4-EA2D-40FE-A20E-7779D2D755AB}"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1373529"/>
            <a:ext cx="1113340" cy="6373792"/>
          </a:xfrm>
        </p:spPr>
        <p:txBody>
          <a:bodyPr vert="eaVert" anchor="ctr"/>
          <a:lstStyle/>
          <a:p>
            <a:r>
              <a:rPr lang="it-IT"/>
              <a:t>Fare clic per modificare lo stile del titolo</a:t>
            </a:r>
            <a:endParaRPr lang="en-US"/>
          </a:p>
        </p:txBody>
      </p:sp>
      <p:sp>
        <p:nvSpPr>
          <p:cNvPr id="3" name="Vertical Text Placeholder 2"/>
          <p:cNvSpPr>
            <a:spLocks noGrp="1"/>
          </p:cNvSpPr>
          <p:nvPr>
            <p:ph type="body" orient="vert" idx="1"/>
          </p:nvPr>
        </p:nvSpPr>
        <p:spPr>
          <a:xfrm>
            <a:off x="789972" y="1373529"/>
            <a:ext cx="4067778" cy="6373792"/>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6A17F38B-5DA3-4EF3-8C8B-0AAAA49298F5}" type="datetimeFigureOut">
              <a:rPr lang="it-IT" smtClean="0"/>
              <a:t>30/09/2021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5E542E4-EA2D-40FE-A20E-7779D2D755AB}"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A17F38B-5DA3-4EF3-8C8B-0AAAA49298F5}" type="datetimeFigureOut">
              <a:rPr lang="it-IT" smtClean="0"/>
              <a:t>30/09/2021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5E542E4-EA2D-40FE-A20E-7779D2D755AB}"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943984" y="3867773"/>
            <a:ext cx="4978101" cy="1816100"/>
          </a:xfrm>
        </p:spPr>
        <p:txBody>
          <a:bodyPr anchor="b"/>
          <a:lstStyle>
            <a:lvl1pPr algn="l">
              <a:defRPr sz="4000" b="0" cap="none" baseline="0"/>
            </a:lvl1pPr>
          </a:lstStyle>
          <a:p>
            <a:r>
              <a:rPr lang="it-IT"/>
              <a:t>Fare clic per modificare lo stile del titolo</a:t>
            </a:r>
            <a:endParaRPr lang="en-US" dirty="0"/>
          </a:p>
        </p:txBody>
      </p:sp>
      <p:sp>
        <p:nvSpPr>
          <p:cNvPr id="3" name="Text Placeholder 2"/>
          <p:cNvSpPr>
            <a:spLocks noGrp="1"/>
          </p:cNvSpPr>
          <p:nvPr>
            <p:ph type="body" idx="1"/>
          </p:nvPr>
        </p:nvSpPr>
        <p:spPr>
          <a:xfrm>
            <a:off x="943984" y="5689601"/>
            <a:ext cx="4978100" cy="2027217"/>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6A17F38B-5DA3-4EF3-8C8B-0AAAA49298F5}" type="datetimeFigureOut">
              <a:rPr lang="it-IT" smtClean="0"/>
              <a:t>30/09/2021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5E542E4-EA2D-40FE-A20E-7779D2D755AB}"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5" name="Date Placeholder 4"/>
          <p:cNvSpPr>
            <a:spLocks noGrp="1"/>
          </p:cNvSpPr>
          <p:nvPr>
            <p:ph type="dt" sz="half" idx="10"/>
          </p:nvPr>
        </p:nvSpPr>
        <p:spPr/>
        <p:txBody>
          <a:bodyPr/>
          <a:lstStyle/>
          <a:p>
            <a:fld id="{6A17F38B-5DA3-4EF3-8C8B-0AAAA49298F5}" type="datetimeFigureOut">
              <a:rPr lang="it-IT" smtClean="0"/>
              <a:t>30/09/2021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5E542E4-EA2D-40FE-A20E-7779D2D755AB}" type="slidenum">
              <a:rPr lang="it-IT" smtClean="0"/>
              <a:t>‹N›</a:t>
            </a:fld>
            <a:endParaRPr lang="it-IT"/>
          </a:p>
        </p:txBody>
      </p:sp>
      <p:sp>
        <p:nvSpPr>
          <p:cNvPr id="9" name="Content Placeholder 8"/>
          <p:cNvSpPr>
            <a:spLocks noGrp="1"/>
          </p:cNvSpPr>
          <p:nvPr>
            <p:ph sz="quarter" idx="13"/>
          </p:nvPr>
        </p:nvSpPr>
        <p:spPr>
          <a:xfrm>
            <a:off x="781812" y="3084576"/>
            <a:ext cx="2564892" cy="4657344"/>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1" name="Content Placeholder 10"/>
          <p:cNvSpPr>
            <a:spLocks noGrp="1"/>
          </p:cNvSpPr>
          <p:nvPr>
            <p:ph sz="quarter" idx="14"/>
          </p:nvPr>
        </p:nvSpPr>
        <p:spPr>
          <a:xfrm>
            <a:off x="3483864" y="3084575"/>
            <a:ext cx="2564892" cy="4657344"/>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a:p>
        </p:txBody>
      </p:sp>
      <p:sp>
        <p:nvSpPr>
          <p:cNvPr id="3" name="Text Placeholder 2"/>
          <p:cNvSpPr>
            <a:spLocks noGrp="1"/>
          </p:cNvSpPr>
          <p:nvPr>
            <p:ph type="body" idx="1"/>
          </p:nvPr>
        </p:nvSpPr>
        <p:spPr>
          <a:xfrm>
            <a:off x="1059083" y="3088012"/>
            <a:ext cx="2292861" cy="853016"/>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781291" y="3966259"/>
            <a:ext cx="2564892" cy="37810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3758878" y="3088013"/>
            <a:ext cx="2291788" cy="853016"/>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3483864" y="3966259"/>
            <a:ext cx="2564892" cy="37810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6A17F38B-5DA3-4EF3-8C8B-0AAAA49298F5}" type="datetimeFigureOut">
              <a:rPr lang="it-IT" smtClean="0"/>
              <a:t>30/09/2021</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65E542E4-EA2D-40FE-A20E-7779D2D755AB}"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Date Placeholder 2"/>
          <p:cNvSpPr>
            <a:spLocks noGrp="1"/>
          </p:cNvSpPr>
          <p:nvPr>
            <p:ph type="dt" sz="half" idx="10"/>
          </p:nvPr>
        </p:nvSpPr>
        <p:spPr/>
        <p:txBody>
          <a:bodyPr/>
          <a:lstStyle/>
          <a:p>
            <a:fld id="{6A17F38B-5DA3-4EF3-8C8B-0AAAA49298F5}" type="datetimeFigureOut">
              <a:rPr lang="it-IT" smtClean="0"/>
              <a:t>30/09/2021</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65E542E4-EA2D-40FE-A20E-7779D2D755AB}"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17F38B-5DA3-4EF3-8C8B-0AAAA49298F5}" type="datetimeFigureOut">
              <a:rPr lang="it-IT" smtClean="0"/>
              <a:t>30/09/2021</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65E542E4-EA2D-40FE-A20E-7779D2D755AB}"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grpSp>
        <p:nvGrpSpPr>
          <p:cNvPr id="44" name="Group 43"/>
          <p:cNvGrpSpPr/>
          <p:nvPr/>
        </p:nvGrpSpPr>
        <p:grpSpPr>
          <a:xfrm>
            <a:off x="-286803" y="0"/>
            <a:ext cx="7449249" cy="9144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3420932" y="-28681"/>
            <a:ext cx="2759337" cy="836245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3486822" y="-28680"/>
            <a:ext cx="2628900" cy="83191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A17F38B-5DA3-4EF3-8C8B-0AAAA49298F5}" type="datetimeFigureOut">
              <a:rPr lang="it-IT" smtClean="0"/>
              <a:t>30/09/2021</a:t>
            </a:fld>
            <a:endParaRPr lang="it-IT"/>
          </a:p>
        </p:txBody>
      </p:sp>
      <p:sp>
        <p:nvSpPr>
          <p:cNvPr id="7" name="Slide Number Placeholder 6"/>
          <p:cNvSpPr>
            <a:spLocks noGrp="1"/>
          </p:cNvSpPr>
          <p:nvPr>
            <p:ph type="sldNum" sz="quarter" idx="12"/>
          </p:nvPr>
        </p:nvSpPr>
        <p:spPr/>
        <p:txBody>
          <a:bodyPr/>
          <a:lstStyle/>
          <a:p>
            <a:fld id="{65E542E4-EA2D-40FE-A20E-7779D2D755AB}" type="slidenum">
              <a:rPr lang="it-IT" smtClean="0"/>
              <a:t>‹N›</a:t>
            </a:fld>
            <a:endParaRPr lang="it-IT"/>
          </a:p>
        </p:txBody>
      </p:sp>
      <p:sp>
        <p:nvSpPr>
          <p:cNvPr id="58" name="Rectangle 57"/>
          <p:cNvSpPr/>
          <p:nvPr/>
        </p:nvSpPr>
        <p:spPr>
          <a:xfrm>
            <a:off x="679179" y="802511"/>
            <a:ext cx="2671693" cy="753126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859421" y="1142036"/>
            <a:ext cx="2317830" cy="6867645"/>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61" name="Rectangle 60"/>
          <p:cNvSpPr/>
          <p:nvPr/>
        </p:nvSpPr>
        <p:spPr>
          <a:xfrm>
            <a:off x="3488167" y="8117712"/>
            <a:ext cx="2628900" cy="1089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3481086" y="7633114"/>
            <a:ext cx="2620248" cy="486833"/>
          </a:xfrm>
        </p:spPr>
        <p:txBody>
          <a:bodyPr>
            <a:normAutofit/>
          </a:bodyPr>
          <a:lstStyle/>
          <a:p>
            <a:endParaRPr lang="it-IT"/>
          </a:p>
        </p:txBody>
      </p:sp>
      <p:sp>
        <p:nvSpPr>
          <p:cNvPr id="2" name="Title 1"/>
          <p:cNvSpPr>
            <a:spLocks noGrp="1"/>
          </p:cNvSpPr>
          <p:nvPr>
            <p:ph type="title"/>
          </p:nvPr>
        </p:nvSpPr>
        <p:spPr>
          <a:xfrm>
            <a:off x="3554875" y="3543246"/>
            <a:ext cx="2478429" cy="1950871"/>
          </a:xfrm>
        </p:spPr>
        <p:txBody>
          <a:bodyPr anchor="b">
            <a:normAutofit/>
          </a:bodyPr>
          <a:lstStyle>
            <a:lvl1pPr algn="l">
              <a:defRPr sz="2800" b="0"/>
            </a:lvl1pPr>
          </a:lstStyle>
          <a:p>
            <a:r>
              <a:rPr lang="it-IT"/>
              <a:t>Fare clic per modificare lo stile del titolo</a:t>
            </a:r>
            <a:endParaRPr lang="en-US"/>
          </a:p>
        </p:txBody>
      </p:sp>
      <p:sp>
        <p:nvSpPr>
          <p:cNvPr id="4" name="Text Placeholder 3"/>
          <p:cNvSpPr>
            <a:spLocks noGrp="1"/>
          </p:cNvSpPr>
          <p:nvPr>
            <p:ph type="body" sz="half" idx="2"/>
          </p:nvPr>
        </p:nvSpPr>
        <p:spPr>
          <a:xfrm>
            <a:off x="3552444" y="5515992"/>
            <a:ext cx="2474088" cy="2023872"/>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grpSp>
        <p:nvGrpSpPr>
          <p:cNvPr id="44" name="Group 43"/>
          <p:cNvGrpSpPr/>
          <p:nvPr/>
        </p:nvGrpSpPr>
        <p:grpSpPr>
          <a:xfrm>
            <a:off x="-286803" y="0"/>
            <a:ext cx="7449249" cy="9144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3420932" y="-28681"/>
            <a:ext cx="2759337" cy="836245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3486822" y="-28680"/>
            <a:ext cx="2628900" cy="83191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679179" y="802511"/>
            <a:ext cx="2671693" cy="7531260"/>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3488167" y="8117712"/>
            <a:ext cx="2628900" cy="1089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550818" y="3547872"/>
            <a:ext cx="2475738" cy="1950720"/>
          </a:xfrm>
        </p:spPr>
        <p:txBody>
          <a:bodyPr anchor="b">
            <a:normAutofit/>
          </a:bodyPr>
          <a:lstStyle>
            <a:lvl1pPr algn="l">
              <a:defRPr sz="2800" b="0"/>
            </a:lvl1pPr>
          </a:lstStyle>
          <a:p>
            <a:r>
              <a:rPr lang="it-IT"/>
              <a:t>Fare clic per modificare lo stile del titolo</a:t>
            </a:r>
            <a:endParaRPr lang="en-US"/>
          </a:p>
        </p:txBody>
      </p:sp>
      <p:sp>
        <p:nvSpPr>
          <p:cNvPr id="3" name="Picture Placeholder 2"/>
          <p:cNvSpPr>
            <a:spLocks noGrp="1"/>
          </p:cNvSpPr>
          <p:nvPr>
            <p:ph type="pic" idx="1"/>
          </p:nvPr>
        </p:nvSpPr>
        <p:spPr>
          <a:xfrm>
            <a:off x="753907" y="925060"/>
            <a:ext cx="2519717" cy="7290816"/>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3550973" y="5510785"/>
            <a:ext cx="2475430" cy="202608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6A17F38B-5DA3-4EF3-8C8B-0AAAA49298F5}" type="datetimeFigureOut">
              <a:rPr lang="it-IT" smtClean="0"/>
              <a:t>30/09/2021</a:t>
            </a:fld>
            <a:endParaRPr lang="it-IT"/>
          </a:p>
        </p:txBody>
      </p:sp>
      <p:sp>
        <p:nvSpPr>
          <p:cNvPr id="6" name="Footer Placeholder 5"/>
          <p:cNvSpPr>
            <a:spLocks noGrp="1"/>
          </p:cNvSpPr>
          <p:nvPr>
            <p:ph type="ftr" sz="quarter" idx="11"/>
          </p:nvPr>
        </p:nvSpPr>
        <p:spPr>
          <a:xfrm>
            <a:off x="3481086" y="7633114"/>
            <a:ext cx="2620248" cy="486833"/>
          </a:xfrm>
        </p:spPr>
        <p:txBody>
          <a:bodyPr>
            <a:normAutofit/>
          </a:bodyPr>
          <a:lstStyle/>
          <a:p>
            <a:endParaRPr lang="it-IT"/>
          </a:p>
        </p:txBody>
      </p:sp>
      <p:sp>
        <p:nvSpPr>
          <p:cNvPr id="7" name="Slide Number Placeholder 6"/>
          <p:cNvSpPr>
            <a:spLocks noGrp="1"/>
          </p:cNvSpPr>
          <p:nvPr>
            <p:ph type="sldNum" sz="quarter" idx="12"/>
          </p:nvPr>
        </p:nvSpPr>
        <p:spPr/>
        <p:txBody>
          <a:bodyPr/>
          <a:lstStyle/>
          <a:p>
            <a:fld id="{65E542E4-EA2D-40FE-A20E-7779D2D755AB}"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228600" y="0"/>
            <a:ext cx="7449249" cy="9144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342900" y="444650"/>
            <a:ext cx="6172200" cy="824752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3420932" y="-28681"/>
            <a:ext cx="2759337" cy="932325"/>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3486822" y="-28680"/>
            <a:ext cx="2628900" cy="83191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82618" y="1370219"/>
            <a:ext cx="5268558" cy="1524000"/>
          </a:xfrm>
          <a:prstGeom prst="rect">
            <a:avLst/>
          </a:prstGeom>
        </p:spPr>
        <p:txBody>
          <a:bodyPr vert="horz" lIns="91440" tIns="45720" rIns="91440" bIns="45720" rtlCol="0" anchor="b">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782619" y="3098203"/>
            <a:ext cx="5082988" cy="4678636"/>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4498041" y="299324"/>
            <a:ext cx="1600200" cy="486833"/>
          </a:xfrm>
          <a:prstGeom prst="rect">
            <a:avLst/>
          </a:prstGeom>
        </p:spPr>
        <p:txBody>
          <a:bodyPr vert="horz" lIns="91440" tIns="45720" rIns="91440" bIns="45720" rtlCol="0" anchor="ctr"/>
          <a:lstStyle>
            <a:lvl1pPr algn="r">
              <a:defRPr sz="1200">
                <a:solidFill>
                  <a:srgbClr val="FEFEFE"/>
                </a:solidFill>
              </a:defRPr>
            </a:lvl1pPr>
          </a:lstStyle>
          <a:p>
            <a:fld id="{6A17F38B-5DA3-4EF3-8C8B-0AAAA49298F5}" type="datetimeFigureOut">
              <a:rPr lang="it-IT" smtClean="0"/>
              <a:t>30/09/2021</a:t>
            </a:fld>
            <a:endParaRPr lang="it-IT"/>
          </a:p>
        </p:txBody>
      </p:sp>
      <p:sp>
        <p:nvSpPr>
          <p:cNvPr id="5" name="Footer Placeholder 4"/>
          <p:cNvSpPr>
            <a:spLocks noGrp="1"/>
          </p:cNvSpPr>
          <p:nvPr>
            <p:ph type="ftr" sz="quarter" idx="3"/>
          </p:nvPr>
        </p:nvSpPr>
        <p:spPr>
          <a:xfrm>
            <a:off x="3481086" y="7802881"/>
            <a:ext cx="2626614" cy="486833"/>
          </a:xfrm>
          <a:prstGeom prst="rect">
            <a:avLst/>
          </a:prstGeom>
        </p:spPr>
        <p:txBody>
          <a:bodyPr vert="horz" lIns="91440" tIns="45720" rIns="91440" bIns="45720" rtlCol="0" anchor="ctr"/>
          <a:lstStyle>
            <a:lvl1pPr algn="r">
              <a:defRPr sz="1200">
                <a:solidFill>
                  <a:schemeClr val="accent1"/>
                </a:solidFill>
              </a:defRPr>
            </a:lvl1pPr>
          </a:lstStyle>
          <a:p>
            <a:endParaRPr lang="it-IT"/>
          </a:p>
        </p:txBody>
      </p:sp>
      <p:sp>
        <p:nvSpPr>
          <p:cNvPr id="6" name="Slide Number Placeholder 5"/>
          <p:cNvSpPr>
            <a:spLocks noGrp="1"/>
          </p:cNvSpPr>
          <p:nvPr>
            <p:ph type="sldNum" sz="quarter" idx="4"/>
          </p:nvPr>
        </p:nvSpPr>
        <p:spPr>
          <a:xfrm>
            <a:off x="3486822" y="299322"/>
            <a:ext cx="999117" cy="486833"/>
          </a:xfrm>
          <a:prstGeom prst="rect">
            <a:avLst/>
          </a:prstGeom>
        </p:spPr>
        <p:txBody>
          <a:bodyPr vert="horz" lIns="91440" tIns="45720" rIns="91440" bIns="45720" rtlCol="0" anchor="ctr"/>
          <a:lstStyle>
            <a:lvl1pPr algn="l">
              <a:defRPr sz="1200">
                <a:solidFill>
                  <a:srgbClr val="FEFEFE"/>
                </a:solidFill>
              </a:defRPr>
            </a:lvl1pPr>
          </a:lstStyle>
          <a:p>
            <a:fld id="{65E542E4-EA2D-40FE-A20E-7779D2D755AB}"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jpeg"/><Relationship Id="rId10" Type="http://schemas.microsoft.com/office/2007/relationships/hdphoto" Target="../media/hdphoto1.wdp"/><Relationship Id="rId4" Type="http://schemas.openxmlformats.org/officeDocument/2006/relationships/image" Target="../media/image3.jpe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31000">
              <a:schemeClr val="accent4">
                <a:lumMod val="75000"/>
              </a:schemeClr>
            </a:gs>
            <a:gs pos="100000">
              <a:schemeClr val="accent5">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CasellaDiTesto 2"/>
          <p:cNvSpPr txBox="1"/>
          <p:nvPr/>
        </p:nvSpPr>
        <p:spPr>
          <a:xfrm>
            <a:off x="3530121" y="-24388"/>
            <a:ext cx="2635183" cy="738664"/>
          </a:xfrm>
          <a:prstGeom prst="rect">
            <a:avLst/>
          </a:prstGeom>
          <a:noFill/>
        </p:spPr>
        <p:txBody>
          <a:bodyPr wrap="square" rtlCol="0" anchor="ctr">
            <a:spAutoFit/>
          </a:bodyPr>
          <a:lstStyle/>
          <a:p>
            <a:r>
              <a:rPr lang="it-IT" sz="1400" b="1" dirty="0">
                <a:solidFill>
                  <a:schemeClr val="bg1"/>
                </a:solidFill>
                <a:latin typeface="Verdana" panose="020B0604030504040204" pitchFamily="34" charset="0"/>
                <a:ea typeface="Verdana" panose="020B0604030504040204" pitchFamily="34" charset="0"/>
              </a:rPr>
              <a:t>Giornata internazionale </a:t>
            </a:r>
            <a:r>
              <a:rPr lang="it-IT" sz="1400" b="1" dirty="0" smtClean="0">
                <a:solidFill>
                  <a:schemeClr val="bg1"/>
                </a:solidFill>
                <a:latin typeface="Verdana" panose="020B0604030504040204" pitchFamily="34" charset="0"/>
                <a:ea typeface="Verdana" panose="020B0604030504040204" pitchFamily="34" charset="0"/>
              </a:rPr>
              <a:t>delle persone anziane</a:t>
            </a:r>
            <a:endParaRPr lang="it-IT" sz="1400" b="1" dirty="0">
              <a:solidFill>
                <a:schemeClr val="bg1"/>
              </a:solidFill>
              <a:latin typeface="Verdana" panose="020B0604030504040204" pitchFamily="34" charset="0"/>
              <a:ea typeface="Verdana" panose="020B0604030504040204" pitchFamily="34" charset="0"/>
            </a:endParaRPr>
          </a:p>
          <a:p>
            <a:pPr algn="ctr"/>
            <a:r>
              <a:rPr lang="it-IT" sz="1400" b="1" dirty="0">
                <a:solidFill>
                  <a:schemeClr val="bg1"/>
                </a:solidFill>
                <a:latin typeface="Verdana" panose="020B0604030504040204" pitchFamily="34" charset="0"/>
                <a:ea typeface="Verdana" panose="020B0604030504040204" pitchFamily="34" charset="0"/>
              </a:rPr>
              <a:t>1 ottobre </a:t>
            </a:r>
            <a:r>
              <a:rPr lang="it-IT" sz="1400" b="1" dirty="0" smtClean="0">
                <a:solidFill>
                  <a:schemeClr val="bg1"/>
                </a:solidFill>
                <a:latin typeface="Verdana" panose="020B0604030504040204" pitchFamily="34" charset="0"/>
                <a:ea typeface="Verdana" panose="020B0604030504040204" pitchFamily="34" charset="0"/>
              </a:rPr>
              <a:t>2021</a:t>
            </a:r>
            <a:endParaRPr lang="it-IT" sz="1400" b="1" dirty="0">
              <a:solidFill>
                <a:schemeClr val="bg1"/>
              </a:solidFill>
              <a:latin typeface="Verdana" panose="020B0604030504040204" pitchFamily="34" charset="0"/>
              <a:ea typeface="Verdana" panose="020B0604030504040204" pitchFamily="34" charset="0"/>
            </a:endParaRPr>
          </a:p>
        </p:txBody>
      </p:sp>
      <p:grpSp>
        <p:nvGrpSpPr>
          <p:cNvPr id="2" name="Gruppo 1"/>
          <p:cNvGrpSpPr/>
          <p:nvPr/>
        </p:nvGrpSpPr>
        <p:grpSpPr>
          <a:xfrm>
            <a:off x="578259" y="2552293"/>
            <a:ext cx="2106034" cy="461665"/>
            <a:chOff x="1409044" y="2516926"/>
            <a:chExt cx="1632040" cy="461665"/>
          </a:xfrm>
        </p:grpSpPr>
        <p:sp>
          <p:nvSpPr>
            <p:cNvPr id="18" name="CasellaDiTesto 17"/>
            <p:cNvSpPr txBox="1"/>
            <p:nvPr/>
          </p:nvSpPr>
          <p:spPr>
            <a:xfrm>
              <a:off x="1409044" y="2516926"/>
              <a:ext cx="1603647" cy="461665"/>
            </a:xfrm>
            <a:prstGeom prst="rect">
              <a:avLst/>
            </a:prstGeom>
            <a:noFill/>
          </p:spPr>
          <p:txBody>
            <a:bodyPr wrap="square" rtlCol="0" anchor="ctr">
              <a:spAutoFit/>
            </a:bodyPr>
            <a:lstStyle/>
            <a:p>
              <a:pPr algn="ctr"/>
              <a:r>
                <a:rPr lang="it-IT" sz="1200" b="1" cap="small" dirty="0">
                  <a:solidFill>
                    <a:srgbClr val="C00000"/>
                  </a:solidFill>
                  <a:latin typeface="Verdana" panose="020B0604030504040204" pitchFamily="34" charset="0"/>
                  <a:ea typeface="Verdana" panose="020B0604030504040204" pitchFamily="34" charset="0"/>
                </a:rPr>
                <a:t>Isolamento sociale</a:t>
              </a:r>
            </a:p>
          </p:txBody>
        </p:sp>
        <p:sp>
          <p:nvSpPr>
            <p:cNvPr id="20" name="Rettangolo arrotondato 19"/>
            <p:cNvSpPr/>
            <p:nvPr/>
          </p:nvSpPr>
          <p:spPr>
            <a:xfrm>
              <a:off x="1419037" y="2606195"/>
              <a:ext cx="1622047" cy="251658"/>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grpSp>
      <p:sp>
        <p:nvSpPr>
          <p:cNvPr id="47" name="CasellaDiTesto 46"/>
          <p:cNvSpPr txBox="1"/>
          <p:nvPr/>
        </p:nvSpPr>
        <p:spPr>
          <a:xfrm>
            <a:off x="3428363" y="6347486"/>
            <a:ext cx="2733861" cy="1015663"/>
          </a:xfrm>
          <a:prstGeom prst="rect">
            <a:avLst/>
          </a:prstGeom>
          <a:noFill/>
        </p:spPr>
        <p:txBody>
          <a:bodyPr wrap="square" rtlCol="0">
            <a:spAutoFit/>
          </a:bodyPr>
          <a:lstStyle/>
          <a:p>
            <a:r>
              <a:rPr lang="it-IT" sz="1200" dirty="0">
                <a:latin typeface="Verdana" panose="020B0604030504040204" pitchFamily="34" charset="0"/>
                <a:ea typeface="Verdana" panose="020B0604030504040204" pitchFamily="34" charset="0"/>
              </a:rPr>
              <a:t>S</a:t>
            </a:r>
            <a:r>
              <a:rPr lang="it-IT" sz="1200" dirty="0" smtClean="0">
                <a:latin typeface="Verdana" panose="020B0604030504040204" pitchFamily="34" charset="0"/>
                <a:ea typeface="Verdana" panose="020B0604030504040204" pitchFamily="34" charset="0"/>
              </a:rPr>
              <a:t>i </a:t>
            </a:r>
            <a:r>
              <a:rPr lang="it-IT" sz="1200" dirty="0">
                <a:latin typeface="Verdana" panose="020B0604030504040204" pitchFamily="34" charset="0"/>
                <a:ea typeface="Verdana" panose="020B0604030504040204" pitchFamily="34" charset="0"/>
              </a:rPr>
              <a:t>riduce </a:t>
            </a:r>
            <a:r>
              <a:rPr lang="it-IT" sz="1200" dirty="0" smtClean="0">
                <a:latin typeface="Verdana" panose="020B0604030504040204" pitchFamily="34" charset="0"/>
                <a:ea typeface="Verdana" panose="020B0604030504040204" pitchFamily="34" charset="0"/>
              </a:rPr>
              <a:t>la </a:t>
            </a:r>
            <a:r>
              <a:rPr lang="it-IT" sz="1200" dirty="0">
                <a:latin typeface="Verdana" panose="020B0604030504040204" pitchFamily="34" charset="0"/>
                <a:ea typeface="Verdana" panose="020B0604030504040204" pitchFamily="34" charset="0"/>
              </a:rPr>
              <a:t>partecipazione alla vita </a:t>
            </a:r>
            <a:r>
              <a:rPr lang="it-IT" sz="1200" dirty="0" smtClean="0">
                <a:latin typeface="Verdana" panose="020B0604030504040204" pitchFamily="34" charset="0"/>
                <a:ea typeface="Verdana" panose="020B0604030504040204" pitchFamily="34" charset="0"/>
              </a:rPr>
              <a:t>sociale, tra </a:t>
            </a:r>
            <a:r>
              <a:rPr lang="it-IT" sz="1200" dirty="0">
                <a:latin typeface="Verdana" panose="020B0604030504040204" pitchFamily="34" charset="0"/>
                <a:ea typeface="Verdana" panose="020B0604030504040204" pitchFamily="34" charset="0"/>
              </a:rPr>
              <a:t>il 2016 e il 2019 il valore è mediamente stabile intorno al 21% e scende al 14% nel </a:t>
            </a:r>
            <a:r>
              <a:rPr lang="it-IT" sz="1200" dirty="0" smtClean="0">
                <a:latin typeface="Verdana" panose="020B0604030504040204" pitchFamily="34" charset="0"/>
                <a:ea typeface="Verdana" panose="020B0604030504040204" pitchFamily="34" charset="0"/>
              </a:rPr>
              <a:t>2020 </a:t>
            </a:r>
            <a:endParaRPr lang="it-IT" sz="1200" dirty="0">
              <a:latin typeface="Verdana" panose="020B0604030504040204" pitchFamily="34" charset="0"/>
              <a:ea typeface="Verdana" panose="020B0604030504040204" pitchFamily="34" charset="0"/>
            </a:endParaRPr>
          </a:p>
        </p:txBody>
      </p:sp>
      <p:grpSp>
        <p:nvGrpSpPr>
          <p:cNvPr id="12" name="Gruppo 11"/>
          <p:cNvGrpSpPr/>
          <p:nvPr/>
        </p:nvGrpSpPr>
        <p:grpSpPr>
          <a:xfrm>
            <a:off x="995532" y="6055048"/>
            <a:ext cx="2106034" cy="261610"/>
            <a:chOff x="565973" y="5576042"/>
            <a:chExt cx="2106034" cy="261610"/>
          </a:xfrm>
        </p:grpSpPr>
        <p:sp>
          <p:nvSpPr>
            <p:cNvPr id="50" name="CasellaDiTesto 49"/>
            <p:cNvSpPr txBox="1"/>
            <p:nvPr/>
          </p:nvSpPr>
          <p:spPr>
            <a:xfrm>
              <a:off x="565973" y="5576042"/>
              <a:ext cx="2106034" cy="261610"/>
            </a:xfrm>
            <a:prstGeom prst="rect">
              <a:avLst/>
            </a:prstGeom>
            <a:noFill/>
          </p:spPr>
          <p:txBody>
            <a:bodyPr wrap="square" rtlCol="0" anchor="ctr">
              <a:spAutoFit/>
            </a:bodyPr>
            <a:lstStyle/>
            <a:p>
              <a:pPr algn="ctr"/>
              <a:r>
                <a:rPr lang="it-IT" sz="1000" b="1" cap="small" dirty="0">
                  <a:solidFill>
                    <a:srgbClr val="C00000"/>
                  </a:solidFill>
                  <a:latin typeface="Verdana" panose="020B0604030504040204" pitchFamily="34" charset="0"/>
                  <a:ea typeface="Verdana" panose="020B0604030504040204" pitchFamily="34" charset="0"/>
                </a:rPr>
                <a:t>Partecipazione</a:t>
              </a:r>
              <a:r>
                <a:rPr lang="it-IT" sz="1100" b="1" cap="small" dirty="0">
                  <a:solidFill>
                    <a:srgbClr val="C00000"/>
                  </a:solidFill>
                </a:rPr>
                <a:t> </a:t>
              </a:r>
              <a:r>
                <a:rPr lang="it-IT" sz="1000" b="1" cap="small" dirty="0">
                  <a:solidFill>
                    <a:srgbClr val="C00000"/>
                  </a:solidFill>
                  <a:latin typeface="Verdana" panose="020B0604030504040204" pitchFamily="34" charset="0"/>
                  <a:ea typeface="Verdana" panose="020B0604030504040204" pitchFamily="34" charset="0"/>
                </a:rPr>
                <a:t>sociale</a:t>
              </a:r>
            </a:p>
          </p:txBody>
        </p:sp>
        <p:sp>
          <p:nvSpPr>
            <p:cNvPr id="51" name="Rettangolo arrotondato 50"/>
            <p:cNvSpPr/>
            <p:nvPr/>
          </p:nvSpPr>
          <p:spPr>
            <a:xfrm>
              <a:off x="690211" y="5592714"/>
              <a:ext cx="1797915" cy="244938"/>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grpSp>
      <p:sp>
        <p:nvSpPr>
          <p:cNvPr id="34" name="CasellaDiTesto 33">
            <a:extLst>
              <a:ext uri="{FF2B5EF4-FFF2-40B4-BE49-F238E27FC236}">
                <a16:creationId xmlns:a16="http://schemas.microsoft.com/office/drawing/2014/main" id="{652B4743-6997-4A28-8127-D89212679EF1}"/>
              </a:ext>
            </a:extLst>
          </p:cNvPr>
          <p:cNvSpPr txBox="1"/>
          <p:nvPr/>
        </p:nvSpPr>
        <p:spPr>
          <a:xfrm>
            <a:off x="624455" y="894136"/>
            <a:ext cx="5537769" cy="523220"/>
          </a:xfrm>
          <a:prstGeom prst="rect">
            <a:avLst/>
          </a:prstGeom>
          <a:noFill/>
        </p:spPr>
        <p:txBody>
          <a:bodyPr wrap="square" rtlCol="0">
            <a:spAutoFit/>
          </a:bodyPr>
          <a:lstStyle/>
          <a:p>
            <a:pPr algn="ctr"/>
            <a:r>
              <a:rPr lang="it-IT" sz="1400" b="1" cap="all" dirty="0" smtClean="0">
                <a:solidFill>
                  <a:srgbClr val="C00000"/>
                </a:solidFill>
                <a:latin typeface="Verdana" panose="020B0604030504040204" pitchFamily="34" charset="0"/>
                <a:ea typeface="Verdana" panose="020B0604030504040204" pitchFamily="34" charset="0"/>
              </a:rPr>
              <a:t>La partecipazione </a:t>
            </a:r>
            <a:r>
              <a:rPr lang="it-IT" sz="1400" b="1" cap="all" dirty="0">
                <a:solidFill>
                  <a:srgbClr val="C00000"/>
                </a:solidFill>
                <a:latin typeface="Verdana" panose="020B0604030504040204" pitchFamily="34" charset="0"/>
                <a:ea typeface="Verdana" panose="020B0604030504040204" pitchFamily="34" charset="0"/>
              </a:rPr>
              <a:t>attiva alla vita </a:t>
            </a:r>
            <a:r>
              <a:rPr lang="it-IT" sz="1400" b="1" cap="all" dirty="0" smtClean="0">
                <a:solidFill>
                  <a:srgbClr val="C00000"/>
                </a:solidFill>
                <a:latin typeface="Verdana" panose="020B0604030504040204" pitchFamily="34" charset="0"/>
                <a:ea typeface="Verdana" panose="020B0604030504040204" pitchFamily="34" charset="0"/>
              </a:rPr>
              <a:t>sociale</a:t>
            </a:r>
          </a:p>
          <a:p>
            <a:pPr algn="ctr"/>
            <a:r>
              <a:rPr lang="it-IT" sz="1400" b="1" cap="all" dirty="0" smtClean="0">
                <a:solidFill>
                  <a:srgbClr val="C00000"/>
                </a:solidFill>
                <a:latin typeface="Verdana" panose="020B0604030504040204" pitchFamily="34" charset="0"/>
                <a:ea typeface="Verdana" panose="020B0604030504040204" pitchFamily="34" charset="0"/>
              </a:rPr>
              <a:t>E gli effetti della pandemia</a:t>
            </a:r>
            <a:endParaRPr lang="it-IT" sz="1400" b="1" cap="all" dirty="0">
              <a:solidFill>
                <a:srgbClr val="C00000"/>
              </a:solidFill>
              <a:latin typeface="Verdana" panose="020B0604030504040204" pitchFamily="34" charset="0"/>
              <a:ea typeface="Verdana" panose="020B0604030504040204" pitchFamily="34" charset="0"/>
            </a:endParaRPr>
          </a:p>
        </p:txBody>
      </p:sp>
      <p:sp>
        <p:nvSpPr>
          <p:cNvPr id="73" name="CasellaDiTesto 72">
            <a:extLst>
              <a:ext uri="{FF2B5EF4-FFF2-40B4-BE49-F238E27FC236}">
                <a16:creationId xmlns:a16="http://schemas.microsoft.com/office/drawing/2014/main" id="{02797EE1-F5CF-46FE-8819-5868E7808B40}"/>
              </a:ext>
            </a:extLst>
          </p:cNvPr>
          <p:cNvSpPr txBox="1"/>
          <p:nvPr/>
        </p:nvSpPr>
        <p:spPr>
          <a:xfrm>
            <a:off x="3393339" y="8465111"/>
            <a:ext cx="3318661" cy="230832"/>
          </a:xfrm>
          <a:prstGeom prst="rect">
            <a:avLst/>
          </a:prstGeom>
          <a:noFill/>
        </p:spPr>
        <p:txBody>
          <a:bodyPr wrap="square" rtlCol="0">
            <a:spAutoFit/>
          </a:bodyPr>
          <a:lstStyle/>
          <a:p>
            <a:pPr algn="ctr"/>
            <a:r>
              <a:rPr lang="it-IT" sz="900" b="1" dirty="0">
                <a:solidFill>
                  <a:srgbClr val="0070C0"/>
                </a:solidFill>
                <a:latin typeface="Verdana" panose="020B0604030504040204" pitchFamily="34" charset="0"/>
                <a:ea typeface="Verdana" panose="020B0604030504040204" pitchFamily="34" charset="0"/>
              </a:rPr>
              <a:t>https://www.epicentro.iss.it/passi-argento/</a:t>
            </a:r>
            <a:endParaRPr lang="it-IT" sz="900" dirty="0">
              <a:solidFill>
                <a:srgbClr val="0070C0"/>
              </a:solidFill>
              <a:latin typeface="Verdana" panose="020B0604030504040204" pitchFamily="34" charset="0"/>
              <a:ea typeface="Verdana" panose="020B0604030504040204" pitchFamily="34" charset="0"/>
            </a:endParaRPr>
          </a:p>
        </p:txBody>
      </p:sp>
      <p:sp>
        <p:nvSpPr>
          <p:cNvPr id="63" name="CasellaDiTesto 62">
            <a:extLst>
              <a:ext uri="{FF2B5EF4-FFF2-40B4-BE49-F238E27FC236}">
                <a16:creationId xmlns:a16="http://schemas.microsoft.com/office/drawing/2014/main" id="{5BE661C7-A143-4535-BA37-C17FFB4E4453}"/>
              </a:ext>
            </a:extLst>
          </p:cNvPr>
          <p:cNvSpPr txBox="1"/>
          <p:nvPr/>
        </p:nvSpPr>
        <p:spPr>
          <a:xfrm>
            <a:off x="2253299" y="1368449"/>
            <a:ext cx="2412268" cy="230832"/>
          </a:xfrm>
          <a:prstGeom prst="rect">
            <a:avLst/>
          </a:prstGeom>
          <a:noFill/>
        </p:spPr>
        <p:txBody>
          <a:bodyPr wrap="square">
            <a:spAutoFit/>
          </a:bodyPr>
          <a:lstStyle/>
          <a:p>
            <a:pPr algn="ctr"/>
            <a:r>
              <a:rPr lang="it-IT" sz="900" b="1" i="1" dirty="0" smtClean="0">
                <a:latin typeface="Verdana" panose="020B0604030504040204" pitchFamily="34" charset="0"/>
                <a:ea typeface="Verdana" panose="020B0604030504040204" pitchFamily="34" charset="0"/>
              </a:rPr>
              <a:t>Dati PASSI d’Argento 2016-2020</a:t>
            </a:r>
            <a:endParaRPr lang="it-IT" sz="900" b="1" i="1" dirty="0">
              <a:latin typeface="Verdana" panose="020B0604030504040204" pitchFamily="34" charset="0"/>
              <a:ea typeface="Verdana" panose="020B0604030504040204" pitchFamily="34" charset="0"/>
            </a:endParaRPr>
          </a:p>
        </p:txBody>
      </p:sp>
      <p:sp>
        <p:nvSpPr>
          <p:cNvPr id="64" name="CasellaDiTesto 63"/>
          <p:cNvSpPr txBox="1"/>
          <p:nvPr/>
        </p:nvSpPr>
        <p:spPr>
          <a:xfrm>
            <a:off x="562666" y="4436676"/>
            <a:ext cx="2792067" cy="1384995"/>
          </a:xfrm>
          <a:prstGeom prst="rect">
            <a:avLst/>
          </a:prstGeom>
          <a:noFill/>
        </p:spPr>
        <p:txBody>
          <a:bodyPr wrap="square" rtlCol="0">
            <a:spAutoFit/>
          </a:bodyPr>
          <a:lstStyle/>
          <a:p>
            <a:pPr algn="just"/>
            <a:r>
              <a:rPr lang="it-IT" sz="1200" dirty="0" smtClean="0">
                <a:latin typeface="Verdana" panose="020B0604030504040204" pitchFamily="34" charset="0"/>
                <a:ea typeface="Verdana" panose="020B0604030504040204" pitchFamily="34" charset="0"/>
              </a:rPr>
              <a:t>A seguito delle restrizioni dovute alla pandemia si </a:t>
            </a:r>
            <a:r>
              <a:rPr lang="it-IT" sz="1200" dirty="0">
                <a:latin typeface="Verdana" panose="020B0604030504040204" pitchFamily="34" charset="0"/>
                <a:ea typeface="Verdana" panose="020B0604030504040204" pitchFamily="34" charset="0"/>
              </a:rPr>
              <a:t>riduce significativamente </a:t>
            </a:r>
            <a:r>
              <a:rPr lang="it-IT" sz="1200" dirty="0" smtClean="0">
                <a:latin typeface="Verdana" panose="020B0604030504040204" pitchFamily="34" charset="0"/>
                <a:ea typeface="Verdana" panose="020B0604030504040204" pitchFamily="34" charset="0"/>
              </a:rPr>
              <a:t>l’opportunità di </a:t>
            </a:r>
            <a:r>
              <a:rPr lang="it-IT" sz="1200" dirty="0">
                <a:latin typeface="Verdana" panose="020B0604030504040204" pitchFamily="34" charset="0"/>
                <a:ea typeface="Verdana" panose="020B0604030504040204" pitchFamily="34" charset="0"/>
              </a:rPr>
              <a:t>rappresentare una risorsa per la propria famiglia e/o per la società: </a:t>
            </a:r>
            <a:r>
              <a:rPr lang="it-IT" sz="1200" dirty="0" smtClean="0">
                <a:latin typeface="Verdana" panose="020B0604030504040204" pitchFamily="34" charset="0"/>
                <a:ea typeface="Verdana" panose="020B0604030504040204" pitchFamily="34" charset="0"/>
              </a:rPr>
              <a:t>si passa dal </a:t>
            </a:r>
            <a:r>
              <a:rPr lang="it-IT" sz="1200" dirty="0">
                <a:latin typeface="Verdana" panose="020B0604030504040204" pitchFamily="34" charset="0"/>
                <a:ea typeface="Verdana" panose="020B0604030504040204" pitchFamily="34" charset="0"/>
              </a:rPr>
              <a:t>30% del 2019 </a:t>
            </a:r>
            <a:r>
              <a:rPr lang="it-IT" sz="1200" dirty="0" smtClean="0">
                <a:latin typeface="Verdana" panose="020B0604030504040204" pitchFamily="34" charset="0"/>
                <a:ea typeface="Verdana" panose="020B0604030504040204" pitchFamily="34" charset="0"/>
              </a:rPr>
              <a:t>al </a:t>
            </a:r>
            <a:r>
              <a:rPr lang="it-IT" sz="1200" dirty="0">
                <a:latin typeface="Verdana" panose="020B0604030504040204" pitchFamily="34" charset="0"/>
                <a:ea typeface="Verdana" panose="020B0604030504040204" pitchFamily="34" charset="0"/>
              </a:rPr>
              <a:t>25% del </a:t>
            </a:r>
            <a:r>
              <a:rPr lang="it-IT" sz="1200" dirty="0" smtClean="0">
                <a:latin typeface="Verdana" panose="020B0604030504040204" pitchFamily="34" charset="0"/>
                <a:ea typeface="Verdana" panose="020B0604030504040204" pitchFamily="34" charset="0"/>
              </a:rPr>
              <a:t>2020. </a:t>
            </a:r>
            <a:endParaRPr lang="it-IT" sz="1200" dirty="0">
              <a:solidFill>
                <a:schemeClr val="tx1">
                  <a:lumMod val="85000"/>
                  <a:lumOff val="15000"/>
                </a:schemeClr>
              </a:solidFill>
              <a:latin typeface="Verdana" panose="020B0604030504040204" pitchFamily="34" charset="0"/>
              <a:ea typeface="Verdana" panose="020B0604030504040204" pitchFamily="34" charset="0"/>
            </a:endParaRPr>
          </a:p>
        </p:txBody>
      </p:sp>
      <p:grpSp>
        <p:nvGrpSpPr>
          <p:cNvPr id="6" name="Gruppo 5"/>
          <p:cNvGrpSpPr/>
          <p:nvPr/>
        </p:nvGrpSpPr>
        <p:grpSpPr>
          <a:xfrm>
            <a:off x="3738985" y="4205843"/>
            <a:ext cx="2020024" cy="461665"/>
            <a:chOff x="3835225" y="1356997"/>
            <a:chExt cx="1649821" cy="461665"/>
          </a:xfrm>
        </p:grpSpPr>
        <p:sp>
          <p:nvSpPr>
            <p:cNvPr id="66" name="CasellaDiTesto 65"/>
            <p:cNvSpPr txBox="1"/>
            <p:nvPr/>
          </p:nvSpPr>
          <p:spPr>
            <a:xfrm>
              <a:off x="3835225" y="1356997"/>
              <a:ext cx="1649821" cy="461665"/>
            </a:xfrm>
            <a:prstGeom prst="rect">
              <a:avLst/>
            </a:prstGeom>
            <a:noFill/>
          </p:spPr>
          <p:txBody>
            <a:bodyPr wrap="square" rtlCol="0" anchor="ctr">
              <a:spAutoFit/>
            </a:bodyPr>
            <a:lstStyle/>
            <a:p>
              <a:pPr algn="ctr"/>
              <a:r>
                <a:rPr lang="it-IT" sz="1200" b="1" cap="small" dirty="0">
                  <a:solidFill>
                    <a:srgbClr val="C00000"/>
                  </a:solidFill>
                  <a:latin typeface="Verdana" panose="020B0604030504040204" pitchFamily="34" charset="0"/>
                  <a:ea typeface="Verdana" panose="020B0604030504040204" pitchFamily="34" charset="0"/>
                </a:rPr>
                <a:t>Anziano - risorsa</a:t>
              </a:r>
            </a:p>
          </p:txBody>
        </p:sp>
        <p:sp>
          <p:nvSpPr>
            <p:cNvPr id="67" name="Rettangolo arrotondato 66"/>
            <p:cNvSpPr/>
            <p:nvPr/>
          </p:nvSpPr>
          <p:spPr>
            <a:xfrm>
              <a:off x="3944371" y="1488926"/>
              <a:ext cx="1486625" cy="228599"/>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200">
                <a:latin typeface="Verdana" panose="020B0604030504040204" pitchFamily="34" charset="0"/>
                <a:ea typeface="Verdana" panose="020B0604030504040204" pitchFamily="34" charset="0"/>
              </a:endParaRPr>
            </a:p>
          </p:txBody>
        </p:sp>
      </p:grpSp>
      <p:sp>
        <p:nvSpPr>
          <p:cNvPr id="21" name="Rettangolo arrotondato 20"/>
          <p:cNvSpPr/>
          <p:nvPr/>
        </p:nvSpPr>
        <p:spPr>
          <a:xfrm>
            <a:off x="482994" y="6236876"/>
            <a:ext cx="6048969" cy="1506334"/>
          </a:xfrm>
          <a:prstGeom prst="round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0519" y="471747"/>
            <a:ext cx="835025" cy="41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descr="C:\Users\Margherita\Desktop\2.jpg"/>
          <p:cNvPicPr>
            <a:picLocks noChangeAspect="1" noChangeArrowheads="1"/>
          </p:cNvPicPr>
          <p:nvPr/>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749009" y="4114505"/>
            <a:ext cx="484304" cy="542022"/>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Margherita\Desktop\3.jpg"/>
          <p:cNvPicPr>
            <a:picLocks noChangeAspect="1" noChangeArrowheads="1"/>
          </p:cNvPicPr>
          <p:nvPr/>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47040" y="5878527"/>
            <a:ext cx="454556" cy="454556"/>
          </a:xfrm>
          <a:prstGeom prst="rect">
            <a:avLst/>
          </a:prstGeom>
          <a:noFill/>
          <a:extLst>
            <a:ext uri="{909E8E84-426E-40DD-AFC4-6F175D3DCCD1}">
              <a14:hiddenFill xmlns:a14="http://schemas.microsoft.com/office/drawing/2010/main">
                <a:solidFill>
                  <a:srgbClr val="FFFFFF"/>
                </a:solidFill>
              </a14:hiddenFill>
            </a:ext>
          </a:extLst>
        </p:spPr>
      </p:pic>
      <p:sp>
        <p:nvSpPr>
          <p:cNvPr id="9" name="CasellaDiTesto 8"/>
          <p:cNvSpPr txBox="1"/>
          <p:nvPr/>
        </p:nvSpPr>
        <p:spPr>
          <a:xfrm>
            <a:off x="3564679" y="2771742"/>
            <a:ext cx="2651016" cy="1015663"/>
          </a:xfrm>
          <a:prstGeom prst="rect">
            <a:avLst/>
          </a:prstGeom>
          <a:noFill/>
        </p:spPr>
        <p:txBody>
          <a:bodyPr wrap="square" rtlCol="0">
            <a:spAutoFit/>
          </a:bodyPr>
          <a:lstStyle/>
          <a:p>
            <a:r>
              <a:rPr lang="it-IT" sz="1200" dirty="0" smtClean="0">
                <a:latin typeface="Verdana" panose="020B0604030504040204" pitchFamily="34" charset="0"/>
                <a:ea typeface="Verdana" panose="020B0604030504040204" pitchFamily="34" charset="0"/>
              </a:rPr>
              <a:t>Il grafico mostra come varia il numero di </a:t>
            </a:r>
            <a:r>
              <a:rPr lang="it-IT" sz="1200" dirty="0">
                <a:latin typeface="Verdana" panose="020B0604030504040204" pitchFamily="34" charset="0"/>
                <a:ea typeface="Verdana" panose="020B0604030504040204" pitchFamily="34" charset="0"/>
              </a:rPr>
              <a:t>persone a rischio di isolamento </a:t>
            </a:r>
            <a:r>
              <a:rPr lang="it-IT" sz="1200" dirty="0" smtClean="0">
                <a:latin typeface="Verdana" panose="020B0604030504040204" pitchFamily="34" charset="0"/>
                <a:ea typeface="Verdana" panose="020B0604030504040204" pitchFamily="34" charset="0"/>
              </a:rPr>
              <a:t>sociale: si passa </a:t>
            </a:r>
            <a:r>
              <a:rPr lang="it-IT" sz="1200" dirty="0">
                <a:latin typeface="Verdana" panose="020B0604030504040204" pitchFamily="34" charset="0"/>
                <a:ea typeface="Verdana" panose="020B0604030504040204" pitchFamily="34" charset="0"/>
              </a:rPr>
              <a:t>dal 22% del 2016 al 17% nel 2019 e </a:t>
            </a:r>
            <a:r>
              <a:rPr lang="it-IT" sz="1200" dirty="0" smtClean="0">
                <a:latin typeface="Verdana" panose="020B0604030504040204" pitchFamily="34" charset="0"/>
                <a:ea typeface="Verdana" panose="020B0604030504040204" pitchFamily="34" charset="0"/>
              </a:rPr>
              <a:t>si arresta nel 2020</a:t>
            </a:r>
            <a:endParaRPr lang="it-IT" sz="1200" dirty="0">
              <a:latin typeface="Verdana" panose="020B0604030504040204" pitchFamily="34" charset="0"/>
              <a:ea typeface="Verdana" panose="020B0604030504040204" pitchFamily="34" charset="0"/>
            </a:endParaRPr>
          </a:p>
        </p:txBody>
      </p:sp>
      <p:sp>
        <p:nvSpPr>
          <p:cNvPr id="16" name="CasellaDiTesto 15"/>
          <p:cNvSpPr txBox="1"/>
          <p:nvPr/>
        </p:nvSpPr>
        <p:spPr>
          <a:xfrm>
            <a:off x="385176" y="7688662"/>
            <a:ext cx="6073634" cy="830997"/>
          </a:xfrm>
          <a:prstGeom prst="rect">
            <a:avLst/>
          </a:prstGeom>
          <a:noFill/>
        </p:spPr>
        <p:txBody>
          <a:bodyPr wrap="square" rtlCol="0">
            <a:spAutoFit/>
          </a:bodyPr>
          <a:lstStyle/>
          <a:p>
            <a:pPr algn="just">
              <a:lnSpc>
                <a:spcPct val="120000"/>
              </a:lnSpc>
            </a:pPr>
            <a:r>
              <a:rPr lang="it-IT" sz="1000" dirty="0" smtClean="0">
                <a:latin typeface="Verdana" panose="020B0604030504040204" pitchFamily="34" charset="0"/>
                <a:ea typeface="Verdana" panose="020B0604030504040204" pitchFamily="34" charset="0"/>
              </a:rPr>
              <a:t>La </a:t>
            </a:r>
            <a:r>
              <a:rPr lang="it-IT" sz="1000" dirty="0">
                <a:latin typeface="Verdana" panose="020B0604030504040204" pitchFamily="34" charset="0"/>
                <a:ea typeface="Verdana" panose="020B0604030504040204" pitchFamily="34" charset="0"/>
              </a:rPr>
              <a:t>quota di persone a rischio di isolamento sociale </a:t>
            </a:r>
            <a:r>
              <a:rPr lang="it-IT" sz="1000" dirty="0" smtClean="0">
                <a:latin typeface="Verdana" panose="020B0604030504040204" pitchFamily="34" charset="0"/>
                <a:ea typeface="Verdana" panose="020B0604030504040204" pitchFamily="34" charset="0"/>
              </a:rPr>
              <a:t>mostra </a:t>
            </a:r>
            <a:r>
              <a:rPr lang="it-IT" sz="1000" dirty="0">
                <a:latin typeface="Verdana" panose="020B0604030504040204" pitchFamily="34" charset="0"/>
                <a:ea typeface="Verdana" panose="020B0604030504040204" pitchFamily="34" charset="0"/>
              </a:rPr>
              <a:t>negli ultimi anni una lenta ma costante riduzione che però sembra arrestarsi proprio nel </a:t>
            </a:r>
            <a:r>
              <a:rPr lang="it-IT" sz="1000" dirty="0" smtClean="0">
                <a:latin typeface="Verdana" panose="020B0604030504040204" pitchFamily="34" charset="0"/>
                <a:ea typeface="Verdana" panose="020B0604030504040204" pitchFamily="34" charset="0"/>
              </a:rPr>
              <a:t>2020. La </a:t>
            </a:r>
            <a:r>
              <a:rPr lang="it-IT" sz="1000" dirty="0">
                <a:latin typeface="Verdana" panose="020B0604030504040204" pitchFamily="34" charset="0"/>
                <a:ea typeface="Verdana" panose="020B0604030504040204" pitchFamily="34" charset="0"/>
              </a:rPr>
              <a:t>partecipazione alla vita sociale (gite e soggiorni organizzati e altri eventi sociali in presenza) e il contributo </a:t>
            </a:r>
            <a:r>
              <a:rPr lang="it-IT" sz="1000" dirty="0" smtClean="0">
                <a:latin typeface="Verdana" panose="020B0604030504040204" pitchFamily="34" charset="0"/>
                <a:ea typeface="Verdana" panose="020B0604030504040204" pitchFamily="34" charset="0"/>
              </a:rPr>
              <a:t>degli anziani come risorsa nel 2020 si riducono </a:t>
            </a:r>
            <a:r>
              <a:rPr lang="it-IT" sz="1000" dirty="0">
                <a:latin typeface="Verdana" panose="020B0604030504040204" pitchFamily="34" charset="0"/>
                <a:ea typeface="Verdana" panose="020B0604030504040204" pitchFamily="34" charset="0"/>
              </a:rPr>
              <a:t>significativamente e </a:t>
            </a:r>
            <a:r>
              <a:rPr lang="it-IT" sz="1000" dirty="0" smtClean="0">
                <a:latin typeface="Verdana" panose="020B0604030504040204" pitchFamily="34" charset="0"/>
                <a:ea typeface="Verdana" panose="020B0604030504040204" pitchFamily="34" charset="0"/>
              </a:rPr>
              <a:t>trasversalmente.</a:t>
            </a:r>
            <a:endParaRPr lang="it-IT" sz="1000" dirty="0">
              <a:latin typeface="Verdana" panose="020B0604030504040204" pitchFamily="34" charset="0"/>
              <a:ea typeface="Verdana" panose="020B0604030504040204" pitchFamily="34" charset="0"/>
            </a:endParaRPr>
          </a:p>
        </p:txBody>
      </p:sp>
      <p:pic>
        <p:nvPicPr>
          <p:cNvPr id="22" name="Immagine 21"/>
          <p:cNvPicPr>
            <a:picLocks noChangeAspect="1"/>
          </p:cNvPicPr>
          <p:nvPr/>
        </p:nvPicPr>
        <p:blipFill>
          <a:blip r:embed="rId6"/>
          <a:stretch>
            <a:fillRect/>
          </a:stretch>
        </p:blipFill>
        <p:spPr>
          <a:xfrm>
            <a:off x="504636" y="3000744"/>
            <a:ext cx="3087826" cy="1307814"/>
          </a:xfrm>
          <a:prstGeom prst="rect">
            <a:avLst/>
          </a:prstGeom>
        </p:spPr>
      </p:pic>
      <p:pic>
        <p:nvPicPr>
          <p:cNvPr id="24" name="Immagine 23"/>
          <p:cNvPicPr>
            <a:picLocks noChangeAspect="1"/>
          </p:cNvPicPr>
          <p:nvPr/>
        </p:nvPicPr>
        <p:blipFill>
          <a:blip r:embed="rId7"/>
          <a:stretch>
            <a:fillRect/>
          </a:stretch>
        </p:blipFill>
        <p:spPr>
          <a:xfrm>
            <a:off x="3459433" y="4618641"/>
            <a:ext cx="2728235" cy="1432377"/>
          </a:xfrm>
          <a:prstGeom prst="rect">
            <a:avLst/>
          </a:prstGeom>
        </p:spPr>
      </p:pic>
      <p:pic>
        <p:nvPicPr>
          <p:cNvPr id="26" name="Immagine 25"/>
          <p:cNvPicPr>
            <a:picLocks noChangeAspect="1"/>
          </p:cNvPicPr>
          <p:nvPr/>
        </p:nvPicPr>
        <p:blipFill>
          <a:blip r:embed="rId8"/>
          <a:stretch>
            <a:fillRect/>
          </a:stretch>
        </p:blipFill>
        <p:spPr>
          <a:xfrm>
            <a:off x="540084" y="6356864"/>
            <a:ext cx="2760879" cy="1254832"/>
          </a:xfrm>
          <a:prstGeom prst="rect">
            <a:avLst/>
          </a:prstGeom>
        </p:spPr>
      </p:pic>
      <p:sp>
        <p:nvSpPr>
          <p:cNvPr id="4" name="CasellaDiTesto 3"/>
          <p:cNvSpPr txBox="1"/>
          <p:nvPr/>
        </p:nvSpPr>
        <p:spPr>
          <a:xfrm>
            <a:off x="434895" y="1673847"/>
            <a:ext cx="5969297" cy="861774"/>
          </a:xfrm>
          <a:prstGeom prst="rect">
            <a:avLst/>
          </a:prstGeom>
          <a:noFill/>
        </p:spPr>
        <p:txBody>
          <a:bodyPr wrap="square" rtlCol="0">
            <a:spAutoFit/>
          </a:bodyPr>
          <a:lstStyle/>
          <a:p>
            <a:pPr algn="just"/>
            <a:r>
              <a:rPr lang="it-IT" sz="1000" dirty="0">
                <a:latin typeface="Verdana" panose="020B0604030504040204" pitchFamily="34" charset="0"/>
                <a:ea typeface="Verdana" panose="020B0604030504040204" pitchFamily="34" charset="0"/>
              </a:rPr>
              <a:t>Con la pandemia gli anziani hanno certamente pagato il costo maggiore, in termini di vite, ma stanno pagando un prezzo molto alto anche in termini di qualità di vita per le conseguenze delle restrizioni imposte dal contenimento del contagio. Il </a:t>
            </a:r>
            <a:r>
              <a:rPr lang="it-IT" sz="1000" dirty="0" err="1">
                <a:latin typeface="Verdana" panose="020B0604030504040204" pitchFamily="34" charset="0"/>
                <a:ea typeface="Verdana" panose="020B0604030504040204" pitchFamily="34" charset="0"/>
              </a:rPr>
              <a:t>lockdown</a:t>
            </a:r>
            <a:r>
              <a:rPr lang="it-IT" sz="1000" dirty="0">
                <a:latin typeface="Verdana" panose="020B0604030504040204" pitchFamily="34" charset="0"/>
                <a:ea typeface="Verdana" panose="020B0604030504040204" pitchFamily="34" charset="0"/>
              </a:rPr>
              <a:t>, l’isolamento prolungato, il distanziamento, la limitazione dei contatti avranno presumibilmente conseguenze anche sulla salute, non solo psicologica, dei nostri anziani. </a:t>
            </a:r>
          </a:p>
        </p:txBody>
      </p:sp>
      <p:pic>
        <p:nvPicPr>
          <p:cNvPr id="25" name="Immagine 24"/>
          <p:cNvPicPr>
            <a:picLocks noChangeAspect="1"/>
          </p:cNvPicPr>
          <p:nvPr/>
        </p:nvPicPr>
        <p:blipFill>
          <a:blip r:embed="rId9" cstate="print">
            <a:duotone>
              <a:schemeClr val="accent5">
                <a:shade val="45000"/>
                <a:satMod val="135000"/>
              </a:schemeClr>
              <a:prstClr val="white"/>
            </a:duotone>
            <a:extLst>
              <a:ext uri="{BEBA8EAE-BF5A-486C-A8C5-ECC9F3942E4B}">
                <a14:imgProps xmlns:a14="http://schemas.microsoft.com/office/drawing/2010/main">
                  <a14:imgLayer r:embed="rId10">
                    <a14:imgEffect>
                      <a14:backgroundRemoval t="10000" b="99706" l="1569" r="89804"/>
                    </a14:imgEffect>
                    <a14:imgEffect>
                      <a14:colorTemperature colorTemp="88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2968903" y="2529449"/>
            <a:ext cx="479657" cy="639543"/>
          </a:xfrm>
          <a:prstGeom prst="rect">
            <a:avLst/>
          </a:prstGeom>
        </p:spPr>
      </p:pic>
    </p:spTree>
    <p:extLst>
      <p:ext uri="{BB962C8B-B14F-4D97-AF65-F5344CB8AC3E}">
        <p14:creationId xmlns:p14="http://schemas.microsoft.com/office/powerpoint/2010/main" val="40779981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Cravatta nera">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2C0148A2CF53964592E33AA60802D1DA" ma:contentTypeVersion="14" ma:contentTypeDescription="Creare un nuovo documento." ma:contentTypeScope="" ma:versionID="a399d6f9f17b2e6ed5a97dd73e968397">
  <xsd:schema xmlns:xsd="http://www.w3.org/2001/XMLSchema" xmlns:xs="http://www.w3.org/2001/XMLSchema" xmlns:p="http://schemas.microsoft.com/office/2006/metadata/properties" xmlns:ns3="a149ad94-6485-4b72-afcc-5c754dee1b9d" xmlns:ns4="6092d9a8-1d2b-4621-9321-b20059a4e153" targetNamespace="http://schemas.microsoft.com/office/2006/metadata/properties" ma:root="true" ma:fieldsID="39d2beb3822719816bdd535414e7098d" ns3:_="" ns4:_="">
    <xsd:import namespace="a149ad94-6485-4b72-afcc-5c754dee1b9d"/>
    <xsd:import namespace="6092d9a8-1d2b-4621-9321-b20059a4e153"/>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49ad94-6485-4b72-afcc-5c754dee1b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092d9a8-1d2b-4621-9321-b20059a4e153" elementFormDefault="qualified">
    <xsd:import namespace="http://schemas.microsoft.com/office/2006/documentManagement/types"/>
    <xsd:import namespace="http://schemas.microsoft.com/office/infopath/2007/PartnerControls"/>
    <xsd:element name="SharedWithUsers" ma:index="16"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Condiviso con dettagli" ma:internalName="SharedWithDetails" ma:readOnly="true">
      <xsd:simpleType>
        <xsd:restriction base="dms:Note">
          <xsd:maxLength value="255"/>
        </xsd:restriction>
      </xsd:simpleType>
    </xsd:element>
    <xsd:element name="SharingHintHash" ma:index="18" nillable="true" ma:displayName="Hash suggerimento condivisione"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A6E78AD-7A9D-4222-9DBA-F089DB1634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49ad94-6485-4b72-afcc-5c754dee1b9d"/>
    <ds:schemaRef ds:uri="6092d9a8-1d2b-4621-9321-b20059a4e1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1AB2717-2C14-4214-AE5A-46F25A50348C}">
  <ds:schemaRefs>
    <ds:schemaRef ds:uri="http://schemas.openxmlformats.org/package/2006/metadata/core-properties"/>
    <ds:schemaRef ds:uri="6092d9a8-1d2b-4621-9321-b20059a4e153"/>
    <ds:schemaRef ds:uri="http://www.w3.org/XML/1998/namespace"/>
    <ds:schemaRef ds:uri="http://schemas.microsoft.com/office/2006/documentManagement/types"/>
    <ds:schemaRef ds:uri="http://purl.org/dc/terms/"/>
    <ds:schemaRef ds:uri="http://purl.org/dc/elements/1.1/"/>
    <ds:schemaRef ds:uri="a149ad94-6485-4b72-afcc-5c754dee1b9d"/>
    <ds:schemaRef ds:uri="http://schemas.microsoft.com/office/2006/metadata/properties"/>
    <ds:schemaRef ds:uri="http://schemas.microsoft.com/office/infopath/2007/PartnerControls"/>
    <ds:schemaRef ds:uri="http://purl.org/dc/dcmitype/"/>
  </ds:schemaRefs>
</ds:datastoreItem>
</file>

<file path=customXml/itemProps3.xml><?xml version="1.0" encoding="utf-8"?>
<ds:datastoreItem xmlns:ds="http://schemas.openxmlformats.org/officeDocument/2006/customXml" ds:itemID="{E5571366-6DE5-4946-BB0A-83396241BE1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Austin</Template>
  <TotalTime>5754</TotalTime>
  <Words>262</Words>
  <Application>Microsoft Office PowerPoint</Application>
  <PresentationFormat>Presentazione su schermo (4:3)</PresentationFormat>
  <Paragraphs>15</Paragraphs>
  <Slides>1</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vt:i4>
      </vt:variant>
    </vt:vector>
  </HeadingPairs>
  <TitlesOfParts>
    <vt:vector size="6" baseType="lpstr">
      <vt:lpstr>Calibri</vt:lpstr>
      <vt:lpstr>Garamond</vt:lpstr>
      <vt:lpstr>Verdana</vt:lpstr>
      <vt:lpstr>Wingdings 2</vt:lpstr>
      <vt:lpstr>Austin</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susanna</dc:creator>
  <cp:lastModifiedBy>De Vecchis Daniela</cp:lastModifiedBy>
  <cp:revision>269</cp:revision>
  <cp:lastPrinted>2020-09-30T14:52:29Z</cp:lastPrinted>
  <dcterms:created xsi:type="dcterms:W3CDTF">2020-08-04T13:57:44Z</dcterms:created>
  <dcterms:modified xsi:type="dcterms:W3CDTF">2021-09-30T08:51:37Z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0x0101002C0148A2CF53964592E33AA60802D1DA</vt:lpwstr>
  </property>
</Properties>
</file>