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10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CF1DA-8871-44F4-BF65-E65AD8AAC3BD}" type="datetimeFigureOut">
              <a:rPr lang="it-IT" smtClean="0"/>
              <a:t>15/05/2014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553F9-2425-41AB-A57B-0067323397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0779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5A5B9-1D86-4321-8D84-BEA872B0289F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15/05/2014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AD2CC-1913-47FB-8E88-8C34FC9C98D9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337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7B42B-AD16-4889-BA00-6E3F9ACAD136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15/05/2014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F93EC-8FEE-45D4-9245-D0D27A08482B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132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AE39C-C77D-4EF2-AFF5-ADE4D8A881E0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15/05/2014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725FC-A074-433F-9AA3-53985DF2B578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504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73343-4386-43C8-AF03-DB7BF26103D8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15/05/2014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8D7B9-4215-4846-B749-E808E9C0D79F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851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6BCDD-B6E3-4BA0-B927-288261A36A5A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15/05/2014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662DC-981A-4EF0-949D-114C09E21173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7198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537AE-16D6-4619-B304-D2E165F5404B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15/05/2014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5713D-5AE6-4413-9A99-C9CC1641068E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5237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F6980-41E5-496C-AD21-0DC163DDFFFF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15/05/2014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3E65F-4294-40F9-BC92-B87146B0963C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486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BD622-02C7-4C39-AEF9-01DB388F7EE8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15/05/2014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3B527-1BF4-432B-B5CC-B3FAE50C7867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500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2A3ED-D8CB-4284-8DB5-F11FF06A9289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15/05/2014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5C95D-39FA-4FD2-B503-EB03CF5D6C37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4319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CDB54-AE40-4B53-A226-F39E7F5E2BA8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15/05/2014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05F93-AEE0-4F4D-A266-DC606416CFA2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1727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74FEC-3363-4E7D-ADDA-E1F977962735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15/05/2014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CFCD2-27B5-4274-A993-FDB5F691B828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191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15/05/2014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15/05/2014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15/05/2014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15/05/2014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15/05/2014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2051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EA6FE79-953E-49F0-A1F3-958050E7A4CA}" type="datetimeFigureOut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15/05/2014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D5B6661-ADE4-44E3-BFC5-611013E79C1A}" type="slidenum">
              <a:rPr lang="it-IT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188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../media/image1.png"/><Relationship Id="rId10" Type="http://schemas.openxmlformats.org/officeDocument/2006/relationships/image" Target="../media/image3.png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Text Box 2"/>
          <p:cNvSpPr txBox="1">
            <a:spLocks noChangeArrowheads="1"/>
          </p:cNvSpPr>
          <p:nvPr/>
        </p:nvSpPr>
        <p:spPr bwMode="auto">
          <a:xfrm>
            <a:off x="252413" y="838200"/>
            <a:ext cx="8677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it-IT" altLang="it-IT" dirty="0" smtClean="0">
                <a:solidFill>
                  <a:prstClr val="white"/>
                </a:solidFill>
                <a:cs typeface="Arial" pitchFamily="34" charset="0"/>
              </a:rPr>
              <a:t>Trend nazionale vendita sale iodato: 2006-2012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76200" y="6208713"/>
          <a:ext cx="53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Fotografia Photo Editor" r:id="rId4" imgW="3809524" imgH="3809524" progId="MSPhotoEd.3">
                  <p:embed/>
                </p:oleObj>
              </mc:Choice>
              <mc:Fallback>
                <p:oleObj name="Fotografia Photo Editor" r:id="rId4" imgW="3809524" imgH="3809524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6208713"/>
                        <a:ext cx="53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31" name="Group 4"/>
          <p:cNvGrpSpPr>
            <a:grpSpLocks/>
          </p:cNvGrpSpPr>
          <p:nvPr/>
        </p:nvGrpSpPr>
        <p:grpSpPr bwMode="auto">
          <a:xfrm>
            <a:off x="8045450" y="6092825"/>
            <a:ext cx="990600" cy="685800"/>
            <a:chOff x="1440" y="3120"/>
            <a:chExt cx="796" cy="602"/>
          </a:xfrm>
        </p:grpSpPr>
        <p:sp>
          <p:nvSpPr>
            <p:cNvPr id="2" name="AutoShape 5"/>
            <p:cNvSpPr>
              <a:spLocks noChangeArrowheads="1"/>
            </p:cNvSpPr>
            <p:nvPr/>
          </p:nvSpPr>
          <p:spPr bwMode="auto">
            <a:xfrm>
              <a:off x="1440" y="3212"/>
              <a:ext cx="796" cy="286"/>
            </a:xfrm>
            <a:prstGeom prst="octagon">
              <a:avLst>
                <a:gd name="adj" fmla="val 0"/>
              </a:avLst>
            </a:prstGeom>
            <a:solidFill>
              <a:schemeClr val="hlink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>
              <a:outerShdw dist="107763" dir="81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it-IT">
                <a:solidFill>
                  <a:prstClr val="black"/>
                </a:solidFill>
              </a:endParaRPr>
            </a:p>
          </p:txBody>
        </p:sp>
        <p:grpSp>
          <p:nvGrpSpPr>
            <p:cNvPr id="1040" name="Group 6"/>
            <p:cNvGrpSpPr>
              <a:grpSpLocks/>
            </p:cNvGrpSpPr>
            <p:nvPr/>
          </p:nvGrpSpPr>
          <p:grpSpPr bwMode="auto">
            <a:xfrm>
              <a:off x="1630" y="3120"/>
              <a:ext cx="498" cy="602"/>
              <a:chOff x="1440" y="912"/>
              <a:chExt cx="2578" cy="3117"/>
            </a:xfrm>
          </p:grpSpPr>
          <p:sp>
            <p:nvSpPr>
              <p:cNvPr id="1042" name="Freeform 7"/>
              <p:cNvSpPr>
                <a:spLocks/>
              </p:cNvSpPr>
              <p:nvPr/>
            </p:nvSpPr>
            <p:spPr bwMode="auto">
              <a:xfrm>
                <a:off x="1602" y="2578"/>
                <a:ext cx="397" cy="717"/>
              </a:xfrm>
              <a:custGeom>
                <a:avLst/>
                <a:gdLst>
                  <a:gd name="T0" fmla="*/ 3 w 462"/>
                  <a:gd name="T1" fmla="*/ 2 h 883"/>
                  <a:gd name="T2" fmla="*/ 3 w 462"/>
                  <a:gd name="T3" fmla="*/ 2 h 883"/>
                  <a:gd name="T4" fmla="*/ 3 w 462"/>
                  <a:gd name="T5" fmla="*/ 2 h 883"/>
                  <a:gd name="T6" fmla="*/ 3 w 462"/>
                  <a:gd name="T7" fmla="*/ 2 h 883"/>
                  <a:gd name="T8" fmla="*/ 3 w 462"/>
                  <a:gd name="T9" fmla="*/ 2 h 883"/>
                  <a:gd name="T10" fmla="*/ 3 w 462"/>
                  <a:gd name="T11" fmla="*/ 2 h 883"/>
                  <a:gd name="T12" fmla="*/ 3 w 462"/>
                  <a:gd name="T13" fmla="*/ 2 h 883"/>
                  <a:gd name="T14" fmla="*/ 3 w 462"/>
                  <a:gd name="T15" fmla="*/ 2 h 883"/>
                  <a:gd name="T16" fmla="*/ 3 w 462"/>
                  <a:gd name="T17" fmla="*/ 2 h 883"/>
                  <a:gd name="T18" fmla="*/ 3 w 462"/>
                  <a:gd name="T19" fmla="*/ 2 h 883"/>
                  <a:gd name="T20" fmla="*/ 3 w 462"/>
                  <a:gd name="T21" fmla="*/ 2 h 883"/>
                  <a:gd name="T22" fmla="*/ 3 w 462"/>
                  <a:gd name="T23" fmla="*/ 2 h 883"/>
                  <a:gd name="T24" fmla="*/ 3 w 462"/>
                  <a:gd name="T25" fmla="*/ 2 h 883"/>
                  <a:gd name="T26" fmla="*/ 3 w 462"/>
                  <a:gd name="T27" fmla="*/ 2 h 883"/>
                  <a:gd name="T28" fmla="*/ 3 w 462"/>
                  <a:gd name="T29" fmla="*/ 2 h 883"/>
                  <a:gd name="T30" fmla="*/ 3 w 462"/>
                  <a:gd name="T31" fmla="*/ 2 h 883"/>
                  <a:gd name="T32" fmla="*/ 3 w 462"/>
                  <a:gd name="T33" fmla="*/ 2 h 883"/>
                  <a:gd name="T34" fmla="*/ 3 w 462"/>
                  <a:gd name="T35" fmla="*/ 2 h 883"/>
                  <a:gd name="T36" fmla="*/ 3 w 462"/>
                  <a:gd name="T37" fmla="*/ 2 h 883"/>
                  <a:gd name="T38" fmla="*/ 3 w 462"/>
                  <a:gd name="T39" fmla="*/ 2 h 883"/>
                  <a:gd name="T40" fmla="*/ 3 w 462"/>
                  <a:gd name="T41" fmla="*/ 2 h 883"/>
                  <a:gd name="T42" fmla="*/ 3 w 462"/>
                  <a:gd name="T43" fmla="*/ 2 h 883"/>
                  <a:gd name="T44" fmla="*/ 3 w 462"/>
                  <a:gd name="T45" fmla="*/ 2 h 883"/>
                  <a:gd name="T46" fmla="*/ 3 w 462"/>
                  <a:gd name="T47" fmla="*/ 2 h 883"/>
                  <a:gd name="T48" fmla="*/ 3 w 462"/>
                  <a:gd name="T49" fmla="*/ 2 h 883"/>
                  <a:gd name="T50" fmla="*/ 3 w 462"/>
                  <a:gd name="T51" fmla="*/ 2 h 883"/>
                  <a:gd name="T52" fmla="*/ 3 w 462"/>
                  <a:gd name="T53" fmla="*/ 2 h 883"/>
                  <a:gd name="T54" fmla="*/ 3 w 462"/>
                  <a:gd name="T55" fmla="*/ 2 h 883"/>
                  <a:gd name="T56" fmla="*/ 3 w 462"/>
                  <a:gd name="T57" fmla="*/ 2 h 883"/>
                  <a:gd name="T58" fmla="*/ 3 w 462"/>
                  <a:gd name="T59" fmla="*/ 2 h 883"/>
                  <a:gd name="T60" fmla="*/ 3 w 462"/>
                  <a:gd name="T61" fmla="*/ 2 h 883"/>
                  <a:gd name="T62" fmla="*/ 3 w 462"/>
                  <a:gd name="T63" fmla="*/ 2 h 883"/>
                  <a:gd name="T64" fmla="*/ 3 w 462"/>
                  <a:gd name="T65" fmla="*/ 2 h 883"/>
                  <a:gd name="T66" fmla="*/ 3 w 462"/>
                  <a:gd name="T67" fmla="*/ 2 h 883"/>
                  <a:gd name="T68" fmla="*/ 3 w 462"/>
                  <a:gd name="T69" fmla="*/ 2 h 883"/>
                  <a:gd name="T70" fmla="*/ 3 w 462"/>
                  <a:gd name="T71" fmla="*/ 2 h 883"/>
                  <a:gd name="T72" fmla="*/ 3 w 462"/>
                  <a:gd name="T73" fmla="*/ 2 h 883"/>
                  <a:gd name="T74" fmla="*/ 3 w 462"/>
                  <a:gd name="T75" fmla="*/ 2 h 883"/>
                  <a:gd name="T76" fmla="*/ 3 w 462"/>
                  <a:gd name="T77" fmla="*/ 2 h 883"/>
                  <a:gd name="T78" fmla="*/ 3 w 462"/>
                  <a:gd name="T79" fmla="*/ 2 h 883"/>
                  <a:gd name="T80" fmla="*/ 3 w 462"/>
                  <a:gd name="T81" fmla="*/ 2 h 88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62"/>
                  <a:gd name="T124" fmla="*/ 0 h 883"/>
                  <a:gd name="T125" fmla="*/ 462 w 462"/>
                  <a:gd name="T126" fmla="*/ 883 h 88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62" h="883">
                    <a:moveTo>
                      <a:pt x="37" y="91"/>
                    </a:moveTo>
                    <a:lnTo>
                      <a:pt x="16" y="107"/>
                    </a:lnTo>
                    <a:lnTo>
                      <a:pt x="16" y="132"/>
                    </a:lnTo>
                    <a:lnTo>
                      <a:pt x="22" y="152"/>
                    </a:lnTo>
                    <a:lnTo>
                      <a:pt x="6" y="173"/>
                    </a:lnTo>
                    <a:lnTo>
                      <a:pt x="14" y="195"/>
                    </a:lnTo>
                    <a:lnTo>
                      <a:pt x="6" y="222"/>
                    </a:lnTo>
                    <a:lnTo>
                      <a:pt x="16" y="228"/>
                    </a:lnTo>
                    <a:lnTo>
                      <a:pt x="47" y="222"/>
                    </a:lnTo>
                    <a:lnTo>
                      <a:pt x="57" y="251"/>
                    </a:lnTo>
                    <a:lnTo>
                      <a:pt x="66" y="296"/>
                    </a:lnTo>
                    <a:lnTo>
                      <a:pt x="62" y="329"/>
                    </a:lnTo>
                    <a:lnTo>
                      <a:pt x="78" y="358"/>
                    </a:lnTo>
                    <a:lnTo>
                      <a:pt x="70" y="387"/>
                    </a:lnTo>
                    <a:lnTo>
                      <a:pt x="66" y="403"/>
                    </a:lnTo>
                    <a:lnTo>
                      <a:pt x="66" y="428"/>
                    </a:lnTo>
                    <a:lnTo>
                      <a:pt x="47" y="450"/>
                    </a:lnTo>
                    <a:lnTo>
                      <a:pt x="47" y="479"/>
                    </a:lnTo>
                    <a:lnTo>
                      <a:pt x="47" y="499"/>
                    </a:lnTo>
                    <a:lnTo>
                      <a:pt x="62" y="520"/>
                    </a:lnTo>
                    <a:lnTo>
                      <a:pt x="66" y="540"/>
                    </a:lnTo>
                    <a:lnTo>
                      <a:pt x="66" y="565"/>
                    </a:lnTo>
                    <a:lnTo>
                      <a:pt x="41" y="588"/>
                    </a:lnTo>
                    <a:lnTo>
                      <a:pt x="33" y="602"/>
                    </a:lnTo>
                    <a:lnTo>
                      <a:pt x="29" y="635"/>
                    </a:lnTo>
                    <a:lnTo>
                      <a:pt x="22" y="647"/>
                    </a:lnTo>
                    <a:lnTo>
                      <a:pt x="8" y="655"/>
                    </a:lnTo>
                    <a:lnTo>
                      <a:pt x="6" y="695"/>
                    </a:lnTo>
                    <a:lnTo>
                      <a:pt x="0" y="729"/>
                    </a:lnTo>
                    <a:lnTo>
                      <a:pt x="14" y="746"/>
                    </a:lnTo>
                    <a:lnTo>
                      <a:pt x="33" y="771"/>
                    </a:lnTo>
                    <a:lnTo>
                      <a:pt x="49" y="783"/>
                    </a:lnTo>
                    <a:lnTo>
                      <a:pt x="61" y="816"/>
                    </a:lnTo>
                    <a:lnTo>
                      <a:pt x="62" y="853"/>
                    </a:lnTo>
                    <a:lnTo>
                      <a:pt x="78" y="869"/>
                    </a:lnTo>
                    <a:lnTo>
                      <a:pt x="96" y="849"/>
                    </a:lnTo>
                    <a:lnTo>
                      <a:pt x="111" y="849"/>
                    </a:lnTo>
                    <a:lnTo>
                      <a:pt x="148" y="883"/>
                    </a:lnTo>
                    <a:lnTo>
                      <a:pt x="166" y="853"/>
                    </a:lnTo>
                    <a:lnTo>
                      <a:pt x="199" y="834"/>
                    </a:lnTo>
                    <a:lnTo>
                      <a:pt x="218" y="824"/>
                    </a:lnTo>
                    <a:lnTo>
                      <a:pt x="207" y="795"/>
                    </a:lnTo>
                    <a:lnTo>
                      <a:pt x="203" y="771"/>
                    </a:lnTo>
                    <a:lnTo>
                      <a:pt x="232" y="775"/>
                    </a:lnTo>
                    <a:lnTo>
                      <a:pt x="267" y="762"/>
                    </a:lnTo>
                    <a:lnTo>
                      <a:pt x="285" y="791"/>
                    </a:lnTo>
                    <a:lnTo>
                      <a:pt x="300" y="795"/>
                    </a:lnTo>
                    <a:lnTo>
                      <a:pt x="339" y="812"/>
                    </a:lnTo>
                    <a:lnTo>
                      <a:pt x="351" y="805"/>
                    </a:lnTo>
                    <a:lnTo>
                      <a:pt x="347" y="668"/>
                    </a:lnTo>
                    <a:lnTo>
                      <a:pt x="372" y="586"/>
                    </a:lnTo>
                    <a:lnTo>
                      <a:pt x="404" y="458"/>
                    </a:lnTo>
                    <a:lnTo>
                      <a:pt x="408" y="380"/>
                    </a:lnTo>
                    <a:lnTo>
                      <a:pt x="454" y="335"/>
                    </a:lnTo>
                    <a:lnTo>
                      <a:pt x="462" y="317"/>
                    </a:lnTo>
                    <a:lnTo>
                      <a:pt x="446" y="296"/>
                    </a:lnTo>
                    <a:lnTo>
                      <a:pt x="441" y="263"/>
                    </a:lnTo>
                    <a:lnTo>
                      <a:pt x="437" y="232"/>
                    </a:lnTo>
                    <a:lnTo>
                      <a:pt x="415" y="198"/>
                    </a:lnTo>
                    <a:lnTo>
                      <a:pt x="429" y="169"/>
                    </a:lnTo>
                    <a:lnTo>
                      <a:pt x="400" y="144"/>
                    </a:lnTo>
                    <a:lnTo>
                      <a:pt x="400" y="74"/>
                    </a:lnTo>
                    <a:lnTo>
                      <a:pt x="374" y="54"/>
                    </a:lnTo>
                    <a:lnTo>
                      <a:pt x="380" y="29"/>
                    </a:lnTo>
                    <a:lnTo>
                      <a:pt x="351" y="21"/>
                    </a:lnTo>
                    <a:lnTo>
                      <a:pt x="333" y="29"/>
                    </a:lnTo>
                    <a:lnTo>
                      <a:pt x="318" y="0"/>
                    </a:lnTo>
                    <a:lnTo>
                      <a:pt x="285" y="33"/>
                    </a:lnTo>
                    <a:lnTo>
                      <a:pt x="281" y="50"/>
                    </a:lnTo>
                    <a:lnTo>
                      <a:pt x="259" y="58"/>
                    </a:lnTo>
                    <a:lnTo>
                      <a:pt x="248" y="54"/>
                    </a:lnTo>
                    <a:lnTo>
                      <a:pt x="226" y="80"/>
                    </a:lnTo>
                    <a:lnTo>
                      <a:pt x="222" y="95"/>
                    </a:lnTo>
                    <a:lnTo>
                      <a:pt x="185" y="124"/>
                    </a:lnTo>
                    <a:lnTo>
                      <a:pt x="174" y="117"/>
                    </a:lnTo>
                    <a:lnTo>
                      <a:pt x="148" y="120"/>
                    </a:lnTo>
                    <a:lnTo>
                      <a:pt x="137" y="140"/>
                    </a:lnTo>
                    <a:lnTo>
                      <a:pt x="111" y="157"/>
                    </a:lnTo>
                    <a:lnTo>
                      <a:pt x="86" y="152"/>
                    </a:lnTo>
                    <a:lnTo>
                      <a:pt x="66" y="132"/>
                    </a:lnTo>
                    <a:lnTo>
                      <a:pt x="55" y="132"/>
                    </a:lnTo>
                    <a:lnTo>
                      <a:pt x="37" y="120"/>
                    </a:lnTo>
                    <a:lnTo>
                      <a:pt x="37" y="91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1043" name="Freeform 8"/>
              <p:cNvSpPr>
                <a:spLocks/>
              </p:cNvSpPr>
              <p:nvPr/>
            </p:nvSpPr>
            <p:spPr bwMode="auto">
              <a:xfrm>
                <a:off x="3341" y="3009"/>
                <a:ext cx="356" cy="664"/>
              </a:xfrm>
              <a:custGeom>
                <a:avLst/>
                <a:gdLst>
                  <a:gd name="T0" fmla="*/ 0 w 414"/>
                  <a:gd name="T1" fmla="*/ 2 h 816"/>
                  <a:gd name="T2" fmla="*/ 3 w 414"/>
                  <a:gd name="T3" fmla="*/ 2 h 816"/>
                  <a:gd name="T4" fmla="*/ 3 w 414"/>
                  <a:gd name="T5" fmla="*/ 2 h 816"/>
                  <a:gd name="T6" fmla="*/ 3 w 414"/>
                  <a:gd name="T7" fmla="*/ 2 h 816"/>
                  <a:gd name="T8" fmla="*/ 3 w 414"/>
                  <a:gd name="T9" fmla="*/ 2 h 816"/>
                  <a:gd name="T10" fmla="*/ 3 w 414"/>
                  <a:gd name="T11" fmla="*/ 2 h 816"/>
                  <a:gd name="T12" fmla="*/ 3 w 414"/>
                  <a:gd name="T13" fmla="*/ 2 h 816"/>
                  <a:gd name="T14" fmla="*/ 3 w 414"/>
                  <a:gd name="T15" fmla="*/ 2 h 816"/>
                  <a:gd name="T16" fmla="*/ 3 w 414"/>
                  <a:gd name="T17" fmla="*/ 2 h 816"/>
                  <a:gd name="T18" fmla="*/ 3 w 414"/>
                  <a:gd name="T19" fmla="*/ 2 h 816"/>
                  <a:gd name="T20" fmla="*/ 3 w 414"/>
                  <a:gd name="T21" fmla="*/ 2 h 816"/>
                  <a:gd name="T22" fmla="*/ 3 w 414"/>
                  <a:gd name="T23" fmla="*/ 2 h 816"/>
                  <a:gd name="T24" fmla="*/ 3 w 414"/>
                  <a:gd name="T25" fmla="*/ 2 h 816"/>
                  <a:gd name="T26" fmla="*/ 3 w 414"/>
                  <a:gd name="T27" fmla="*/ 2 h 816"/>
                  <a:gd name="T28" fmla="*/ 3 w 414"/>
                  <a:gd name="T29" fmla="*/ 2 h 816"/>
                  <a:gd name="T30" fmla="*/ 3 w 414"/>
                  <a:gd name="T31" fmla="*/ 2 h 816"/>
                  <a:gd name="T32" fmla="*/ 3 w 414"/>
                  <a:gd name="T33" fmla="*/ 2 h 816"/>
                  <a:gd name="T34" fmla="*/ 3 w 414"/>
                  <a:gd name="T35" fmla="*/ 2 h 816"/>
                  <a:gd name="T36" fmla="*/ 3 w 414"/>
                  <a:gd name="T37" fmla="*/ 2 h 816"/>
                  <a:gd name="T38" fmla="*/ 3 w 414"/>
                  <a:gd name="T39" fmla="*/ 2 h 816"/>
                  <a:gd name="T40" fmla="*/ 3 w 414"/>
                  <a:gd name="T41" fmla="*/ 2 h 816"/>
                  <a:gd name="T42" fmla="*/ 3 w 414"/>
                  <a:gd name="T43" fmla="*/ 2 h 816"/>
                  <a:gd name="T44" fmla="*/ 3 w 414"/>
                  <a:gd name="T45" fmla="*/ 2 h 816"/>
                  <a:gd name="T46" fmla="*/ 0 w 414"/>
                  <a:gd name="T47" fmla="*/ 2 h 816"/>
                  <a:gd name="T48" fmla="*/ 3 w 414"/>
                  <a:gd name="T49" fmla="*/ 2 h 816"/>
                  <a:gd name="T50" fmla="*/ 0 w 414"/>
                  <a:gd name="T51" fmla="*/ 2 h 816"/>
                  <a:gd name="T52" fmla="*/ 3 w 414"/>
                  <a:gd name="T53" fmla="*/ 2 h 816"/>
                  <a:gd name="T54" fmla="*/ 3 w 414"/>
                  <a:gd name="T55" fmla="*/ 2 h 816"/>
                  <a:gd name="T56" fmla="*/ 3 w 414"/>
                  <a:gd name="T57" fmla="*/ 2 h 816"/>
                  <a:gd name="T58" fmla="*/ 3 w 414"/>
                  <a:gd name="T59" fmla="*/ 2 h 816"/>
                  <a:gd name="T60" fmla="*/ 3 w 414"/>
                  <a:gd name="T61" fmla="*/ 2 h 816"/>
                  <a:gd name="T62" fmla="*/ 3 w 414"/>
                  <a:gd name="T63" fmla="*/ 2 h 816"/>
                  <a:gd name="T64" fmla="*/ 3 w 414"/>
                  <a:gd name="T65" fmla="*/ 2 h 816"/>
                  <a:gd name="T66" fmla="*/ 3 w 414"/>
                  <a:gd name="T67" fmla="*/ 2 h 816"/>
                  <a:gd name="T68" fmla="*/ 3 w 414"/>
                  <a:gd name="T69" fmla="*/ 2 h 816"/>
                  <a:gd name="T70" fmla="*/ 3 w 414"/>
                  <a:gd name="T71" fmla="*/ 2 h 816"/>
                  <a:gd name="T72" fmla="*/ 3 w 414"/>
                  <a:gd name="T73" fmla="*/ 2 h 816"/>
                  <a:gd name="T74" fmla="*/ 3 w 414"/>
                  <a:gd name="T75" fmla="*/ 2 h 816"/>
                  <a:gd name="T76" fmla="*/ 3 w 414"/>
                  <a:gd name="T77" fmla="*/ 2 h 816"/>
                  <a:gd name="T78" fmla="*/ 3 w 414"/>
                  <a:gd name="T79" fmla="*/ 2 h 816"/>
                  <a:gd name="T80" fmla="*/ 3 w 414"/>
                  <a:gd name="T81" fmla="*/ 2 h 816"/>
                  <a:gd name="T82" fmla="*/ 3 w 414"/>
                  <a:gd name="T83" fmla="*/ 2 h 816"/>
                  <a:gd name="T84" fmla="*/ 3 w 414"/>
                  <a:gd name="T85" fmla="*/ 2 h 816"/>
                  <a:gd name="T86" fmla="*/ 3 w 414"/>
                  <a:gd name="T87" fmla="*/ 2 h 816"/>
                  <a:gd name="T88" fmla="*/ 3 w 414"/>
                  <a:gd name="T89" fmla="*/ 2 h 816"/>
                  <a:gd name="T90" fmla="*/ 3 w 414"/>
                  <a:gd name="T91" fmla="*/ 2 h 816"/>
                  <a:gd name="T92" fmla="*/ 3 w 414"/>
                  <a:gd name="T93" fmla="*/ 2 h 816"/>
                  <a:gd name="T94" fmla="*/ 3 w 414"/>
                  <a:gd name="T95" fmla="*/ 2 h 816"/>
                  <a:gd name="T96" fmla="*/ 3 w 414"/>
                  <a:gd name="T97" fmla="*/ 2 h 816"/>
                  <a:gd name="T98" fmla="*/ 3 w 414"/>
                  <a:gd name="T99" fmla="*/ 2 h 816"/>
                  <a:gd name="T100" fmla="*/ 3 w 414"/>
                  <a:gd name="T101" fmla="*/ 2 h 816"/>
                  <a:gd name="T102" fmla="*/ 3 w 414"/>
                  <a:gd name="T103" fmla="*/ 0 h 816"/>
                  <a:gd name="T104" fmla="*/ 3 w 414"/>
                  <a:gd name="T105" fmla="*/ 2 h 816"/>
                  <a:gd name="T106" fmla="*/ 3 w 414"/>
                  <a:gd name="T107" fmla="*/ 2 h 816"/>
                  <a:gd name="T108" fmla="*/ 3 w 414"/>
                  <a:gd name="T109" fmla="*/ 2 h 816"/>
                  <a:gd name="T110" fmla="*/ 3 w 414"/>
                  <a:gd name="T111" fmla="*/ 2 h 816"/>
                  <a:gd name="T112" fmla="*/ 3 w 414"/>
                  <a:gd name="T113" fmla="*/ 2 h 816"/>
                  <a:gd name="T114" fmla="*/ 3 w 414"/>
                  <a:gd name="T115" fmla="*/ 2 h 816"/>
                  <a:gd name="T116" fmla="*/ 3 w 414"/>
                  <a:gd name="T117" fmla="*/ 2 h 816"/>
                  <a:gd name="T118" fmla="*/ 3 w 414"/>
                  <a:gd name="T119" fmla="*/ 2 h 816"/>
                  <a:gd name="T120" fmla="*/ 0 w 414"/>
                  <a:gd name="T121" fmla="*/ 2 h 81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414"/>
                  <a:gd name="T184" fmla="*/ 0 h 816"/>
                  <a:gd name="T185" fmla="*/ 414 w 414"/>
                  <a:gd name="T186" fmla="*/ 816 h 81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414" h="816">
                    <a:moveTo>
                      <a:pt x="0" y="21"/>
                    </a:moveTo>
                    <a:lnTo>
                      <a:pt x="20" y="58"/>
                    </a:lnTo>
                    <a:lnTo>
                      <a:pt x="16" y="87"/>
                    </a:lnTo>
                    <a:lnTo>
                      <a:pt x="24" y="115"/>
                    </a:lnTo>
                    <a:lnTo>
                      <a:pt x="57" y="177"/>
                    </a:lnTo>
                    <a:lnTo>
                      <a:pt x="90" y="236"/>
                    </a:lnTo>
                    <a:lnTo>
                      <a:pt x="98" y="259"/>
                    </a:lnTo>
                    <a:lnTo>
                      <a:pt x="98" y="317"/>
                    </a:lnTo>
                    <a:lnTo>
                      <a:pt x="106" y="347"/>
                    </a:lnTo>
                    <a:lnTo>
                      <a:pt x="135" y="395"/>
                    </a:lnTo>
                    <a:lnTo>
                      <a:pt x="145" y="411"/>
                    </a:lnTo>
                    <a:lnTo>
                      <a:pt x="147" y="452"/>
                    </a:lnTo>
                    <a:lnTo>
                      <a:pt x="145" y="477"/>
                    </a:lnTo>
                    <a:lnTo>
                      <a:pt x="106" y="495"/>
                    </a:lnTo>
                    <a:lnTo>
                      <a:pt x="94" y="503"/>
                    </a:lnTo>
                    <a:lnTo>
                      <a:pt x="94" y="518"/>
                    </a:lnTo>
                    <a:lnTo>
                      <a:pt x="86" y="518"/>
                    </a:lnTo>
                    <a:lnTo>
                      <a:pt x="53" y="524"/>
                    </a:lnTo>
                    <a:lnTo>
                      <a:pt x="45" y="547"/>
                    </a:lnTo>
                    <a:lnTo>
                      <a:pt x="53" y="585"/>
                    </a:lnTo>
                    <a:lnTo>
                      <a:pt x="39" y="625"/>
                    </a:lnTo>
                    <a:lnTo>
                      <a:pt x="28" y="659"/>
                    </a:lnTo>
                    <a:lnTo>
                      <a:pt x="4" y="680"/>
                    </a:lnTo>
                    <a:lnTo>
                      <a:pt x="0" y="705"/>
                    </a:lnTo>
                    <a:lnTo>
                      <a:pt x="8" y="742"/>
                    </a:lnTo>
                    <a:lnTo>
                      <a:pt x="0" y="779"/>
                    </a:lnTo>
                    <a:lnTo>
                      <a:pt x="28" y="816"/>
                    </a:lnTo>
                    <a:lnTo>
                      <a:pt x="65" y="799"/>
                    </a:lnTo>
                    <a:lnTo>
                      <a:pt x="102" y="799"/>
                    </a:lnTo>
                    <a:lnTo>
                      <a:pt x="131" y="766"/>
                    </a:lnTo>
                    <a:lnTo>
                      <a:pt x="135" y="709"/>
                    </a:lnTo>
                    <a:lnTo>
                      <a:pt x="180" y="672"/>
                    </a:lnTo>
                    <a:lnTo>
                      <a:pt x="225" y="631"/>
                    </a:lnTo>
                    <a:lnTo>
                      <a:pt x="254" y="581"/>
                    </a:lnTo>
                    <a:lnTo>
                      <a:pt x="254" y="518"/>
                    </a:lnTo>
                    <a:lnTo>
                      <a:pt x="346" y="452"/>
                    </a:lnTo>
                    <a:lnTo>
                      <a:pt x="381" y="444"/>
                    </a:lnTo>
                    <a:lnTo>
                      <a:pt x="406" y="421"/>
                    </a:lnTo>
                    <a:lnTo>
                      <a:pt x="410" y="362"/>
                    </a:lnTo>
                    <a:lnTo>
                      <a:pt x="398" y="333"/>
                    </a:lnTo>
                    <a:lnTo>
                      <a:pt x="414" y="280"/>
                    </a:lnTo>
                    <a:lnTo>
                      <a:pt x="414" y="247"/>
                    </a:lnTo>
                    <a:lnTo>
                      <a:pt x="402" y="230"/>
                    </a:lnTo>
                    <a:lnTo>
                      <a:pt x="365" y="218"/>
                    </a:lnTo>
                    <a:lnTo>
                      <a:pt x="303" y="163"/>
                    </a:lnTo>
                    <a:lnTo>
                      <a:pt x="258" y="163"/>
                    </a:lnTo>
                    <a:lnTo>
                      <a:pt x="242" y="121"/>
                    </a:lnTo>
                    <a:lnTo>
                      <a:pt x="258" y="103"/>
                    </a:lnTo>
                    <a:lnTo>
                      <a:pt x="275" y="82"/>
                    </a:lnTo>
                    <a:lnTo>
                      <a:pt x="275" y="45"/>
                    </a:lnTo>
                    <a:lnTo>
                      <a:pt x="266" y="4"/>
                    </a:lnTo>
                    <a:lnTo>
                      <a:pt x="225" y="0"/>
                    </a:lnTo>
                    <a:lnTo>
                      <a:pt x="209" y="58"/>
                    </a:lnTo>
                    <a:lnTo>
                      <a:pt x="176" y="66"/>
                    </a:lnTo>
                    <a:lnTo>
                      <a:pt x="153" y="66"/>
                    </a:lnTo>
                    <a:lnTo>
                      <a:pt x="139" y="78"/>
                    </a:lnTo>
                    <a:lnTo>
                      <a:pt x="90" y="41"/>
                    </a:lnTo>
                    <a:lnTo>
                      <a:pt x="65" y="54"/>
                    </a:lnTo>
                    <a:lnTo>
                      <a:pt x="41" y="54"/>
                    </a:lnTo>
                    <a:lnTo>
                      <a:pt x="20" y="25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1044" name="Freeform 9"/>
              <p:cNvSpPr>
                <a:spLocks/>
              </p:cNvSpPr>
              <p:nvPr/>
            </p:nvSpPr>
            <p:spPr bwMode="auto">
              <a:xfrm>
                <a:off x="3298" y="2712"/>
                <a:ext cx="346" cy="361"/>
              </a:xfrm>
              <a:custGeom>
                <a:avLst/>
                <a:gdLst>
                  <a:gd name="T0" fmla="*/ 3 w 403"/>
                  <a:gd name="T1" fmla="*/ 2 h 445"/>
                  <a:gd name="T2" fmla="*/ 3 w 403"/>
                  <a:gd name="T3" fmla="*/ 2 h 445"/>
                  <a:gd name="T4" fmla="*/ 3 w 403"/>
                  <a:gd name="T5" fmla="*/ 2 h 445"/>
                  <a:gd name="T6" fmla="*/ 3 w 403"/>
                  <a:gd name="T7" fmla="*/ 2 h 445"/>
                  <a:gd name="T8" fmla="*/ 3 w 403"/>
                  <a:gd name="T9" fmla="*/ 2 h 445"/>
                  <a:gd name="T10" fmla="*/ 3 w 403"/>
                  <a:gd name="T11" fmla="*/ 2 h 445"/>
                  <a:gd name="T12" fmla="*/ 3 w 403"/>
                  <a:gd name="T13" fmla="*/ 2 h 445"/>
                  <a:gd name="T14" fmla="*/ 3 w 403"/>
                  <a:gd name="T15" fmla="*/ 2 h 445"/>
                  <a:gd name="T16" fmla="*/ 3 w 403"/>
                  <a:gd name="T17" fmla="*/ 2 h 445"/>
                  <a:gd name="T18" fmla="*/ 3 w 403"/>
                  <a:gd name="T19" fmla="*/ 2 h 445"/>
                  <a:gd name="T20" fmla="*/ 3 w 403"/>
                  <a:gd name="T21" fmla="*/ 2 h 445"/>
                  <a:gd name="T22" fmla="*/ 3 w 403"/>
                  <a:gd name="T23" fmla="*/ 2 h 445"/>
                  <a:gd name="T24" fmla="*/ 3 w 403"/>
                  <a:gd name="T25" fmla="*/ 2 h 445"/>
                  <a:gd name="T26" fmla="*/ 3 w 403"/>
                  <a:gd name="T27" fmla="*/ 2 h 445"/>
                  <a:gd name="T28" fmla="*/ 3 w 403"/>
                  <a:gd name="T29" fmla="*/ 2 h 445"/>
                  <a:gd name="T30" fmla="*/ 3 w 403"/>
                  <a:gd name="T31" fmla="*/ 2 h 445"/>
                  <a:gd name="T32" fmla="*/ 3 w 403"/>
                  <a:gd name="T33" fmla="*/ 2 h 445"/>
                  <a:gd name="T34" fmla="*/ 3 w 403"/>
                  <a:gd name="T35" fmla="*/ 2 h 445"/>
                  <a:gd name="T36" fmla="*/ 3 w 403"/>
                  <a:gd name="T37" fmla="*/ 0 h 445"/>
                  <a:gd name="T38" fmla="*/ 3 w 403"/>
                  <a:gd name="T39" fmla="*/ 2 h 445"/>
                  <a:gd name="T40" fmla="*/ 3 w 403"/>
                  <a:gd name="T41" fmla="*/ 2 h 445"/>
                  <a:gd name="T42" fmla="*/ 3 w 403"/>
                  <a:gd name="T43" fmla="*/ 2 h 445"/>
                  <a:gd name="T44" fmla="*/ 3 w 403"/>
                  <a:gd name="T45" fmla="*/ 2 h 445"/>
                  <a:gd name="T46" fmla="*/ 3 w 403"/>
                  <a:gd name="T47" fmla="*/ 2 h 445"/>
                  <a:gd name="T48" fmla="*/ 0 w 403"/>
                  <a:gd name="T49" fmla="*/ 2 h 445"/>
                  <a:gd name="T50" fmla="*/ 3 w 403"/>
                  <a:gd name="T51" fmla="*/ 2 h 445"/>
                  <a:gd name="T52" fmla="*/ 3 w 403"/>
                  <a:gd name="T53" fmla="*/ 2 h 445"/>
                  <a:gd name="T54" fmla="*/ 3 w 403"/>
                  <a:gd name="T55" fmla="*/ 2 h 445"/>
                  <a:gd name="T56" fmla="*/ 3 w 403"/>
                  <a:gd name="T57" fmla="*/ 2 h 445"/>
                  <a:gd name="T58" fmla="*/ 3 w 403"/>
                  <a:gd name="T59" fmla="*/ 2 h 445"/>
                  <a:gd name="T60" fmla="*/ 3 w 403"/>
                  <a:gd name="T61" fmla="*/ 2 h 445"/>
                  <a:gd name="T62" fmla="*/ 3 w 403"/>
                  <a:gd name="T63" fmla="*/ 2 h 445"/>
                  <a:gd name="T64" fmla="*/ 3 w 403"/>
                  <a:gd name="T65" fmla="*/ 2 h 445"/>
                  <a:gd name="T66" fmla="*/ 3 w 403"/>
                  <a:gd name="T67" fmla="*/ 2 h 445"/>
                  <a:gd name="T68" fmla="*/ 3 w 403"/>
                  <a:gd name="T69" fmla="*/ 2 h 445"/>
                  <a:gd name="T70" fmla="*/ 3 w 403"/>
                  <a:gd name="T71" fmla="*/ 2 h 445"/>
                  <a:gd name="T72" fmla="*/ 3 w 403"/>
                  <a:gd name="T73" fmla="*/ 2 h 445"/>
                  <a:gd name="T74" fmla="*/ 3 w 403"/>
                  <a:gd name="T75" fmla="*/ 2 h 445"/>
                  <a:gd name="T76" fmla="*/ 3 w 403"/>
                  <a:gd name="T77" fmla="*/ 2 h 445"/>
                  <a:gd name="T78" fmla="*/ 3 w 403"/>
                  <a:gd name="T79" fmla="*/ 2 h 445"/>
                  <a:gd name="T80" fmla="*/ 3 w 403"/>
                  <a:gd name="T81" fmla="*/ 2 h 445"/>
                  <a:gd name="T82" fmla="*/ 3 w 403"/>
                  <a:gd name="T83" fmla="*/ 2 h 445"/>
                  <a:gd name="T84" fmla="*/ 3 w 403"/>
                  <a:gd name="T85" fmla="*/ 2 h 445"/>
                  <a:gd name="T86" fmla="*/ 3 w 403"/>
                  <a:gd name="T87" fmla="*/ 2 h 445"/>
                  <a:gd name="T88" fmla="*/ 3 w 403"/>
                  <a:gd name="T89" fmla="*/ 2 h 445"/>
                  <a:gd name="T90" fmla="*/ 3 w 403"/>
                  <a:gd name="T91" fmla="*/ 2 h 44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403"/>
                  <a:gd name="T139" fmla="*/ 0 h 445"/>
                  <a:gd name="T140" fmla="*/ 403 w 403"/>
                  <a:gd name="T141" fmla="*/ 445 h 44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403" h="445">
                    <a:moveTo>
                      <a:pt x="316" y="375"/>
                    </a:moveTo>
                    <a:lnTo>
                      <a:pt x="357" y="322"/>
                    </a:lnTo>
                    <a:lnTo>
                      <a:pt x="353" y="304"/>
                    </a:lnTo>
                    <a:lnTo>
                      <a:pt x="382" y="271"/>
                    </a:lnTo>
                    <a:lnTo>
                      <a:pt x="403" y="263"/>
                    </a:lnTo>
                    <a:lnTo>
                      <a:pt x="378" y="226"/>
                    </a:lnTo>
                    <a:lnTo>
                      <a:pt x="357" y="182"/>
                    </a:lnTo>
                    <a:lnTo>
                      <a:pt x="349" y="145"/>
                    </a:lnTo>
                    <a:lnTo>
                      <a:pt x="329" y="139"/>
                    </a:lnTo>
                    <a:lnTo>
                      <a:pt x="271" y="148"/>
                    </a:lnTo>
                    <a:lnTo>
                      <a:pt x="255" y="139"/>
                    </a:lnTo>
                    <a:lnTo>
                      <a:pt x="255" y="119"/>
                    </a:lnTo>
                    <a:lnTo>
                      <a:pt x="255" y="96"/>
                    </a:lnTo>
                    <a:lnTo>
                      <a:pt x="242" y="82"/>
                    </a:lnTo>
                    <a:lnTo>
                      <a:pt x="218" y="82"/>
                    </a:lnTo>
                    <a:lnTo>
                      <a:pt x="189" y="65"/>
                    </a:lnTo>
                    <a:lnTo>
                      <a:pt x="167" y="31"/>
                    </a:lnTo>
                    <a:lnTo>
                      <a:pt x="160" y="8"/>
                    </a:lnTo>
                    <a:lnTo>
                      <a:pt x="144" y="0"/>
                    </a:lnTo>
                    <a:lnTo>
                      <a:pt x="119" y="16"/>
                    </a:lnTo>
                    <a:lnTo>
                      <a:pt x="70" y="12"/>
                    </a:lnTo>
                    <a:lnTo>
                      <a:pt x="45" y="63"/>
                    </a:lnTo>
                    <a:lnTo>
                      <a:pt x="37" y="70"/>
                    </a:lnTo>
                    <a:lnTo>
                      <a:pt x="8" y="74"/>
                    </a:lnTo>
                    <a:lnTo>
                      <a:pt x="0" y="90"/>
                    </a:lnTo>
                    <a:lnTo>
                      <a:pt x="27" y="115"/>
                    </a:lnTo>
                    <a:lnTo>
                      <a:pt x="25" y="139"/>
                    </a:lnTo>
                    <a:lnTo>
                      <a:pt x="8" y="178"/>
                    </a:lnTo>
                    <a:lnTo>
                      <a:pt x="52" y="219"/>
                    </a:lnTo>
                    <a:lnTo>
                      <a:pt x="66" y="252"/>
                    </a:lnTo>
                    <a:lnTo>
                      <a:pt x="82" y="297"/>
                    </a:lnTo>
                    <a:lnTo>
                      <a:pt x="86" y="330"/>
                    </a:lnTo>
                    <a:lnTo>
                      <a:pt x="74" y="349"/>
                    </a:lnTo>
                    <a:lnTo>
                      <a:pt x="66" y="371"/>
                    </a:lnTo>
                    <a:lnTo>
                      <a:pt x="49" y="378"/>
                    </a:lnTo>
                    <a:lnTo>
                      <a:pt x="66" y="388"/>
                    </a:lnTo>
                    <a:lnTo>
                      <a:pt x="91" y="415"/>
                    </a:lnTo>
                    <a:lnTo>
                      <a:pt x="119" y="419"/>
                    </a:lnTo>
                    <a:lnTo>
                      <a:pt x="136" y="408"/>
                    </a:lnTo>
                    <a:lnTo>
                      <a:pt x="185" y="445"/>
                    </a:lnTo>
                    <a:lnTo>
                      <a:pt x="201" y="431"/>
                    </a:lnTo>
                    <a:lnTo>
                      <a:pt x="238" y="429"/>
                    </a:lnTo>
                    <a:lnTo>
                      <a:pt x="251" y="419"/>
                    </a:lnTo>
                    <a:lnTo>
                      <a:pt x="263" y="390"/>
                    </a:lnTo>
                    <a:lnTo>
                      <a:pt x="275" y="363"/>
                    </a:lnTo>
                    <a:lnTo>
                      <a:pt x="316" y="375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1045" name="Freeform 10"/>
              <p:cNvSpPr>
                <a:spLocks/>
              </p:cNvSpPr>
              <p:nvPr/>
            </p:nvSpPr>
            <p:spPr bwMode="auto">
              <a:xfrm>
                <a:off x="3193" y="2474"/>
                <a:ext cx="825" cy="640"/>
              </a:xfrm>
              <a:custGeom>
                <a:avLst/>
                <a:gdLst>
                  <a:gd name="T0" fmla="*/ 3 w 961"/>
                  <a:gd name="T1" fmla="*/ 2 h 787"/>
                  <a:gd name="T2" fmla="*/ 3 w 961"/>
                  <a:gd name="T3" fmla="*/ 2 h 787"/>
                  <a:gd name="T4" fmla="*/ 3 w 961"/>
                  <a:gd name="T5" fmla="*/ 2 h 787"/>
                  <a:gd name="T6" fmla="*/ 3 w 961"/>
                  <a:gd name="T7" fmla="*/ 2 h 787"/>
                  <a:gd name="T8" fmla="*/ 3 w 961"/>
                  <a:gd name="T9" fmla="*/ 2 h 787"/>
                  <a:gd name="T10" fmla="*/ 3 w 961"/>
                  <a:gd name="T11" fmla="*/ 2 h 787"/>
                  <a:gd name="T12" fmla="*/ 3 w 961"/>
                  <a:gd name="T13" fmla="*/ 2 h 787"/>
                  <a:gd name="T14" fmla="*/ 3 w 961"/>
                  <a:gd name="T15" fmla="*/ 2 h 787"/>
                  <a:gd name="T16" fmla="*/ 3 w 961"/>
                  <a:gd name="T17" fmla="*/ 2 h 787"/>
                  <a:gd name="T18" fmla="*/ 3 w 961"/>
                  <a:gd name="T19" fmla="*/ 2 h 787"/>
                  <a:gd name="T20" fmla="*/ 3 w 961"/>
                  <a:gd name="T21" fmla="*/ 2 h 787"/>
                  <a:gd name="T22" fmla="*/ 3 w 961"/>
                  <a:gd name="T23" fmla="*/ 2 h 787"/>
                  <a:gd name="T24" fmla="*/ 3 w 961"/>
                  <a:gd name="T25" fmla="*/ 2 h 787"/>
                  <a:gd name="T26" fmla="*/ 3 w 961"/>
                  <a:gd name="T27" fmla="*/ 2 h 787"/>
                  <a:gd name="T28" fmla="*/ 3 w 961"/>
                  <a:gd name="T29" fmla="*/ 2 h 787"/>
                  <a:gd name="T30" fmla="*/ 3 w 961"/>
                  <a:gd name="T31" fmla="*/ 2 h 787"/>
                  <a:gd name="T32" fmla="*/ 3 w 961"/>
                  <a:gd name="T33" fmla="*/ 2 h 787"/>
                  <a:gd name="T34" fmla="*/ 3 w 961"/>
                  <a:gd name="T35" fmla="*/ 2 h 787"/>
                  <a:gd name="T36" fmla="*/ 3 w 961"/>
                  <a:gd name="T37" fmla="*/ 2 h 787"/>
                  <a:gd name="T38" fmla="*/ 3 w 961"/>
                  <a:gd name="T39" fmla="*/ 2 h 787"/>
                  <a:gd name="T40" fmla="*/ 3 w 961"/>
                  <a:gd name="T41" fmla="*/ 2 h 787"/>
                  <a:gd name="T42" fmla="*/ 3 w 961"/>
                  <a:gd name="T43" fmla="*/ 2 h 787"/>
                  <a:gd name="T44" fmla="*/ 3 w 961"/>
                  <a:gd name="T45" fmla="*/ 2 h 787"/>
                  <a:gd name="T46" fmla="*/ 3 w 961"/>
                  <a:gd name="T47" fmla="*/ 2 h 787"/>
                  <a:gd name="T48" fmla="*/ 3 w 961"/>
                  <a:gd name="T49" fmla="*/ 2 h 787"/>
                  <a:gd name="T50" fmla="*/ 3 w 961"/>
                  <a:gd name="T51" fmla="*/ 2 h 787"/>
                  <a:gd name="T52" fmla="*/ 3 w 961"/>
                  <a:gd name="T53" fmla="*/ 2 h 787"/>
                  <a:gd name="T54" fmla="*/ 3 w 961"/>
                  <a:gd name="T55" fmla="*/ 2 h 787"/>
                  <a:gd name="T56" fmla="*/ 3 w 961"/>
                  <a:gd name="T57" fmla="*/ 2 h 787"/>
                  <a:gd name="T58" fmla="*/ 3 w 961"/>
                  <a:gd name="T59" fmla="*/ 2 h 787"/>
                  <a:gd name="T60" fmla="*/ 3 w 961"/>
                  <a:gd name="T61" fmla="*/ 2 h 787"/>
                  <a:gd name="T62" fmla="*/ 3 w 961"/>
                  <a:gd name="T63" fmla="*/ 2 h 787"/>
                  <a:gd name="T64" fmla="*/ 3 w 961"/>
                  <a:gd name="T65" fmla="*/ 2 h 787"/>
                  <a:gd name="T66" fmla="*/ 3 w 961"/>
                  <a:gd name="T67" fmla="*/ 2 h 787"/>
                  <a:gd name="T68" fmla="*/ 3 w 961"/>
                  <a:gd name="T69" fmla="*/ 2 h 787"/>
                  <a:gd name="T70" fmla="*/ 3 w 961"/>
                  <a:gd name="T71" fmla="*/ 2 h 787"/>
                  <a:gd name="T72" fmla="*/ 3 w 961"/>
                  <a:gd name="T73" fmla="*/ 2 h 787"/>
                  <a:gd name="T74" fmla="*/ 3 w 961"/>
                  <a:gd name="T75" fmla="*/ 2 h 787"/>
                  <a:gd name="T76" fmla="*/ 3 w 961"/>
                  <a:gd name="T77" fmla="*/ 2 h 787"/>
                  <a:gd name="T78" fmla="*/ 3 w 961"/>
                  <a:gd name="T79" fmla="*/ 2 h 787"/>
                  <a:gd name="T80" fmla="*/ 3 w 961"/>
                  <a:gd name="T81" fmla="*/ 2 h 787"/>
                  <a:gd name="T82" fmla="*/ 3 w 961"/>
                  <a:gd name="T83" fmla="*/ 2 h 787"/>
                  <a:gd name="T84" fmla="*/ 3 w 961"/>
                  <a:gd name="T85" fmla="*/ 2 h 787"/>
                  <a:gd name="T86" fmla="*/ 3 w 961"/>
                  <a:gd name="T87" fmla="*/ 2 h 787"/>
                  <a:gd name="T88" fmla="*/ 3 w 961"/>
                  <a:gd name="T89" fmla="*/ 2 h 787"/>
                  <a:gd name="T90" fmla="*/ 3 w 961"/>
                  <a:gd name="T91" fmla="*/ 0 h 787"/>
                  <a:gd name="T92" fmla="*/ 3 w 961"/>
                  <a:gd name="T93" fmla="*/ 2 h 787"/>
                  <a:gd name="T94" fmla="*/ 3 w 961"/>
                  <a:gd name="T95" fmla="*/ 2 h 787"/>
                  <a:gd name="T96" fmla="*/ 3 w 961"/>
                  <a:gd name="T97" fmla="*/ 0 h 787"/>
                  <a:gd name="T98" fmla="*/ 3 w 961"/>
                  <a:gd name="T99" fmla="*/ 2 h 78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961"/>
                  <a:gd name="T151" fmla="*/ 0 h 787"/>
                  <a:gd name="T152" fmla="*/ 961 w 961"/>
                  <a:gd name="T153" fmla="*/ 787 h 787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961" h="787">
                    <a:moveTo>
                      <a:pt x="57" y="25"/>
                    </a:moveTo>
                    <a:lnTo>
                      <a:pt x="66" y="60"/>
                    </a:lnTo>
                    <a:lnTo>
                      <a:pt x="66" y="99"/>
                    </a:lnTo>
                    <a:lnTo>
                      <a:pt x="49" y="123"/>
                    </a:lnTo>
                    <a:lnTo>
                      <a:pt x="33" y="119"/>
                    </a:lnTo>
                    <a:lnTo>
                      <a:pt x="8" y="119"/>
                    </a:lnTo>
                    <a:lnTo>
                      <a:pt x="0" y="140"/>
                    </a:lnTo>
                    <a:lnTo>
                      <a:pt x="8" y="152"/>
                    </a:lnTo>
                    <a:lnTo>
                      <a:pt x="25" y="152"/>
                    </a:lnTo>
                    <a:lnTo>
                      <a:pt x="33" y="164"/>
                    </a:lnTo>
                    <a:lnTo>
                      <a:pt x="33" y="189"/>
                    </a:lnTo>
                    <a:lnTo>
                      <a:pt x="74" y="238"/>
                    </a:lnTo>
                    <a:lnTo>
                      <a:pt x="90" y="230"/>
                    </a:lnTo>
                    <a:lnTo>
                      <a:pt x="109" y="226"/>
                    </a:lnTo>
                    <a:lnTo>
                      <a:pt x="127" y="234"/>
                    </a:lnTo>
                    <a:lnTo>
                      <a:pt x="123" y="277"/>
                    </a:lnTo>
                    <a:lnTo>
                      <a:pt x="142" y="292"/>
                    </a:lnTo>
                    <a:lnTo>
                      <a:pt x="164" y="300"/>
                    </a:lnTo>
                    <a:lnTo>
                      <a:pt x="175" y="292"/>
                    </a:lnTo>
                    <a:lnTo>
                      <a:pt x="193" y="310"/>
                    </a:lnTo>
                    <a:lnTo>
                      <a:pt x="212" y="304"/>
                    </a:lnTo>
                    <a:lnTo>
                      <a:pt x="226" y="310"/>
                    </a:lnTo>
                    <a:lnTo>
                      <a:pt x="242" y="310"/>
                    </a:lnTo>
                    <a:lnTo>
                      <a:pt x="267" y="292"/>
                    </a:lnTo>
                    <a:lnTo>
                      <a:pt x="283" y="300"/>
                    </a:lnTo>
                    <a:lnTo>
                      <a:pt x="292" y="329"/>
                    </a:lnTo>
                    <a:lnTo>
                      <a:pt x="316" y="366"/>
                    </a:lnTo>
                    <a:lnTo>
                      <a:pt x="333" y="370"/>
                    </a:lnTo>
                    <a:lnTo>
                      <a:pt x="361" y="374"/>
                    </a:lnTo>
                    <a:lnTo>
                      <a:pt x="368" y="382"/>
                    </a:lnTo>
                    <a:lnTo>
                      <a:pt x="378" y="411"/>
                    </a:lnTo>
                    <a:lnTo>
                      <a:pt x="378" y="429"/>
                    </a:lnTo>
                    <a:lnTo>
                      <a:pt x="386" y="440"/>
                    </a:lnTo>
                    <a:lnTo>
                      <a:pt x="407" y="437"/>
                    </a:lnTo>
                    <a:lnTo>
                      <a:pt x="431" y="433"/>
                    </a:lnTo>
                    <a:lnTo>
                      <a:pt x="452" y="429"/>
                    </a:lnTo>
                    <a:lnTo>
                      <a:pt x="472" y="437"/>
                    </a:lnTo>
                    <a:lnTo>
                      <a:pt x="476" y="464"/>
                    </a:lnTo>
                    <a:lnTo>
                      <a:pt x="489" y="495"/>
                    </a:lnTo>
                    <a:lnTo>
                      <a:pt x="501" y="518"/>
                    </a:lnTo>
                    <a:lnTo>
                      <a:pt x="509" y="530"/>
                    </a:lnTo>
                    <a:lnTo>
                      <a:pt x="519" y="548"/>
                    </a:lnTo>
                    <a:lnTo>
                      <a:pt x="526" y="555"/>
                    </a:lnTo>
                    <a:lnTo>
                      <a:pt x="546" y="563"/>
                    </a:lnTo>
                    <a:lnTo>
                      <a:pt x="604" y="559"/>
                    </a:lnTo>
                    <a:lnTo>
                      <a:pt x="641" y="581"/>
                    </a:lnTo>
                    <a:lnTo>
                      <a:pt x="686" y="610"/>
                    </a:lnTo>
                    <a:lnTo>
                      <a:pt x="710" y="614"/>
                    </a:lnTo>
                    <a:lnTo>
                      <a:pt x="756" y="610"/>
                    </a:lnTo>
                    <a:lnTo>
                      <a:pt x="790" y="618"/>
                    </a:lnTo>
                    <a:lnTo>
                      <a:pt x="805" y="639"/>
                    </a:lnTo>
                    <a:lnTo>
                      <a:pt x="813" y="659"/>
                    </a:lnTo>
                    <a:lnTo>
                      <a:pt x="830" y="692"/>
                    </a:lnTo>
                    <a:lnTo>
                      <a:pt x="827" y="729"/>
                    </a:lnTo>
                    <a:lnTo>
                      <a:pt x="827" y="746"/>
                    </a:lnTo>
                    <a:lnTo>
                      <a:pt x="846" y="754"/>
                    </a:lnTo>
                    <a:lnTo>
                      <a:pt x="875" y="780"/>
                    </a:lnTo>
                    <a:lnTo>
                      <a:pt x="901" y="787"/>
                    </a:lnTo>
                    <a:lnTo>
                      <a:pt x="934" y="780"/>
                    </a:lnTo>
                    <a:lnTo>
                      <a:pt x="928" y="741"/>
                    </a:lnTo>
                    <a:lnTo>
                      <a:pt x="942" y="680"/>
                    </a:lnTo>
                    <a:lnTo>
                      <a:pt x="961" y="663"/>
                    </a:lnTo>
                    <a:lnTo>
                      <a:pt x="957" y="630"/>
                    </a:lnTo>
                    <a:lnTo>
                      <a:pt x="942" y="610"/>
                    </a:lnTo>
                    <a:lnTo>
                      <a:pt x="926" y="606"/>
                    </a:lnTo>
                    <a:lnTo>
                      <a:pt x="912" y="589"/>
                    </a:lnTo>
                    <a:lnTo>
                      <a:pt x="912" y="569"/>
                    </a:lnTo>
                    <a:lnTo>
                      <a:pt x="793" y="440"/>
                    </a:lnTo>
                    <a:lnTo>
                      <a:pt x="760" y="440"/>
                    </a:lnTo>
                    <a:lnTo>
                      <a:pt x="710" y="411"/>
                    </a:lnTo>
                    <a:lnTo>
                      <a:pt x="653" y="388"/>
                    </a:lnTo>
                    <a:lnTo>
                      <a:pt x="637" y="374"/>
                    </a:lnTo>
                    <a:lnTo>
                      <a:pt x="634" y="349"/>
                    </a:lnTo>
                    <a:lnTo>
                      <a:pt x="612" y="333"/>
                    </a:lnTo>
                    <a:lnTo>
                      <a:pt x="585" y="337"/>
                    </a:lnTo>
                    <a:lnTo>
                      <a:pt x="554" y="325"/>
                    </a:lnTo>
                    <a:lnTo>
                      <a:pt x="493" y="292"/>
                    </a:lnTo>
                    <a:lnTo>
                      <a:pt x="431" y="267"/>
                    </a:lnTo>
                    <a:lnTo>
                      <a:pt x="386" y="238"/>
                    </a:lnTo>
                    <a:lnTo>
                      <a:pt x="349" y="218"/>
                    </a:lnTo>
                    <a:lnTo>
                      <a:pt x="312" y="197"/>
                    </a:lnTo>
                    <a:lnTo>
                      <a:pt x="279" y="156"/>
                    </a:lnTo>
                    <a:lnTo>
                      <a:pt x="275" y="132"/>
                    </a:lnTo>
                    <a:lnTo>
                      <a:pt x="308" y="132"/>
                    </a:lnTo>
                    <a:lnTo>
                      <a:pt x="333" y="115"/>
                    </a:lnTo>
                    <a:lnTo>
                      <a:pt x="333" y="90"/>
                    </a:lnTo>
                    <a:lnTo>
                      <a:pt x="349" y="78"/>
                    </a:lnTo>
                    <a:lnTo>
                      <a:pt x="366" y="53"/>
                    </a:lnTo>
                    <a:lnTo>
                      <a:pt x="357" y="33"/>
                    </a:lnTo>
                    <a:lnTo>
                      <a:pt x="333" y="15"/>
                    </a:lnTo>
                    <a:lnTo>
                      <a:pt x="312" y="8"/>
                    </a:lnTo>
                    <a:lnTo>
                      <a:pt x="292" y="0"/>
                    </a:lnTo>
                    <a:lnTo>
                      <a:pt x="267" y="12"/>
                    </a:lnTo>
                    <a:lnTo>
                      <a:pt x="251" y="15"/>
                    </a:lnTo>
                    <a:lnTo>
                      <a:pt x="212" y="8"/>
                    </a:lnTo>
                    <a:lnTo>
                      <a:pt x="172" y="8"/>
                    </a:lnTo>
                    <a:lnTo>
                      <a:pt x="142" y="15"/>
                    </a:lnTo>
                    <a:lnTo>
                      <a:pt x="119" y="0"/>
                    </a:lnTo>
                    <a:lnTo>
                      <a:pt x="101" y="0"/>
                    </a:lnTo>
                    <a:lnTo>
                      <a:pt x="57" y="25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1046" name="Freeform 11"/>
              <p:cNvSpPr>
                <a:spLocks/>
              </p:cNvSpPr>
              <p:nvPr/>
            </p:nvSpPr>
            <p:spPr bwMode="auto">
              <a:xfrm>
                <a:off x="2931" y="2591"/>
                <a:ext cx="440" cy="442"/>
              </a:xfrm>
              <a:custGeom>
                <a:avLst/>
                <a:gdLst>
                  <a:gd name="T0" fmla="*/ 3 w 511"/>
                  <a:gd name="T1" fmla="*/ 0 h 544"/>
                  <a:gd name="T2" fmla="*/ 3 w 511"/>
                  <a:gd name="T3" fmla="*/ 2 h 544"/>
                  <a:gd name="T4" fmla="*/ 3 w 511"/>
                  <a:gd name="T5" fmla="*/ 2 h 544"/>
                  <a:gd name="T6" fmla="*/ 3 w 511"/>
                  <a:gd name="T7" fmla="*/ 2 h 544"/>
                  <a:gd name="T8" fmla="*/ 3 w 511"/>
                  <a:gd name="T9" fmla="*/ 2 h 544"/>
                  <a:gd name="T10" fmla="*/ 3 w 511"/>
                  <a:gd name="T11" fmla="*/ 2 h 544"/>
                  <a:gd name="T12" fmla="*/ 3 w 511"/>
                  <a:gd name="T13" fmla="*/ 2 h 544"/>
                  <a:gd name="T14" fmla="*/ 3 w 511"/>
                  <a:gd name="T15" fmla="*/ 2 h 544"/>
                  <a:gd name="T16" fmla="*/ 0 w 511"/>
                  <a:gd name="T17" fmla="*/ 2 h 544"/>
                  <a:gd name="T18" fmla="*/ 3 w 511"/>
                  <a:gd name="T19" fmla="*/ 2 h 544"/>
                  <a:gd name="T20" fmla="*/ 3 w 511"/>
                  <a:gd name="T21" fmla="*/ 2 h 544"/>
                  <a:gd name="T22" fmla="*/ 3 w 511"/>
                  <a:gd name="T23" fmla="*/ 2 h 544"/>
                  <a:gd name="T24" fmla="*/ 3 w 511"/>
                  <a:gd name="T25" fmla="*/ 2 h 544"/>
                  <a:gd name="T26" fmla="*/ 3 w 511"/>
                  <a:gd name="T27" fmla="*/ 2 h 544"/>
                  <a:gd name="T28" fmla="*/ 3 w 511"/>
                  <a:gd name="T29" fmla="*/ 2 h 544"/>
                  <a:gd name="T30" fmla="*/ 3 w 511"/>
                  <a:gd name="T31" fmla="*/ 2 h 544"/>
                  <a:gd name="T32" fmla="*/ 3 w 511"/>
                  <a:gd name="T33" fmla="*/ 2 h 544"/>
                  <a:gd name="T34" fmla="*/ 3 w 511"/>
                  <a:gd name="T35" fmla="*/ 2 h 544"/>
                  <a:gd name="T36" fmla="*/ 3 w 511"/>
                  <a:gd name="T37" fmla="*/ 2 h 544"/>
                  <a:gd name="T38" fmla="*/ 3 w 511"/>
                  <a:gd name="T39" fmla="*/ 2 h 544"/>
                  <a:gd name="T40" fmla="*/ 3 w 511"/>
                  <a:gd name="T41" fmla="*/ 2 h 544"/>
                  <a:gd name="T42" fmla="*/ 3 w 511"/>
                  <a:gd name="T43" fmla="*/ 2 h 544"/>
                  <a:gd name="T44" fmla="*/ 3 w 511"/>
                  <a:gd name="T45" fmla="*/ 2 h 544"/>
                  <a:gd name="T46" fmla="*/ 3 w 511"/>
                  <a:gd name="T47" fmla="*/ 2 h 544"/>
                  <a:gd name="T48" fmla="*/ 3 w 511"/>
                  <a:gd name="T49" fmla="*/ 2 h 544"/>
                  <a:gd name="T50" fmla="*/ 3 w 511"/>
                  <a:gd name="T51" fmla="*/ 2 h 544"/>
                  <a:gd name="T52" fmla="*/ 3 w 511"/>
                  <a:gd name="T53" fmla="*/ 2 h 544"/>
                  <a:gd name="T54" fmla="*/ 3 w 511"/>
                  <a:gd name="T55" fmla="*/ 2 h 544"/>
                  <a:gd name="T56" fmla="*/ 3 w 511"/>
                  <a:gd name="T57" fmla="*/ 2 h 544"/>
                  <a:gd name="T58" fmla="*/ 3 w 511"/>
                  <a:gd name="T59" fmla="*/ 2 h 544"/>
                  <a:gd name="T60" fmla="*/ 3 w 511"/>
                  <a:gd name="T61" fmla="*/ 2 h 544"/>
                  <a:gd name="T62" fmla="*/ 3 w 511"/>
                  <a:gd name="T63" fmla="*/ 2 h 544"/>
                  <a:gd name="T64" fmla="*/ 3 w 511"/>
                  <a:gd name="T65" fmla="*/ 2 h 544"/>
                  <a:gd name="T66" fmla="*/ 3 w 511"/>
                  <a:gd name="T67" fmla="*/ 2 h 544"/>
                  <a:gd name="T68" fmla="*/ 3 w 511"/>
                  <a:gd name="T69" fmla="*/ 2 h 544"/>
                  <a:gd name="T70" fmla="*/ 3 w 511"/>
                  <a:gd name="T71" fmla="*/ 2 h 544"/>
                  <a:gd name="T72" fmla="*/ 3 w 511"/>
                  <a:gd name="T73" fmla="*/ 2 h 544"/>
                  <a:gd name="T74" fmla="*/ 3 w 511"/>
                  <a:gd name="T75" fmla="*/ 2 h 544"/>
                  <a:gd name="T76" fmla="*/ 3 w 511"/>
                  <a:gd name="T77" fmla="*/ 2 h 544"/>
                  <a:gd name="T78" fmla="*/ 3 w 511"/>
                  <a:gd name="T79" fmla="*/ 2 h 544"/>
                  <a:gd name="T80" fmla="*/ 3 w 511"/>
                  <a:gd name="T81" fmla="*/ 2 h 544"/>
                  <a:gd name="T82" fmla="*/ 3 w 511"/>
                  <a:gd name="T83" fmla="*/ 0 h 54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11"/>
                  <a:gd name="T127" fmla="*/ 0 h 544"/>
                  <a:gd name="T128" fmla="*/ 511 w 511"/>
                  <a:gd name="T129" fmla="*/ 544 h 544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11" h="544">
                    <a:moveTo>
                      <a:pt x="300" y="0"/>
                    </a:moveTo>
                    <a:lnTo>
                      <a:pt x="275" y="0"/>
                    </a:lnTo>
                    <a:lnTo>
                      <a:pt x="259" y="24"/>
                    </a:lnTo>
                    <a:lnTo>
                      <a:pt x="234" y="33"/>
                    </a:lnTo>
                    <a:lnTo>
                      <a:pt x="205" y="27"/>
                    </a:lnTo>
                    <a:lnTo>
                      <a:pt x="185" y="8"/>
                    </a:lnTo>
                    <a:lnTo>
                      <a:pt x="160" y="4"/>
                    </a:lnTo>
                    <a:lnTo>
                      <a:pt x="131" y="12"/>
                    </a:lnTo>
                    <a:lnTo>
                      <a:pt x="105" y="20"/>
                    </a:lnTo>
                    <a:lnTo>
                      <a:pt x="90" y="27"/>
                    </a:lnTo>
                    <a:lnTo>
                      <a:pt x="78" y="12"/>
                    </a:lnTo>
                    <a:lnTo>
                      <a:pt x="62" y="12"/>
                    </a:lnTo>
                    <a:lnTo>
                      <a:pt x="49" y="20"/>
                    </a:lnTo>
                    <a:lnTo>
                      <a:pt x="31" y="24"/>
                    </a:lnTo>
                    <a:lnTo>
                      <a:pt x="23" y="41"/>
                    </a:lnTo>
                    <a:lnTo>
                      <a:pt x="31" y="66"/>
                    </a:lnTo>
                    <a:lnTo>
                      <a:pt x="15" y="86"/>
                    </a:lnTo>
                    <a:lnTo>
                      <a:pt x="0" y="109"/>
                    </a:lnTo>
                    <a:lnTo>
                      <a:pt x="4" y="148"/>
                    </a:lnTo>
                    <a:lnTo>
                      <a:pt x="17" y="185"/>
                    </a:lnTo>
                    <a:lnTo>
                      <a:pt x="41" y="211"/>
                    </a:lnTo>
                    <a:lnTo>
                      <a:pt x="41" y="226"/>
                    </a:lnTo>
                    <a:lnTo>
                      <a:pt x="21" y="238"/>
                    </a:lnTo>
                    <a:lnTo>
                      <a:pt x="8" y="252"/>
                    </a:lnTo>
                    <a:lnTo>
                      <a:pt x="8" y="271"/>
                    </a:lnTo>
                    <a:lnTo>
                      <a:pt x="31" y="287"/>
                    </a:lnTo>
                    <a:lnTo>
                      <a:pt x="45" y="287"/>
                    </a:lnTo>
                    <a:lnTo>
                      <a:pt x="78" y="263"/>
                    </a:lnTo>
                    <a:lnTo>
                      <a:pt x="103" y="267"/>
                    </a:lnTo>
                    <a:lnTo>
                      <a:pt x="138" y="275"/>
                    </a:lnTo>
                    <a:lnTo>
                      <a:pt x="138" y="300"/>
                    </a:lnTo>
                    <a:lnTo>
                      <a:pt x="123" y="318"/>
                    </a:lnTo>
                    <a:lnTo>
                      <a:pt x="131" y="333"/>
                    </a:lnTo>
                    <a:lnTo>
                      <a:pt x="146" y="349"/>
                    </a:lnTo>
                    <a:lnTo>
                      <a:pt x="164" y="326"/>
                    </a:lnTo>
                    <a:lnTo>
                      <a:pt x="169" y="320"/>
                    </a:lnTo>
                    <a:lnTo>
                      <a:pt x="197" y="341"/>
                    </a:lnTo>
                    <a:lnTo>
                      <a:pt x="226" y="330"/>
                    </a:lnTo>
                    <a:lnTo>
                      <a:pt x="251" y="333"/>
                    </a:lnTo>
                    <a:lnTo>
                      <a:pt x="271" y="374"/>
                    </a:lnTo>
                    <a:lnTo>
                      <a:pt x="292" y="400"/>
                    </a:lnTo>
                    <a:lnTo>
                      <a:pt x="308" y="423"/>
                    </a:lnTo>
                    <a:lnTo>
                      <a:pt x="304" y="437"/>
                    </a:lnTo>
                    <a:lnTo>
                      <a:pt x="286" y="456"/>
                    </a:lnTo>
                    <a:lnTo>
                      <a:pt x="292" y="478"/>
                    </a:lnTo>
                    <a:lnTo>
                      <a:pt x="304" y="486"/>
                    </a:lnTo>
                    <a:lnTo>
                      <a:pt x="325" y="497"/>
                    </a:lnTo>
                    <a:lnTo>
                      <a:pt x="345" y="523"/>
                    </a:lnTo>
                    <a:lnTo>
                      <a:pt x="362" y="538"/>
                    </a:lnTo>
                    <a:lnTo>
                      <a:pt x="382" y="544"/>
                    </a:lnTo>
                    <a:lnTo>
                      <a:pt x="394" y="530"/>
                    </a:lnTo>
                    <a:lnTo>
                      <a:pt x="415" y="544"/>
                    </a:lnTo>
                    <a:lnTo>
                      <a:pt x="452" y="544"/>
                    </a:lnTo>
                    <a:lnTo>
                      <a:pt x="481" y="530"/>
                    </a:lnTo>
                    <a:lnTo>
                      <a:pt x="477" y="536"/>
                    </a:lnTo>
                    <a:lnTo>
                      <a:pt x="493" y="511"/>
                    </a:lnTo>
                    <a:lnTo>
                      <a:pt x="501" y="495"/>
                    </a:lnTo>
                    <a:lnTo>
                      <a:pt x="511" y="478"/>
                    </a:lnTo>
                    <a:lnTo>
                      <a:pt x="511" y="448"/>
                    </a:lnTo>
                    <a:lnTo>
                      <a:pt x="501" y="419"/>
                    </a:lnTo>
                    <a:lnTo>
                      <a:pt x="481" y="370"/>
                    </a:lnTo>
                    <a:lnTo>
                      <a:pt x="431" y="320"/>
                    </a:lnTo>
                    <a:lnTo>
                      <a:pt x="440" y="293"/>
                    </a:lnTo>
                    <a:lnTo>
                      <a:pt x="456" y="267"/>
                    </a:lnTo>
                    <a:lnTo>
                      <a:pt x="423" y="234"/>
                    </a:lnTo>
                    <a:lnTo>
                      <a:pt x="431" y="218"/>
                    </a:lnTo>
                    <a:lnTo>
                      <a:pt x="460" y="218"/>
                    </a:lnTo>
                    <a:lnTo>
                      <a:pt x="481" y="185"/>
                    </a:lnTo>
                    <a:lnTo>
                      <a:pt x="489" y="174"/>
                    </a:lnTo>
                    <a:lnTo>
                      <a:pt x="505" y="156"/>
                    </a:lnTo>
                    <a:lnTo>
                      <a:pt x="481" y="142"/>
                    </a:lnTo>
                    <a:lnTo>
                      <a:pt x="464" y="152"/>
                    </a:lnTo>
                    <a:lnTo>
                      <a:pt x="431" y="135"/>
                    </a:lnTo>
                    <a:lnTo>
                      <a:pt x="423" y="127"/>
                    </a:lnTo>
                    <a:lnTo>
                      <a:pt x="427" y="115"/>
                    </a:lnTo>
                    <a:lnTo>
                      <a:pt x="427" y="107"/>
                    </a:lnTo>
                    <a:lnTo>
                      <a:pt x="431" y="94"/>
                    </a:lnTo>
                    <a:lnTo>
                      <a:pt x="411" y="82"/>
                    </a:lnTo>
                    <a:lnTo>
                      <a:pt x="394" y="90"/>
                    </a:lnTo>
                    <a:lnTo>
                      <a:pt x="382" y="94"/>
                    </a:lnTo>
                    <a:lnTo>
                      <a:pt x="333" y="41"/>
                    </a:lnTo>
                    <a:lnTo>
                      <a:pt x="337" y="16"/>
                    </a:lnTo>
                    <a:lnTo>
                      <a:pt x="325" y="4"/>
                    </a:lnTo>
                    <a:lnTo>
                      <a:pt x="300" y="0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1047" name="Freeform 12"/>
              <p:cNvSpPr>
                <a:spLocks/>
              </p:cNvSpPr>
              <p:nvPr/>
            </p:nvSpPr>
            <p:spPr bwMode="auto">
              <a:xfrm>
                <a:off x="2951" y="2421"/>
                <a:ext cx="298" cy="197"/>
              </a:xfrm>
              <a:custGeom>
                <a:avLst/>
                <a:gdLst>
                  <a:gd name="T0" fmla="*/ 3 w 347"/>
                  <a:gd name="T1" fmla="*/ 2 h 243"/>
                  <a:gd name="T2" fmla="*/ 3 w 347"/>
                  <a:gd name="T3" fmla="*/ 2 h 243"/>
                  <a:gd name="T4" fmla="*/ 3 w 347"/>
                  <a:gd name="T5" fmla="*/ 2 h 243"/>
                  <a:gd name="T6" fmla="*/ 3 w 347"/>
                  <a:gd name="T7" fmla="*/ 2 h 243"/>
                  <a:gd name="T8" fmla="*/ 3 w 347"/>
                  <a:gd name="T9" fmla="*/ 0 h 243"/>
                  <a:gd name="T10" fmla="*/ 3 w 347"/>
                  <a:gd name="T11" fmla="*/ 2 h 243"/>
                  <a:gd name="T12" fmla="*/ 3 w 347"/>
                  <a:gd name="T13" fmla="*/ 2 h 243"/>
                  <a:gd name="T14" fmla="*/ 3 w 347"/>
                  <a:gd name="T15" fmla="*/ 2 h 243"/>
                  <a:gd name="T16" fmla="*/ 3 w 347"/>
                  <a:gd name="T17" fmla="*/ 2 h 243"/>
                  <a:gd name="T18" fmla="*/ 3 w 347"/>
                  <a:gd name="T19" fmla="*/ 2 h 243"/>
                  <a:gd name="T20" fmla="*/ 3 w 347"/>
                  <a:gd name="T21" fmla="*/ 2 h 243"/>
                  <a:gd name="T22" fmla="*/ 3 w 347"/>
                  <a:gd name="T23" fmla="*/ 2 h 243"/>
                  <a:gd name="T24" fmla="*/ 3 w 347"/>
                  <a:gd name="T25" fmla="*/ 2 h 243"/>
                  <a:gd name="T26" fmla="*/ 3 w 347"/>
                  <a:gd name="T27" fmla="*/ 2 h 243"/>
                  <a:gd name="T28" fmla="*/ 3 w 347"/>
                  <a:gd name="T29" fmla="*/ 2 h 243"/>
                  <a:gd name="T30" fmla="*/ 3 w 347"/>
                  <a:gd name="T31" fmla="*/ 2 h 243"/>
                  <a:gd name="T32" fmla="*/ 3 w 347"/>
                  <a:gd name="T33" fmla="*/ 2 h 243"/>
                  <a:gd name="T34" fmla="*/ 3 w 347"/>
                  <a:gd name="T35" fmla="*/ 2 h 243"/>
                  <a:gd name="T36" fmla="*/ 3 w 347"/>
                  <a:gd name="T37" fmla="*/ 2 h 243"/>
                  <a:gd name="T38" fmla="*/ 3 w 347"/>
                  <a:gd name="T39" fmla="*/ 2 h 243"/>
                  <a:gd name="T40" fmla="*/ 3 w 347"/>
                  <a:gd name="T41" fmla="*/ 2 h 243"/>
                  <a:gd name="T42" fmla="*/ 3 w 347"/>
                  <a:gd name="T43" fmla="*/ 2 h 243"/>
                  <a:gd name="T44" fmla="*/ 3 w 347"/>
                  <a:gd name="T45" fmla="*/ 2 h 243"/>
                  <a:gd name="T46" fmla="*/ 3 w 347"/>
                  <a:gd name="T47" fmla="*/ 2 h 243"/>
                  <a:gd name="T48" fmla="*/ 0 w 347"/>
                  <a:gd name="T49" fmla="*/ 2 h 243"/>
                  <a:gd name="T50" fmla="*/ 3 w 347"/>
                  <a:gd name="T51" fmla="*/ 2 h 243"/>
                  <a:gd name="T52" fmla="*/ 3 w 347"/>
                  <a:gd name="T53" fmla="*/ 2 h 243"/>
                  <a:gd name="T54" fmla="*/ 3 w 347"/>
                  <a:gd name="T55" fmla="*/ 2 h 243"/>
                  <a:gd name="T56" fmla="*/ 3 w 347"/>
                  <a:gd name="T57" fmla="*/ 2 h 243"/>
                  <a:gd name="T58" fmla="*/ 3 w 347"/>
                  <a:gd name="T59" fmla="*/ 2 h 243"/>
                  <a:gd name="T60" fmla="*/ 3 w 347"/>
                  <a:gd name="T61" fmla="*/ 2 h 243"/>
                  <a:gd name="T62" fmla="*/ 3 w 347"/>
                  <a:gd name="T63" fmla="*/ 2 h 243"/>
                  <a:gd name="T64" fmla="*/ 3 w 347"/>
                  <a:gd name="T65" fmla="*/ 2 h 243"/>
                  <a:gd name="T66" fmla="*/ 3 w 347"/>
                  <a:gd name="T67" fmla="*/ 2 h 243"/>
                  <a:gd name="T68" fmla="*/ 3 w 347"/>
                  <a:gd name="T69" fmla="*/ 2 h 243"/>
                  <a:gd name="T70" fmla="*/ 3 w 347"/>
                  <a:gd name="T71" fmla="*/ 2 h 243"/>
                  <a:gd name="T72" fmla="*/ 3 w 347"/>
                  <a:gd name="T73" fmla="*/ 2 h 243"/>
                  <a:gd name="T74" fmla="*/ 3 w 347"/>
                  <a:gd name="T75" fmla="*/ 2 h 243"/>
                  <a:gd name="T76" fmla="*/ 3 w 347"/>
                  <a:gd name="T77" fmla="*/ 2 h 243"/>
                  <a:gd name="T78" fmla="*/ 3 w 347"/>
                  <a:gd name="T79" fmla="*/ 2 h 243"/>
                  <a:gd name="T80" fmla="*/ 3 w 347"/>
                  <a:gd name="T81" fmla="*/ 2 h 243"/>
                  <a:gd name="T82" fmla="*/ 3 w 347"/>
                  <a:gd name="T83" fmla="*/ 2 h 243"/>
                  <a:gd name="T84" fmla="*/ 3 w 347"/>
                  <a:gd name="T85" fmla="*/ 2 h 243"/>
                  <a:gd name="T86" fmla="*/ 3 w 347"/>
                  <a:gd name="T87" fmla="*/ 2 h 243"/>
                  <a:gd name="T88" fmla="*/ 3 w 347"/>
                  <a:gd name="T89" fmla="*/ 2 h 243"/>
                  <a:gd name="T90" fmla="*/ 3 w 347"/>
                  <a:gd name="T91" fmla="*/ 2 h 243"/>
                  <a:gd name="T92" fmla="*/ 3 w 347"/>
                  <a:gd name="T93" fmla="*/ 2 h 243"/>
                  <a:gd name="T94" fmla="*/ 3 w 347"/>
                  <a:gd name="T95" fmla="*/ 2 h 243"/>
                  <a:gd name="T96" fmla="*/ 3 w 347"/>
                  <a:gd name="T97" fmla="*/ 2 h 24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347"/>
                  <a:gd name="T148" fmla="*/ 0 h 243"/>
                  <a:gd name="T149" fmla="*/ 347 w 347"/>
                  <a:gd name="T150" fmla="*/ 243 h 24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347" h="243">
                    <a:moveTo>
                      <a:pt x="334" y="85"/>
                    </a:moveTo>
                    <a:lnTo>
                      <a:pt x="297" y="46"/>
                    </a:lnTo>
                    <a:lnTo>
                      <a:pt x="273" y="33"/>
                    </a:lnTo>
                    <a:lnTo>
                      <a:pt x="230" y="21"/>
                    </a:lnTo>
                    <a:lnTo>
                      <a:pt x="223" y="0"/>
                    </a:lnTo>
                    <a:lnTo>
                      <a:pt x="207" y="21"/>
                    </a:lnTo>
                    <a:lnTo>
                      <a:pt x="207" y="37"/>
                    </a:lnTo>
                    <a:lnTo>
                      <a:pt x="199" y="41"/>
                    </a:lnTo>
                    <a:lnTo>
                      <a:pt x="182" y="46"/>
                    </a:lnTo>
                    <a:lnTo>
                      <a:pt x="162" y="54"/>
                    </a:lnTo>
                    <a:lnTo>
                      <a:pt x="148" y="66"/>
                    </a:lnTo>
                    <a:lnTo>
                      <a:pt x="133" y="78"/>
                    </a:lnTo>
                    <a:lnTo>
                      <a:pt x="123" y="58"/>
                    </a:lnTo>
                    <a:lnTo>
                      <a:pt x="108" y="46"/>
                    </a:lnTo>
                    <a:lnTo>
                      <a:pt x="96" y="37"/>
                    </a:lnTo>
                    <a:lnTo>
                      <a:pt x="80" y="46"/>
                    </a:lnTo>
                    <a:lnTo>
                      <a:pt x="74" y="58"/>
                    </a:lnTo>
                    <a:lnTo>
                      <a:pt x="90" y="78"/>
                    </a:lnTo>
                    <a:lnTo>
                      <a:pt x="82" y="91"/>
                    </a:lnTo>
                    <a:lnTo>
                      <a:pt x="67" y="91"/>
                    </a:lnTo>
                    <a:lnTo>
                      <a:pt x="59" y="95"/>
                    </a:lnTo>
                    <a:lnTo>
                      <a:pt x="55" y="111"/>
                    </a:lnTo>
                    <a:lnTo>
                      <a:pt x="47" y="119"/>
                    </a:lnTo>
                    <a:lnTo>
                      <a:pt x="26" y="126"/>
                    </a:lnTo>
                    <a:lnTo>
                      <a:pt x="0" y="124"/>
                    </a:lnTo>
                    <a:lnTo>
                      <a:pt x="33" y="148"/>
                    </a:lnTo>
                    <a:lnTo>
                      <a:pt x="37" y="173"/>
                    </a:lnTo>
                    <a:lnTo>
                      <a:pt x="41" y="193"/>
                    </a:lnTo>
                    <a:lnTo>
                      <a:pt x="37" y="214"/>
                    </a:lnTo>
                    <a:lnTo>
                      <a:pt x="33" y="226"/>
                    </a:lnTo>
                    <a:lnTo>
                      <a:pt x="49" y="218"/>
                    </a:lnTo>
                    <a:lnTo>
                      <a:pt x="70" y="237"/>
                    </a:lnTo>
                    <a:lnTo>
                      <a:pt x="104" y="218"/>
                    </a:lnTo>
                    <a:lnTo>
                      <a:pt x="129" y="214"/>
                    </a:lnTo>
                    <a:lnTo>
                      <a:pt x="145" y="214"/>
                    </a:lnTo>
                    <a:lnTo>
                      <a:pt x="166" y="226"/>
                    </a:lnTo>
                    <a:lnTo>
                      <a:pt x="185" y="237"/>
                    </a:lnTo>
                    <a:lnTo>
                      <a:pt x="211" y="243"/>
                    </a:lnTo>
                    <a:lnTo>
                      <a:pt x="230" y="234"/>
                    </a:lnTo>
                    <a:lnTo>
                      <a:pt x="252" y="206"/>
                    </a:lnTo>
                    <a:lnTo>
                      <a:pt x="277" y="210"/>
                    </a:lnTo>
                    <a:lnTo>
                      <a:pt x="285" y="185"/>
                    </a:lnTo>
                    <a:lnTo>
                      <a:pt x="310" y="181"/>
                    </a:lnTo>
                    <a:lnTo>
                      <a:pt x="322" y="185"/>
                    </a:lnTo>
                    <a:lnTo>
                      <a:pt x="334" y="177"/>
                    </a:lnTo>
                    <a:lnTo>
                      <a:pt x="341" y="165"/>
                    </a:lnTo>
                    <a:lnTo>
                      <a:pt x="347" y="148"/>
                    </a:lnTo>
                    <a:lnTo>
                      <a:pt x="347" y="117"/>
                    </a:lnTo>
                    <a:lnTo>
                      <a:pt x="334" y="85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1048" name="Freeform 13"/>
              <p:cNvSpPr>
                <a:spLocks/>
              </p:cNvSpPr>
              <p:nvPr/>
            </p:nvSpPr>
            <p:spPr bwMode="auto">
              <a:xfrm>
                <a:off x="2768" y="2183"/>
                <a:ext cx="377" cy="337"/>
              </a:xfrm>
              <a:custGeom>
                <a:avLst/>
                <a:gdLst>
                  <a:gd name="T0" fmla="*/ 3 w 440"/>
                  <a:gd name="T1" fmla="*/ 0 h 415"/>
                  <a:gd name="T2" fmla="*/ 3 w 440"/>
                  <a:gd name="T3" fmla="*/ 2 h 415"/>
                  <a:gd name="T4" fmla="*/ 3 w 440"/>
                  <a:gd name="T5" fmla="*/ 2 h 415"/>
                  <a:gd name="T6" fmla="*/ 3 w 440"/>
                  <a:gd name="T7" fmla="*/ 2 h 415"/>
                  <a:gd name="T8" fmla="*/ 3 w 440"/>
                  <a:gd name="T9" fmla="*/ 2 h 415"/>
                  <a:gd name="T10" fmla="*/ 3 w 440"/>
                  <a:gd name="T11" fmla="*/ 2 h 415"/>
                  <a:gd name="T12" fmla="*/ 3 w 440"/>
                  <a:gd name="T13" fmla="*/ 2 h 415"/>
                  <a:gd name="T14" fmla="*/ 3 w 440"/>
                  <a:gd name="T15" fmla="*/ 2 h 415"/>
                  <a:gd name="T16" fmla="*/ 3 w 440"/>
                  <a:gd name="T17" fmla="*/ 2 h 415"/>
                  <a:gd name="T18" fmla="*/ 3 w 440"/>
                  <a:gd name="T19" fmla="*/ 2 h 415"/>
                  <a:gd name="T20" fmla="*/ 3 w 440"/>
                  <a:gd name="T21" fmla="*/ 2 h 415"/>
                  <a:gd name="T22" fmla="*/ 3 w 440"/>
                  <a:gd name="T23" fmla="*/ 2 h 415"/>
                  <a:gd name="T24" fmla="*/ 3 w 440"/>
                  <a:gd name="T25" fmla="*/ 2 h 415"/>
                  <a:gd name="T26" fmla="*/ 3 w 440"/>
                  <a:gd name="T27" fmla="*/ 2 h 415"/>
                  <a:gd name="T28" fmla="*/ 3 w 440"/>
                  <a:gd name="T29" fmla="*/ 2 h 415"/>
                  <a:gd name="T30" fmla="*/ 3 w 440"/>
                  <a:gd name="T31" fmla="*/ 2 h 415"/>
                  <a:gd name="T32" fmla="*/ 3 w 440"/>
                  <a:gd name="T33" fmla="*/ 2 h 415"/>
                  <a:gd name="T34" fmla="*/ 3 w 440"/>
                  <a:gd name="T35" fmla="*/ 2 h 415"/>
                  <a:gd name="T36" fmla="*/ 3 w 440"/>
                  <a:gd name="T37" fmla="*/ 2 h 415"/>
                  <a:gd name="T38" fmla="*/ 3 w 440"/>
                  <a:gd name="T39" fmla="*/ 2 h 415"/>
                  <a:gd name="T40" fmla="*/ 3 w 440"/>
                  <a:gd name="T41" fmla="*/ 2 h 415"/>
                  <a:gd name="T42" fmla="*/ 3 w 440"/>
                  <a:gd name="T43" fmla="*/ 2 h 415"/>
                  <a:gd name="T44" fmla="*/ 3 w 440"/>
                  <a:gd name="T45" fmla="*/ 2 h 415"/>
                  <a:gd name="T46" fmla="*/ 3 w 440"/>
                  <a:gd name="T47" fmla="*/ 2 h 415"/>
                  <a:gd name="T48" fmla="*/ 3 w 440"/>
                  <a:gd name="T49" fmla="*/ 2 h 415"/>
                  <a:gd name="T50" fmla="*/ 3 w 440"/>
                  <a:gd name="T51" fmla="*/ 2 h 415"/>
                  <a:gd name="T52" fmla="*/ 3 w 440"/>
                  <a:gd name="T53" fmla="*/ 2 h 415"/>
                  <a:gd name="T54" fmla="*/ 3 w 440"/>
                  <a:gd name="T55" fmla="*/ 2 h 415"/>
                  <a:gd name="T56" fmla="*/ 3 w 440"/>
                  <a:gd name="T57" fmla="*/ 2 h 415"/>
                  <a:gd name="T58" fmla="*/ 3 w 440"/>
                  <a:gd name="T59" fmla="*/ 2 h 415"/>
                  <a:gd name="T60" fmla="*/ 3 w 440"/>
                  <a:gd name="T61" fmla="*/ 2 h 415"/>
                  <a:gd name="T62" fmla="*/ 3 w 440"/>
                  <a:gd name="T63" fmla="*/ 2 h 415"/>
                  <a:gd name="T64" fmla="*/ 3 w 440"/>
                  <a:gd name="T65" fmla="*/ 2 h 415"/>
                  <a:gd name="T66" fmla="*/ 3 w 440"/>
                  <a:gd name="T67" fmla="*/ 2 h 415"/>
                  <a:gd name="T68" fmla="*/ 3 w 440"/>
                  <a:gd name="T69" fmla="*/ 2 h 415"/>
                  <a:gd name="T70" fmla="*/ 3 w 440"/>
                  <a:gd name="T71" fmla="*/ 2 h 415"/>
                  <a:gd name="T72" fmla="*/ 3 w 440"/>
                  <a:gd name="T73" fmla="*/ 2 h 415"/>
                  <a:gd name="T74" fmla="*/ 3 w 440"/>
                  <a:gd name="T75" fmla="*/ 2 h 415"/>
                  <a:gd name="T76" fmla="*/ 3 w 440"/>
                  <a:gd name="T77" fmla="*/ 2 h 415"/>
                  <a:gd name="T78" fmla="*/ 3 w 440"/>
                  <a:gd name="T79" fmla="*/ 2 h 415"/>
                  <a:gd name="T80" fmla="*/ 3 w 440"/>
                  <a:gd name="T81" fmla="*/ 2 h 415"/>
                  <a:gd name="T82" fmla="*/ 3 w 440"/>
                  <a:gd name="T83" fmla="*/ 2 h 415"/>
                  <a:gd name="T84" fmla="*/ 3 w 440"/>
                  <a:gd name="T85" fmla="*/ 2 h 415"/>
                  <a:gd name="T86" fmla="*/ 3 w 440"/>
                  <a:gd name="T87" fmla="*/ 2 h 415"/>
                  <a:gd name="T88" fmla="*/ 3 w 440"/>
                  <a:gd name="T89" fmla="*/ 2 h 415"/>
                  <a:gd name="T90" fmla="*/ 3 w 440"/>
                  <a:gd name="T91" fmla="*/ 2 h 415"/>
                  <a:gd name="T92" fmla="*/ 0 w 440"/>
                  <a:gd name="T93" fmla="*/ 2 h 415"/>
                  <a:gd name="T94" fmla="*/ 0 w 440"/>
                  <a:gd name="T95" fmla="*/ 2 h 415"/>
                  <a:gd name="T96" fmla="*/ 3 w 440"/>
                  <a:gd name="T97" fmla="*/ 2 h 415"/>
                  <a:gd name="T98" fmla="*/ 3 w 440"/>
                  <a:gd name="T99" fmla="*/ 2 h 415"/>
                  <a:gd name="T100" fmla="*/ 3 w 440"/>
                  <a:gd name="T101" fmla="*/ 2 h 415"/>
                  <a:gd name="T102" fmla="*/ 3 w 440"/>
                  <a:gd name="T103" fmla="*/ 2 h 415"/>
                  <a:gd name="T104" fmla="*/ 3 w 440"/>
                  <a:gd name="T105" fmla="*/ 2 h 415"/>
                  <a:gd name="T106" fmla="*/ 3 w 440"/>
                  <a:gd name="T107" fmla="*/ 2 h 415"/>
                  <a:gd name="T108" fmla="*/ 3 w 440"/>
                  <a:gd name="T109" fmla="*/ 2 h 415"/>
                  <a:gd name="T110" fmla="*/ 3 w 440"/>
                  <a:gd name="T111" fmla="*/ 2 h 415"/>
                  <a:gd name="T112" fmla="*/ 3 w 440"/>
                  <a:gd name="T113" fmla="*/ 2 h 415"/>
                  <a:gd name="T114" fmla="*/ 3 w 440"/>
                  <a:gd name="T115" fmla="*/ 2 h 415"/>
                  <a:gd name="T116" fmla="*/ 3 w 440"/>
                  <a:gd name="T117" fmla="*/ 2 h 415"/>
                  <a:gd name="T118" fmla="*/ 3 w 440"/>
                  <a:gd name="T119" fmla="*/ 2 h 415"/>
                  <a:gd name="T120" fmla="*/ 3 w 440"/>
                  <a:gd name="T121" fmla="*/ 2 h 415"/>
                  <a:gd name="T122" fmla="*/ 3 w 440"/>
                  <a:gd name="T123" fmla="*/ 2 h 415"/>
                  <a:gd name="T124" fmla="*/ 3 w 440"/>
                  <a:gd name="T125" fmla="*/ 0 h 415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440"/>
                  <a:gd name="T190" fmla="*/ 0 h 415"/>
                  <a:gd name="T191" fmla="*/ 440 w 440"/>
                  <a:gd name="T192" fmla="*/ 415 h 415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440" h="415">
                    <a:moveTo>
                      <a:pt x="226" y="0"/>
                    </a:moveTo>
                    <a:lnTo>
                      <a:pt x="251" y="59"/>
                    </a:lnTo>
                    <a:lnTo>
                      <a:pt x="267" y="100"/>
                    </a:lnTo>
                    <a:lnTo>
                      <a:pt x="277" y="119"/>
                    </a:lnTo>
                    <a:lnTo>
                      <a:pt x="281" y="148"/>
                    </a:lnTo>
                    <a:lnTo>
                      <a:pt x="314" y="174"/>
                    </a:lnTo>
                    <a:lnTo>
                      <a:pt x="341" y="197"/>
                    </a:lnTo>
                    <a:lnTo>
                      <a:pt x="382" y="234"/>
                    </a:lnTo>
                    <a:lnTo>
                      <a:pt x="421" y="259"/>
                    </a:lnTo>
                    <a:lnTo>
                      <a:pt x="440" y="279"/>
                    </a:lnTo>
                    <a:lnTo>
                      <a:pt x="433" y="297"/>
                    </a:lnTo>
                    <a:lnTo>
                      <a:pt x="421" y="304"/>
                    </a:lnTo>
                    <a:lnTo>
                      <a:pt x="413" y="308"/>
                    </a:lnTo>
                    <a:lnTo>
                      <a:pt x="415" y="326"/>
                    </a:lnTo>
                    <a:lnTo>
                      <a:pt x="403" y="334"/>
                    </a:lnTo>
                    <a:lnTo>
                      <a:pt x="392" y="341"/>
                    </a:lnTo>
                    <a:lnTo>
                      <a:pt x="380" y="341"/>
                    </a:lnTo>
                    <a:lnTo>
                      <a:pt x="347" y="367"/>
                    </a:lnTo>
                    <a:lnTo>
                      <a:pt x="341" y="353"/>
                    </a:lnTo>
                    <a:lnTo>
                      <a:pt x="325" y="341"/>
                    </a:lnTo>
                    <a:lnTo>
                      <a:pt x="308" y="330"/>
                    </a:lnTo>
                    <a:lnTo>
                      <a:pt x="296" y="334"/>
                    </a:lnTo>
                    <a:lnTo>
                      <a:pt x="288" y="341"/>
                    </a:lnTo>
                    <a:lnTo>
                      <a:pt x="288" y="353"/>
                    </a:lnTo>
                    <a:lnTo>
                      <a:pt x="300" y="367"/>
                    </a:lnTo>
                    <a:lnTo>
                      <a:pt x="292" y="378"/>
                    </a:lnTo>
                    <a:lnTo>
                      <a:pt x="277" y="382"/>
                    </a:lnTo>
                    <a:lnTo>
                      <a:pt x="267" y="390"/>
                    </a:lnTo>
                    <a:lnTo>
                      <a:pt x="263" y="404"/>
                    </a:lnTo>
                    <a:lnTo>
                      <a:pt x="251" y="412"/>
                    </a:lnTo>
                    <a:lnTo>
                      <a:pt x="240" y="415"/>
                    </a:lnTo>
                    <a:lnTo>
                      <a:pt x="214" y="412"/>
                    </a:lnTo>
                    <a:lnTo>
                      <a:pt x="181" y="408"/>
                    </a:lnTo>
                    <a:lnTo>
                      <a:pt x="156" y="390"/>
                    </a:lnTo>
                    <a:lnTo>
                      <a:pt x="132" y="371"/>
                    </a:lnTo>
                    <a:lnTo>
                      <a:pt x="99" y="341"/>
                    </a:lnTo>
                    <a:lnTo>
                      <a:pt x="88" y="330"/>
                    </a:lnTo>
                    <a:lnTo>
                      <a:pt x="70" y="326"/>
                    </a:lnTo>
                    <a:lnTo>
                      <a:pt x="37" y="320"/>
                    </a:lnTo>
                    <a:lnTo>
                      <a:pt x="15" y="320"/>
                    </a:lnTo>
                    <a:lnTo>
                      <a:pt x="8" y="308"/>
                    </a:lnTo>
                    <a:lnTo>
                      <a:pt x="4" y="287"/>
                    </a:lnTo>
                    <a:lnTo>
                      <a:pt x="8" y="259"/>
                    </a:lnTo>
                    <a:lnTo>
                      <a:pt x="15" y="238"/>
                    </a:lnTo>
                    <a:lnTo>
                      <a:pt x="12" y="230"/>
                    </a:lnTo>
                    <a:lnTo>
                      <a:pt x="8" y="211"/>
                    </a:lnTo>
                    <a:lnTo>
                      <a:pt x="0" y="189"/>
                    </a:lnTo>
                    <a:lnTo>
                      <a:pt x="0" y="174"/>
                    </a:lnTo>
                    <a:lnTo>
                      <a:pt x="8" y="166"/>
                    </a:lnTo>
                    <a:lnTo>
                      <a:pt x="15" y="160"/>
                    </a:lnTo>
                    <a:lnTo>
                      <a:pt x="12" y="141"/>
                    </a:lnTo>
                    <a:lnTo>
                      <a:pt x="15" y="127"/>
                    </a:lnTo>
                    <a:lnTo>
                      <a:pt x="37" y="107"/>
                    </a:lnTo>
                    <a:lnTo>
                      <a:pt x="58" y="107"/>
                    </a:lnTo>
                    <a:lnTo>
                      <a:pt x="78" y="100"/>
                    </a:lnTo>
                    <a:lnTo>
                      <a:pt x="90" y="84"/>
                    </a:lnTo>
                    <a:lnTo>
                      <a:pt x="88" y="70"/>
                    </a:lnTo>
                    <a:lnTo>
                      <a:pt x="115" y="41"/>
                    </a:lnTo>
                    <a:lnTo>
                      <a:pt x="148" y="45"/>
                    </a:lnTo>
                    <a:lnTo>
                      <a:pt x="162" y="29"/>
                    </a:lnTo>
                    <a:lnTo>
                      <a:pt x="189" y="26"/>
                    </a:lnTo>
                    <a:lnTo>
                      <a:pt x="206" y="14"/>
                    </a:lnTo>
                    <a:lnTo>
                      <a:pt x="226" y="0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1049" name="Freeform 14"/>
              <p:cNvSpPr>
                <a:spLocks/>
              </p:cNvSpPr>
              <p:nvPr/>
            </p:nvSpPr>
            <p:spPr bwMode="auto">
              <a:xfrm>
                <a:off x="2521" y="1966"/>
                <a:ext cx="314" cy="352"/>
              </a:xfrm>
              <a:custGeom>
                <a:avLst/>
                <a:gdLst>
                  <a:gd name="T0" fmla="*/ 3 w 365"/>
                  <a:gd name="T1" fmla="*/ 2 h 433"/>
                  <a:gd name="T2" fmla="*/ 3 w 365"/>
                  <a:gd name="T3" fmla="*/ 2 h 433"/>
                  <a:gd name="T4" fmla="*/ 3 w 365"/>
                  <a:gd name="T5" fmla="*/ 2 h 433"/>
                  <a:gd name="T6" fmla="*/ 3 w 365"/>
                  <a:gd name="T7" fmla="*/ 2 h 433"/>
                  <a:gd name="T8" fmla="*/ 3 w 365"/>
                  <a:gd name="T9" fmla="*/ 2 h 433"/>
                  <a:gd name="T10" fmla="*/ 3 w 365"/>
                  <a:gd name="T11" fmla="*/ 2 h 433"/>
                  <a:gd name="T12" fmla="*/ 3 w 365"/>
                  <a:gd name="T13" fmla="*/ 2 h 433"/>
                  <a:gd name="T14" fmla="*/ 3 w 365"/>
                  <a:gd name="T15" fmla="*/ 2 h 433"/>
                  <a:gd name="T16" fmla="*/ 3 w 365"/>
                  <a:gd name="T17" fmla="*/ 0 h 433"/>
                  <a:gd name="T18" fmla="*/ 3 w 365"/>
                  <a:gd name="T19" fmla="*/ 2 h 433"/>
                  <a:gd name="T20" fmla="*/ 3 w 365"/>
                  <a:gd name="T21" fmla="*/ 2 h 433"/>
                  <a:gd name="T22" fmla="*/ 3 w 365"/>
                  <a:gd name="T23" fmla="*/ 2 h 433"/>
                  <a:gd name="T24" fmla="*/ 3 w 365"/>
                  <a:gd name="T25" fmla="*/ 2 h 433"/>
                  <a:gd name="T26" fmla="*/ 3 w 365"/>
                  <a:gd name="T27" fmla="*/ 2 h 433"/>
                  <a:gd name="T28" fmla="*/ 3 w 365"/>
                  <a:gd name="T29" fmla="*/ 2 h 433"/>
                  <a:gd name="T30" fmla="*/ 3 w 365"/>
                  <a:gd name="T31" fmla="*/ 2 h 433"/>
                  <a:gd name="T32" fmla="*/ 3 w 365"/>
                  <a:gd name="T33" fmla="*/ 2 h 433"/>
                  <a:gd name="T34" fmla="*/ 3 w 365"/>
                  <a:gd name="T35" fmla="*/ 2 h 433"/>
                  <a:gd name="T36" fmla="*/ 0 w 365"/>
                  <a:gd name="T37" fmla="*/ 2 h 433"/>
                  <a:gd name="T38" fmla="*/ 3 w 365"/>
                  <a:gd name="T39" fmla="*/ 2 h 433"/>
                  <a:gd name="T40" fmla="*/ 0 w 365"/>
                  <a:gd name="T41" fmla="*/ 2 h 433"/>
                  <a:gd name="T42" fmla="*/ 3 w 365"/>
                  <a:gd name="T43" fmla="*/ 2 h 433"/>
                  <a:gd name="T44" fmla="*/ 3 w 365"/>
                  <a:gd name="T45" fmla="*/ 2 h 433"/>
                  <a:gd name="T46" fmla="*/ 3 w 365"/>
                  <a:gd name="T47" fmla="*/ 2 h 433"/>
                  <a:gd name="T48" fmla="*/ 3 w 365"/>
                  <a:gd name="T49" fmla="*/ 2 h 433"/>
                  <a:gd name="T50" fmla="*/ 3 w 365"/>
                  <a:gd name="T51" fmla="*/ 2 h 433"/>
                  <a:gd name="T52" fmla="*/ 3 w 365"/>
                  <a:gd name="T53" fmla="*/ 2 h 433"/>
                  <a:gd name="T54" fmla="*/ 3 w 365"/>
                  <a:gd name="T55" fmla="*/ 2 h 433"/>
                  <a:gd name="T56" fmla="*/ 3 w 365"/>
                  <a:gd name="T57" fmla="*/ 2 h 433"/>
                  <a:gd name="T58" fmla="*/ 3 w 365"/>
                  <a:gd name="T59" fmla="*/ 2 h 433"/>
                  <a:gd name="T60" fmla="*/ 3 w 365"/>
                  <a:gd name="T61" fmla="*/ 2 h 433"/>
                  <a:gd name="T62" fmla="*/ 3 w 365"/>
                  <a:gd name="T63" fmla="*/ 2 h 433"/>
                  <a:gd name="T64" fmla="*/ 3 w 365"/>
                  <a:gd name="T65" fmla="*/ 2 h 43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65"/>
                  <a:gd name="T100" fmla="*/ 0 h 433"/>
                  <a:gd name="T101" fmla="*/ 365 w 365"/>
                  <a:gd name="T102" fmla="*/ 433 h 43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65" h="433">
                    <a:moveTo>
                      <a:pt x="365" y="330"/>
                    </a:moveTo>
                    <a:lnTo>
                      <a:pt x="357" y="308"/>
                    </a:lnTo>
                    <a:lnTo>
                      <a:pt x="338" y="293"/>
                    </a:lnTo>
                    <a:lnTo>
                      <a:pt x="308" y="267"/>
                    </a:lnTo>
                    <a:lnTo>
                      <a:pt x="283" y="256"/>
                    </a:lnTo>
                    <a:lnTo>
                      <a:pt x="265" y="244"/>
                    </a:lnTo>
                    <a:lnTo>
                      <a:pt x="271" y="203"/>
                    </a:lnTo>
                    <a:lnTo>
                      <a:pt x="263" y="178"/>
                    </a:lnTo>
                    <a:lnTo>
                      <a:pt x="258" y="152"/>
                    </a:lnTo>
                    <a:lnTo>
                      <a:pt x="258" y="111"/>
                    </a:lnTo>
                    <a:lnTo>
                      <a:pt x="234" y="96"/>
                    </a:lnTo>
                    <a:lnTo>
                      <a:pt x="205" y="74"/>
                    </a:lnTo>
                    <a:lnTo>
                      <a:pt x="184" y="70"/>
                    </a:lnTo>
                    <a:lnTo>
                      <a:pt x="160" y="45"/>
                    </a:lnTo>
                    <a:lnTo>
                      <a:pt x="148" y="22"/>
                    </a:lnTo>
                    <a:lnTo>
                      <a:pt x="127" y="22"/>
                    </a:lnTo>
                    <a:lnTo>
                      <a:pt x="109" y="22"/>
                    </a:lnTo>
                    <a:lnTo>
                      <a:pt x="109" y="0"/>
                    </a:lnTo>
                    <a:lnTo>
                      <a:pt x="98" y="12"/>
                    </a:lnTo>
                    <a:lnTo>
                      <a:pt x="82" y="8"/>
                    </a:lnTo>
                    <a:lnTo>
                      <a:pt x="74" y="29"/>
                    </a:lnTo>
                    <a:lnTo>
                      <a:pt x="86" y="55"/>
                    </a:lnTo>
                    <a:lnTo>
                      <a:pt x="98" y="82"/>
                    </a:lnTo>
                    <a:lnTo>
                      <a:pt x="102" y="98"/>
                    </a:lnTo>
                    <a:lnTo>
                      <a:pt x="94" y="107"/>
                    </a:lnTo>
                    <a:lnTo>
                      <a:pt x="69" y="111"/>
                    </a:lnTo>
                    <a:lnTo>
                      <a:pt x="49" y="123"/>
                    </a:lnTo>
                    <a:lnTo>
                      <a:pt x="35" y="141"/>
                    </a:lnTo>
                    <a:lnTo>
                      <a:pt x="45" y="164"/>
                    </a:lnTo>
                    <a:lnTo>
                      <a:pt x="45" y="181"/>
                    </a:lnTo>
                    <a:lnTo>
                      <a:pt x="35" y="181"/>
                    </a:lnTo>
                    <a:lnTo>
                      <a:pt x="41" y="193"/>
                    </a:lnTo>
                    <a:lnTo>
                      <a:pt x="20" y="211"/>
                    </a:lnTo>
                    <a:lnTo>
                      <a:pt x="28" y="226"/>
                    </a:lnTo>
                    <a:lnTo>
                      <a:pt x="24" y="240"/>
                    </a:lnTo>
                    <a:lnTo>
                      <a:pt x="4" y="256"/>
                    </a:lnTo>
                    <a:lnTo>
                      <a:pt x="8" y="273"/>
                    </a:lnTo>
                    <a:lnTo>
                      <a:pt x="0" y="281"/>
                    </a:lnTo>
                    <a:lnTo>
                      <a:pt x="20" y="289"/>
                    </a:lnTo>
                    <a:lnTo>
                      <a:pt x="20" y="300"/>
                    </a:lnTo>
                    <a:lnTo>
                      <a:pt x="12" y="308"/>
                    </a:lnTo>
                    <a:lnTo>
                      <a:pt x="0" y="326"/>
                    </a:lnTo>
                    <a:lnTo>
                      <a:pt x="12" y="351"/>
                    </a:lnTo>
                    <a:lnTo>
                      <a:pt x="33" y="337"/>
                    </a:lnTo>
                    <a:lnTo>
                      <a:pt x="61" y="337"/>
                    </a:lnTo>
                    <a:lnTo>
                      <a:pt x="74" y="345"/>
                    </a:lnTo>
                    <a:lnTo>
                      <a:pt x="78" y="367"/>
                    </a:lnTo>
                    <a:lnTo>
                      <a:pt x="86" y="386"/>
                    </a:lnTo>
                    <a:lnTo>
                      <a:pt x="102" y="392"/>
                    </a:lnTo>
                    <a:lnTo>
                      <a:pt x="108" y="404"/>
                    </a:lnTo>
                    <a:lnTo>
                      <a:pt x="115" y="419"/>
                    </a:lnTo>
                    <a:lnTo>
                      <a:pt x="131" y="427"/>
                    </a:lnTo>
                    <a:lnTo>
                      <a:pt x="150" y="427"/>
                    </a:lnTo>
                    <a:lnTo>
                      <a:pt x="176" y="433"/>
                    </a:lnTo>
                    <a:lnTo>
                      <a:pt x="184" y="427"/>
                    </a:lnTo>
                    <a:lnTo>
                      <a:pt x="197" y="411"/>
                    </a:lnTo>
                    <a:lnTo>
                      <a:pt x="209" y="404"/>
                    </a:lnTo>
                    <a:lnTo>
                      <a:pt x="230" y="396"/>
                    </a:lnTo>
                    <a:lnTo>
                      <a:pt x="250" y="396"/>
                    </a:lnTo>
                    <a:lnTo>
                      <a:pt x="265" y="378"/>
                    </a:lnTo>
                    <a:lnTo>
                      <a:pt x="275" y="363"/>
                    </a:lnTo>
                    <a:lnTo>
                      <a:pt x="283" y="355"/>
                    </a:lnTo>
                    <a:lnTo>
                      <a:pt x="304" y="359"/>
                    </a:lnTo>
                    <a:lnTo>
                      <a:pt x="320" y="355"/>
                    </a:lnTo>
                    <a:lnTo>
                      <a:pt x="345" y="351"/>
                    </a:lnTo>
                    <a:lnTo>
                      <a:pt x="365" y="330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1050" name="Freeform 15"/>
              <p:cNvSpPr>
                <a:spLocks/>
              </p:cNvSpPr>
              <p:nvPr/>
            </p:nvSpPr>
            <p:spPr bwMode="auto">
              <a:xfrm>
                <a:off x="2584" y="1840"/>
                <a:ext cx="374" cy="406"/>
              </a:xfrm>
              <a:custGeom>
                <a:avLst/>
                <a:gdLst>
                  <a:gd name="T0" fmla="*/ 3 w 435"/>
                  <a:gd name="T1" fmla="*/ 2 h 501"/>
                  <a:gd name="T2" fmla="*/ 3 w 435"/>
                  <a:gd name="T3" fmla="*/ 2 h 501"/>
                  <a:gd name="T4" fmla="*/ 3 w 435"/>
                  <a:gd name="T5" fmla="*/ 2 h 501"/>
                  <a:gd name="T6" fmla="*/ 3 w 435"/>
                  <a:gd name="T7" fmla="*/ 2 h 501"/>
                  <a:gd name="T8" fmla="*/ 3 w 435"/>
                  <a:gd name="T9" fmla="*/ 2 h 501"/>
                  <a:gd name="T10" fmla="*/ 3 w 435"/>
                  <a:gd name="T11" fmla="*/ 2 h 501"/>
                  <a:gd name="T12" fmla="*/ 3 w 435"/>
                  <a:gd name="T13" fmla="*/ 2 h 501"/>
                  <a:gd name="T14" fmla="*/ 3 w 435"/>
                  <a:gd name="T15" fmla="*/ 2 h 501"/>
                  <a:gd name="T16" fmla="*/ 3 w 435"/>
                  <a:gd name="T17" fmla="*/ 2 h 501"/>
                  <a:gd name="T18" fmla="*/ 3 w 435"/>
                  <a:gd name="T19" fmla="*/ 2 h 501"/>
                  <a:gd name="T20" fmla="*/ 3 w 435"/>
                  <a:gd name="T21" fmla="*/ 2 h 501"/>
                  <a:gd name="T22" fmla="*/ 3 w 435"/>
                  <a:gd name="T23" fmla="*/ 2 h 501"/>
                  <a:gd name="T24" fmla="*/ 3 w 435"/>
                  <a:gd name="T25" fmla="*/ 0 h 501"/>
                  <a:gd name="T26" fmla="*/ 3 w 435"/>
                  <a:gd name="T27" fmla="*/ 2 h 501"/>
                  <a:gd name="T28" fmla="*/ 3 w 435"/>
                  <a:gd name="T29" fmla="*/ 2 h 501"/>
                  <a:gd name="T30" fmla="*/ 3 w 435"/>
                  <a:gd name="T31" fmla="*/ 2 h 501"/>
                  <a:gd name="T32" fmla="*/ 3 w 435"/>
                  <a:gd name="T33" fmla="*/ 2 h 501"/>
                  <a:gd name="T34" fmla="*/ 3 w 435"/>
                  <a:gd name="T35" fmla="*/ 2 h 501"/>
                  <a:gd name="T36" fmla="*/ 3 w 435"/>
                  <a:gd name="T37" fmla="*/ 2 h 501"/>
                  <a:gd name="T38" fmla="*/ 3 w 435"/>
                  <a:gd name="T39" fmla="*/ 2 h 501"/>
                  <a:gd name="T40" fmla="*/ 3 w 435"/>
                  <a:gd name="T41" fmla="*/ 2 h 501"/>
                  <a:gd name="T42" fmla="*/ 3 w 435"/>
                  <a:gd name="T43" fmla="*/ 2 h 501"/>
                  <a:gd name="T44" fmla="*/ 3 w 435"/>
                  <a:gd name="T45" fmla="*/ 2 h 501"/>
                  <a:gd name="T46" fmla="*/ 3 w 435"/>
                  <a:gd name="T47" fmla="*/ 2 h 501"/>
                  <a:gd name="T48" fmla="*/ 0 w 435"/>
                  <a:gd name="T49" fmla="*/ 2 h 501"/>
                  <a:gd name="T50" fmla="*/ 0 w 435"/>
                  <a:gd name="T51" fmla="*/ 2 h 501"/>
                  <a:gd name="T52" fmla="*/ 3 w 435"/>
                  <a:gd name="T53" fmla="*/ 2 h 501"/>
                  <a:gd name="T54" fmla="*/ 3 w 435"/>
                  <a:gd name="T55" fmla="*/ 2 h 501"/>
                  <a:gd name="T56" fmla="*/ 3 w 435"/>
                  <a:gd name="T57" fmla="*/ 2 h 501"/>
                  <a:gd name="T58" fmla="*/ 3 w 435"/>
                  <a:gd name="T59" fmla="*/ 2 h 501"/>
                  <a:gd name="T60" fmla="*/ 3 w 435"/>
                  <a:gd name="T61" fmla="*/ 2 h 501"/>
                  <a:gd name="T62" fmla="*/ 3 w 435"/>
                  <a:gd name="T63" fmla="*/ 2 h 501"/>
                  <a:gd name="T64" fmla="*/ 3 w 435"/>
                  <a:gd name="T65" fmla="*/ 2 h 501"/>
                  <a:gd name="T66" fmla="*/ 3 w 435"/>
                  <a:gd name="T67" fmla="*/ 2 h 501"/>
                  <a:gd name="T68" fmla="*/ 3 w 435"/>
                  <a:gd name="T69" fmla="*/ 2 h 501"/>
                  <a:gd name="T70" fmla="*/ 3 w 435"/>
                  <a:gd name="T71" fmla="*/ 2 h 501"/>
                  <a:gd name="T72" fmla="*/ 3 w 435"/>
                  <a:gd name="T73" fmla="*/ 2 h 501"/>
                  <a:gd name="T74" fmla="*/ 3 w 435"/>
                  <a:gd name="T75" fmla="*/ 2 h 501"/>
                  <a:gd name="T76" fmla="*/ 3 w 435"/>
                  <a:gd name="T77" fmla="*/ 2 h 501"/>
                  <a:gd name="T78" fmla="*/ 3 w 435"/>
                  <a:gd name="T79" fmla="*/ 2 h 501"/>
                  <a:gd name="T80" fmla="*/ 3 w 435"/>
                  <a:gd name="T81" fmla="*/ 2 h 501"/>
                  <a:gd name="T82" fmla="*/ 3 w 435"/>
                  <a:gd name="T83" fmla="*/ 2 h 501"/>
                  <a:gd name="T84" fmla="*/ 3 w 435"/>
                  <a:gd name="T85" fmla="*/ 2 h 501"/>
                  <a:gd name="T86" fmla="*/ 3 w 435"/>
                  <a:gd name="T87" fmla="*/ 2 h 501"/>
                  <a:gd name="T88" fmla="*/ 3 w 435"/>
                  <a:gd name="T89" fmla="*/ 2 h 501"/>
                  <a:gd name="T90" fmla="*/ 3 w 435"/>
                  <a:gd name="T91" fmla="*/ 2 h 501"/>
                  <a:gd name="T92" fmla="*/ 3 w 435"/>
                  <a:gd name="T93" fmla="*/ 2 h 501"/>
                  <a:gd name="T94" fmla="*/ 3 w 435"/>
                  <a:gd name="T95" fmla="*/ 2 h 501"/>
                  <a:gd name="T96" fmla="*/ 3 w 435"/>
                  <a:gd name="T97" fmla="*/ 2 h 501"/>
                  <a:gd name="T98" fmla="*/ 3 w 435"/>
                  <a:gd name="T99" fmla="*/ 2 h 501"/>
                  <a:gd name="T100" fmla="*/ 3 w 435"/>
                  <a:gd name="T101" fmla="*/ 2 h 501"/>
                  <a:gd name="T102" fmla="*/ 3 w 435"/>
                  <a:gd name="T103" fmla="*/ 2 h 501"/>
                  <a:gd name="T104" fmla="*/ 3 w 435"/>
                  <a:gd name="T105" fmla="*/ 2 h 501"/>
                  <a:gd name="T106" fmla="*/ 3 w 435"/>
                  <a:gd name="T107" fmla="*/ 2 h 501"/>
                  <a:gd name="T108" fmla="*/ 3 w 435"/>
                  <a:gd name="T109" fmla="*/ 2 h 501"/>
                  <a:gd name="T110" fmla="*/ 3 w 435"/>
                  <a:gd name="T111" fmla="*/ 2 h 501"/>
                  <a:gd name="T112" fmla="*/ 3 w 435"/>
                  <a:gd name="T113" fmla="*/ 2 h 501"/>
                  <a:gd name="T114" fmla="*/ 3 w 435"/>
                  <a:gd name="T115" fmla="*/ 2 h 501"/>
                  <a:gd name="T116" fmla="*/ 3 w 435"/>
                  <a:gd name="T117" fmla="*/ 2 h 501"/>
                  <a:gd name="T118" fmla="*/ 3 w 435"/>
                  <a:gd name="T119" fmla="*/ 2 h 501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435"/>
                  <a:gd name="T181" fmla="*/ 0 h 501"/>
                  <a:gd name="T182" fmla="*/ 435 w 435"/>
                  <a:gd name="T183" fmla="*/ 501 h 501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435" h="501">
                    <a:moveTo>
                      <a:pt x="435" y="423"/>
                    </a:moveTo>
                    <a:lnTo>
                      <a:pt x="427" y="398"/>
                    </a:lnTo>
                    <a:lnTo>
                      <a:pt x="421" y="337"/>
                    </a:lnTo>
                    <a:lnTo>
                      <a:pt x="416" y="287"/>
                    </a:lnTo>
                    <a:lnTo>
                      <a:pt x="398" y="226"/>
                    </a:lnTo>
                    <a:lnTo>
                      <a:pt x="382" y="201"/>
                    </a:lnTo>
                    <a:lnTo>
                      <a:pt x="353" y="164"/>
                    </a:lnTo>
                    <a:lnTo>
                      <a:pt x="320" y="148"/>
                    </a:lnTo>
                    <a:lnTo>
                      <a:pt x="283" y="115"/>
                    </a:lnTo>
                    <a:lnTo>
                      <a:pt x="246" y="82"/>
                    </a:lnTo>
                    <a:lnTo>
                      <a:pt x="209" y="45"/>
                    </a:lnTo>
                    <a:lnTo>
                      <a:pt x="182" y="16"/>
                    </a:lnTo>
                    <a:lnTo>
                      <a:pt x="160" y="0"/>
                    </a:lnTo>
                    <a:lnTo>
                      <a:pt x="164" y="26"/>
                    </a:lnTo>
                    <a:lnTo>
                      <a:pt x="150" y="45"/>
                    </a:lnTo>
                    <a:lnTo>
                      <a:pt x="135" y="53"/>
                    </a:lnTo>
                    <a:lnTo>
                      <a:pt x="119" y="45"/>
                    </a:lnTo>
                    <a:lnTo>
                      <a:pt x="100" y="28"/>
                    </a:lnTo>
                    <a:lnTo>
                      <a:pt x="90" y="26"/>
                    </a:lnTo>
                    <a:lnTo>
                      <a:pt x="69" y="26"/>
                    </a:lnTo>
                    <a:lnTo>
                      <a:pt x="49" y="33"/>
                    </a:lnTo>
                    <a:lnTo>
                      <a:pt x="28" y="26"/>
                    </a:lnTo>
                    <a:lnTo>
                      <a:pt x="20" y="41"/>
                    </a:lnTo>
                    <a:lnTo>
                      <a:pt x="20" y="67"/>
                    </a:lnTo>
                    <a:lnTo>
                      <a:pt x="0" y="70"/>
                    </a:lnTo>
                    <a:lnTo>
                      <a:pt x="0" y="82"/>
                    </a:lnTo>
                    <a:lnTo>
                      <a:pt x="16" y="98"/>
                    </a:lnTo>
                    <a:lnTo>
                      <a:pt x="34" y="90"/>
                    </a:lnTo>
                    <a:lnTo>
                      <a:pt x="53" y="94"/>
                    </a:lnTo>
                    <a:lnTo>
                      <a:pt x="57" y="107"/>
                    </a:lnTo>
                    <a:lnTo>
                      <a:pt x="53" y="119"/>
                    </a:lnTo>
                    <a:lnTo>
                      <a:pt x="35" y="123"/>
                    </a:lnTo>
                    <a:lnTo>
                      <a:pt x="34" y="135"/>
                    </a:lnTo>
                    <a:lnTo>
                      <a:pt x="34" y="148"/>
                    </a:lnTo>
                    <a:lnTo>
                      <a:pt x="35" y="156"/>
                    </a:lnTo>
                    <a:lnTo>
                      <a:pt x="35" y="172"/>
                    </a:lnTo>
                    <a:lnTo>
                      <a:pt x="61" y="178"/>
                    </a:lnTo>
                    <a:lnTo>
                      <a:pt x="69" y="178"/>
                    </a:lnTo>
                    <a:lnTo>
                      <a:pt x="100" y="213"/>
                    </a:lnTo>
                    <a:lnTo>
                      <a:pt x="110" y="230"/>
                    </a:lnTo>
                    <a:lnTo>
                      <a:pt x="127" y="226"/>
                    </a:lnTo>
                    <a:lnTo>
                      <a:pt x="160" y="252"/>
                    </a:lnTo>
                    <a:lnTo>
                      <a:pt x="184" y="271"/>
                    </a:lnTo>
                    <a:lnTo>
                      <a:pt x="184" y="312"/>
                    </a:lnTo>
                    <a:lnTo>
                      <a:pt x="189" y="341"/>
                    </a:lnTo>
                    <a:lnTo>
                      <a:pt x="193" y="382"/>
                    </a:lnTo>
                    <a:lnTo>
                      <a:pt x="197" y="404"/>
                    </a:lnTo>
                    <a:lnTo>
                      <a:pt x="209" y="415"/>
                    </a:lnTo>
                    <a:lnTo>
                      <a:pt x="230" y="423"/>
                    </a:lnTo>
                    <a:lnTo>
                      <a:pt x="264" y="449"/>
                    </a:lnTo>
                    <a:lnTo>
                      <a:pt x="279" y="460"/>
                    </a:lnTo>
                    <a:lnTo>
                      <a:pt x="289" y="476"/>
                    </a:lnTo>
                    <a:lnTo>
                      <a:pt x="291" y="493"/>
                    </a:lnTo>
                    <a:lnTo>
                      <a:pt x="301" y="501"/>
                    </a:lnTo>
                    <a:lnTo>
                      <a:pt x="304" y="490"/>
                    </a:lnTo>
                    <a:lnTo>
                      <a:pt x="330" y="460"/>
                    </a:lnTo>
                    <a:lnTo>
                      <a:pt x="357" y="468"/>
                    </a:lnTo>
                    <a:lnTo>
                      <a:pt x="375" y="449"/>
                    </a:lnTo>
                    <a:lnTo>
                      <a:pt x="398" y="452"/>
                    </a:lnTo>
                    <a:lnTo>
                      <a:pt x="435" y="423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1051" name="Freeform 16"/>
              <p:cNvSpPr>
                <a:spLocks/>
              </p:cNvSpPr>
              <p:nvPr/>
            </p:nvSpPr>
            <p:spPr bwMode="auto">
              <a:xfrm>
                <a:off x="2418" y="2183"/>
                <a:ext cx="569" cy="512"/>
              </a:xfrm>
              <a:custGeom>
                <a:avLst/>
                <a:gdLst>
                  <a:gd name="T0" fmla="*/ 3 w 663"/>
                  <a:gd name="T1" fmla="*/ 2 h 630"/>
                  <a:gd name="T2" fmla="*/ 3 w 663"/>
                  <a:gd name="T3" fmla="*/ 2 h 630"/>
                  <a:gd name="T4" fmla="*/ 3 w 663"/>
                  <a:gd name="T5" fmla="*/ 2 h 630"/>
                  <a:gd name="T6" fmla="*/ 3 w 663"/>
                  <a:gd name="T7" fmla="*/ 2 h 630"/>
                  <a:gd name="T8" fmla="*/ 3 w 663"/>
                  <a:gd name="T9" fmla="*/ 2 h 630"/>
                  <a:gd name="T10" fmla="*/ 3 w 663"/>
                  <a:gd name="T11" fmla="*/ 2 h 630"/>
                  <a:gd name="T12" fmla="*/ 3 w 663"/>
                  <a:gd name="T13" fmla="*/ 2 h 630"/>
                  <a:gd name="T14" fmla="*/ 3 w 663"/>
                  <a:gd name="T15" fmla="*/ 2 h 630"/>
                  <a:gd name="T16" fmla="*/ 3 w 663"/>
                  <a:gd name="T17" fmla="*/ 2 h 630"/>
                  <a:gd name="T18" fmla="*/ 3 w 663"/>
                  <a:gd name="T19" fmla="*/ 2 h 630"/>
                  <a:gd name="T20" fmla="*/ 3 w 663"/>
                  <a:gd name="T21" fmla="*/ 2 h 630"/>
                  <a:gd name="T22" fmla="*/ 3 w 663"/>
                  <a:gd name="T23" fmla="*/ 2 h 630"/>
                  <a:gd name="T24" fmla="*/ 3 w 663"/>
                  <a:gd name="T25" fmla="*/ 2 h 630"/>
                  <a:gd name="T26" fmla="*/ 3 w 663"/>
                  <a:gd name="T27" fmla="*/ 2 h 630"/>
                  <a:gd name="T28" fmla="*/ 3 w 663"/>
                  <a:gd name="T29" fmla="*/ 2 h 630"/>
                  <a:gd name="T30" fmla="*/ 3 w 663"/>
                  <a:gd name="T31" fmla="*/ 2 h 630"/>
                  <a:gd name="T32" fmla="*/ 3 w 663"/>
                  <a:gd name="T33" fmla="*/ 2 h 630"/>
                  <a:gd name="T34" fmla="*/ 3 w 663"/>
                  <a:gd name="T35" fmla="*/ 2 h 630"/>
                  <a:gd name="T36" fmla="*/ 3 w 663"/>
                  <a:gd name="T37" fmla="*/ 2 h 630"/>
                  <a:gd name="T38" fmla="*/ 3 w 663"/>
                  <a:gd name="T39" fmla="*/ 2 h 630"/>
                  <a:gd name="T40" fmla="*/ 3 w 663"/>
                  <a:gd name="T41" fmla="*/ 2 h 630"/>
                  <a:gd name="T42" fmla="*/ 3 w 663"/>
                  <a:gd name="T43" fmla="*/ 2 h 630"/>
                  <a:gd name="T44" fmla="*/ 3 w 663"/>
                  <a:gd name="T45" fmla="*/ 2 h 630"/>
                  <a:gd name="T46" fmla="*/ 3 w 663"/>
                  <a:gd name="T47" fmla="*/ 2 h 630"/>
                  <a:gd name="T48" fmla="*/ 3 w 663"/>
                  <a:gd name="T49" fmla="*/ 2 h 630"/>
                  <a:gd name="T50" fmla="*/ 3 w 663"/>
                  <a:gd name="T51" fmla="*/ 2 h 630"/>
                  <a:gd name="T52" fmla="*/ 3 w 663"/>
                  <a:gd name="T53" fmla="*/ 2 h 630"/>
                  <a:gd name="T54" fmla="*/ 3 w 663"/>
                  <a:gd name="T55" fmla="*/ 2 h 630"/>
                  <a:gd name="T56" fmla="*/ 3 w 663"/>
                  <a:gd name="T57" fmla="*/ 2 h 630"/>
                  <a:gd name="T58" fmla="*/ 3 w 663"/>
                  <a:gd name="T59" fmla="*/ 2 h 630"/>
                  <a:gd name="T60" fmla="*/ 3 w 663"/>
                  <a:gd name="T61" fmla="*/ 2 h 630"/>
                  <a:gd name="T62" fmla="*/ 3 w 663"/>
                  <a:gd name="T63" fmla="*/ 2 h 630"/>
                  <a:gd name="T64" fmla="*/ 3 w 663"/>
                  <a:gd name="T65" fmla="*/ 2 h 630"/>
                  <a:gd name="T66" fmla="*/ 3 w 663"/>
                  <a:gd name="T67" fmla="*/ 2 h 630"/>
                  <a:gd name="T68" fmla="*/ 3 w 663"/>
                  <a:gd name="T69" fmla="*/ 2 h 630"/>
                  <a:gd name="T70" fmla="*/ 3 w 663"/>
                  <a:gd name="T71" fmla="*/ 2 h 630"/>
                  <a:gd name="T72" fmla="*/ 3 w 663"/>
                  <a:gd name="T73" fmla="*/ 2 h 630"/>
                  <a:gd name="T74" fmla="*/ 3 w 663"/>
                  <a:gd name="T75" fmla="*/ 2 h 630"/>
                  <a:gd name="T76" fmla="*/ 3 w 663"/>
                  <a:gd name="T77" fmla="*/ 2 h 630"/>
                  <a:gd name="T78" fmla="*/ 3 w 663"/>
                  <a:gd name="T79" fmla="*/ 2 h 630"/>
                  <a:gd name="T80" fmla="*/ 3 w 663"/>
                  <a:gd name="T81" fmla="*/ 2 h 630"/>
                  <a:gd name="T82" fmla="*/ 3 w 663"/>
                  <a:gd name="T83" fmla="*/ 2 h 630"/>
                  <a:gd name="T84" fmla="*/ 3 w 663"/>
                  <a:gd name="T85" fmla="*/ 2 h 630"/>
                  <a:gd name="T86" fmla="*/ 3 w 663"/>
                  <a:gd name="T87" fmla="*/ 2 h 630"/>
                  <a:gd name="T88" fmla="*/ 3 w 663"/>
                  <a:gd name="T89" fmla="*/ 2 h 630"/>
                  <a:gd name="T90" fmla="*/ 0 w 663"/>
                  <a:gd name="T91" fmla="*/ 2 h 630"/>
                  <a:gd name="T92" fmla="*/ 3 w 663"/>
                  <a:gd name="T93" fmla="*/ 2 h 630"/>
                  <a:gd name="T94" fmla="*/ 3 w 663"/>
                  <a:gd name="T95" fmla="*/ 2 h 630"/>
                  <a:gd name="T96" fmla="*/ 3 w 663"/>
                  <a:gd name="T97" fmla="*/ 2 h 630"/>
                  <a:gd name="T98" fmla="*/ 3 w 663"/>
                  <a:gd name="T99" fmla="*/ 2 h 630"/>
                  <a:gd name="T100" fmla="*/ 3 w 663"/>
                  <a:gd name="T101" fmla="*/ 2 h 63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663"/>
                  <a:gd name="T154" fmla="*/ 0 h 630"/>
                  <a:gd name="T155" fmla="*/ 663 w 663"/>
                  <a:gd name="T156" fmla="*/ 630 h 63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663" h="630">
                    <a:moveTo>
                      <a:pt x="117" y="14"/>
                    </a:moveTo>
                    <a:lnTo>
                      <a:pt x="137" y="22"/>
                    </a:lnTo>
                    <a:lnTo>
                      <a:pt x="137" y="33"/>
                    </a:lnTo>
                    <a:lnTo>
                      <a:pt x="121" y="53"/>
                    </a:lnTo>
                    <a:lnTo>
                      <a:pt x="133" y="78"/>
                    </a:lnTo>
                    <a:lnTo>
                      <a:pt x="149" y="70"/>
                    </a:lnTo>
                    <a:lnTo>
                      <a:pt x="174" y="70"/>
                    </a:lnTo>
                    <a:lnTo>
                      <a:pt x="182" y="70"/>
                    </a:lnTo>
                    <a:lnTo>
                      <a:pt x="195" y="84"/>
                    </a:lnTo>
                    <a:lnTo>
                      <a:pt x="203" y="104"/>
                    </a:lnTo>
                    <a:lnTo>
                      <a:pt x="203" y="117"/>
                    </a:lnTo>
                    <a:lnTo>
                      <a:pt x="211" y="125"/>
                    </a:lnTo>
                    <a:lnTo>
                      <a:pt x="219" y="125"/>
                    </a:lnTo>
                    <a:lnTo>
                      <a:pt x="232" y="144"/>
                    </a:lnTo>
                    <a:lnTo>
                      <a:pt x="240" y="158"/>
                    </a:lnTo>
                    <a:lnTo>
                      <a:pt x="248" y="160"/>
                    </a:lnTo>
                    <a:lnTo>
                      <a:pt x="273" y="158"/>
                    </a:lnTo>
                    <a:lnTo>
                      <a:pt x="281" y="160"/>
                    </a:lnTo>
                    <a:lnTo>
                      <a:pt x="297" y="160"/>
                    </a:lnTo>
                    <a:lnTo>
                      <a:pt x="318" y="144"/>
                    </a:lnTo>
                    <a:lnTo>
                      <a:pt x="336" y="127"/>
                    </a:lnTo>
                    <a:lnTo>
                      <a:pt x="347" y="127"/>
                    </a:lnTo>
                    <a:lnTo>
                      <a:pt x="369" y="127"/>
                    </a:lnTo>
                    <a:lnTo>
                      <a:pt x="379" y="119"/>
                    </a:lnTo>
                    <a:lnTo>
                      <a:pt x="402" y="86"/>
                    </a:lnTo>
                    <a:lnTo>
                      <a:pt x="410" y="86"/>
                    </a:lnTo>
                    <a:lnTo>
                      <a:pt x="418" y="92"/>
                    </a:lnTo>
                    <a:lnTo>
                      <a:pt x="433" y="86"/>
                    </a:lnTo>
                    <a:lnTo>
                      <a:pt x="453" y="84"/>
                    </a:lnTo>
                    <a:lnTo>
                      <a:pt x="462" y="78"/>
                    </a:lnTo>
                    <a:lnTo>
                      <a:pt x="486" y="67"/>
                    </a:lnTo>
                    <a:lnTo>
                      <a:pt x="496" y="78"/>
                    </a:lnTo>
                    <a:lnTo>
                      <a:pt x="492" y="86"/>
                    </a:lnTo>
                    <a:lnTo>
                      <a:pt x="478" y="94"/>
                    </a:lnTo>
                    <a:lnTo>
                      <a:pt x="470" y="107"/>
                    </a:lnTo>
                    <a:lnTo>
                      <a:pt x="451" y="107"/>
                    </a:lnTo>
                    <a:lnTo>
                      <a:pt x="429" y="119"/>
                    </a:lnTo>
                    <a:lnTo>
                      <a:pt x="422" y="137"/>
                    </a:lnTo>
                    <a:lnTo>
                      <a:pt x="422" y="148"/>
                    </a:lnTo>
                    <a:lnTo>
                      <a:pt x="425" y="160"/>
                    </a:lnTo>
                    <a:lnTo>
                      <a:pt x="412" y="166"/>
                    </a:lnTo>
                    <a:lnTo>
                      <a:pt x="410" y="178"/>
                    </a:lnTo>
                    <a:lnTo>
                      <a:pt x="404" y="193"/>
                    </a:lnTo>
                    <a:lnTo>
                      <a:pt x="422" y="222"/>
                    </a:lnTo>
                    <a:lnTo>
                      <a:pt x="422" y="234"/>
                    </a:lnTo>
                    <a:lnTo>
                      <a:pt x="422" y="252"/>
                    </a:lnTo>
                    <a:lnTo>
                      <a:pt x="412" y="285"/>
                    </a:lnTo>
                    <a:lnTo>
                      <a:pt x="412" y="310"/>
                    </a:lnTo>
                    <a:lnTo>
                      <a:pt x="425" y="322"/>
                    </a:lnTo>
                    <a:lnTo>
                      <a:pt x="451" y="318"/>
                    </a:lnTo>
                    <a:lnTo>
                      <a:pt x="486" y="330"/>
                    </a:lnTo>
                    <a:lnTo>
                      <a:pt x="507" y="343"/>
                    </a:lnTo>
                    <a:lnTo>
                      <a:pt x="537" y="371"/>
                    </a:lnTo>
                    <a:lnTo>
                      <a:pt x="585" y="408"/>
                    </a:lnTo>
                    <a:lnTo>
                      <a:pt x="603" y="408"/>
                    </a:lnTo>
                    <a:lnTo>
                      <a:pt x="628" y="417"/>
                    </a:lnTo>
                    <a:lnTo>
                      <a:pt x="652" y="441"/>
                    </a:lnTo>
                    <a:lnTo>
                      <a:pt x="659" y="470"/>
                    </a:lnTo>
                    <a:lnTo>
                      <a:pt x="663" y="489"/>
                    </a:lnTo>
                    <a:lnTo>
                      <a:pt x="659" y="503"/>
                    </a:lnTo>
                    <a:lnTo>
                      <a:pt x="659" y="515"/>
                    </a:lnTo>
                    <a:lnTo>
                      <a:pt x="648" y="523"/>
                    </a:lnTo>
                    <a:lnTo>
                      <a:pt x="638" y="527"/>
                    </a:lnTo>
                    <a:lnTo>
                      <a:pt x="630" y="527"/>
                    </a:lnTo>
                    <a:lnTo>
                      <a:pt x="628" y="544"/>
                    </a:lnTo>
                    <a:lnTo>
                      <a:pt x="628" y="564"/>
                    </a:lnTo>
                    <a:lnTo>
                      <a:pt x="618" y="581"/>
                    </a:lnTo>
                    <a:lnTo>
                      <a:pt x="607" y="593"/>
                    </a:lnTo>
                    <a:lnTo>
                      <a:pt x="599" y="605"/>
                    </a:lnTo>
                    <a:lnTo>
                      <a:pt x="599" y="618"/>
                    </a:lnTo>
                    <a:lnTo>
                      <a:pt x="581" y="622"/>
                    </a:lnTo>
                    <a:lnTo>
                      <a:pt x="552" y="630"/>
                    </a:lnTo>
                    <a:lnTo>
                      <a:pt x="540" y="622"/>
                    </a:lnTo>
                    <a:lnTo>
                      <a:pt x="519" y="605"/>
                    </a:lnTo>
                    <a:lnTo>
                      <a:pt x="492" y="589"/>
                    </a:lnTo>
                    <a:lnTo>
                      <a:pt x="466" y="585"/>
                    </a:lnTo>
                    <a:lnTo>
                      <a:pt x="429" y="589"/>
                    </a:lnTo>
                    <a:lnTo>
                      <a:pt x="396" y="593"/>
                    </a:lnTo>
                    <a:lnTo>
                      <a:pt x="369" y="560"/>
                    </a:lnTo>
                    <a:lnTo>
                      <a:pt x="371" y="544"/>
                    </a:lnTo>
                    <a:lnTo>
                      <a:pt x="347" y="519"/>
                    </a:lnTo>
                    <a:lnTo>
                      <a:pt x="310" y="507"/>
                    </a:lnTo>
                    <a:lnTo>
                      <a:pt x="277" y="482"/>
                    </a:lnTo>
                    <a:lnTo>
                      <a:pt x="236" y="445"/>
                    </a:lnTo>
                    <a:lnTo>
                      <a:pt x="186" y="392"/>
                    </a:lnTo>
                    <a:lnTo>
                      <a:pt x="170" y="359"/>
                    </a:lnTo>
                    <a:lnTo>
                      <a:pt x="145" y="337"/>
                    </a:lnTo>
                    <a:lnTo>
                      <a:pt x="125" y="304"/>
                    </a:lnTo>
                    <a:lnTo>
                      <a:pt x="104" y="271"/>
                    </a:lnTo>
                    <a:lnTo>
                      <a:pt x="71" y="234"/>
                    </a:lnTo>
                    <a:lnTo>
                      <a:pt x="43" y="199"/>
                    </a:lnTo>
                    <a:lnTo>
                      <a:pt x="0" y="160"/>
                    </a:lnTo>
                    <a:lnTo>
                      <a:pt x="26" y="137"/>
                    </a:lnTo>
                    <a:lnTo>
                      <a:pt x="43" y="117"/>
                    </a:lnTo>
                    <a:lnTo>
                      <a:pt x="51" y="92"/>
                    </a:lnTo>
                    <a:lnTo>
                      <a:pt x="51" y="70"/>
                    </a:lnTo>
                    <a:lnTo>
                      <a:pt x="71" y="63"/>
                    </a:lnTo>
                    <a:lnTo>
                      <a:pt x="84" y="45"/>
                    </a:lnTo>
                    <a:lnTo>
                      <a:pt x="92" y="37"/>
                    </a:lnTo>
                    <a:lnTo>
                      <a:pt x="84" y="14"/>
                    </a:lnTo>
                    <a:lnTo>
                      <a:pt x="96" y="0"/>
                    </a:lnTo>
                    <a:lnTo>
                      <a:pt x="117" y="14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1052" name="Freeform 17"/>
              <p:cNvSpPr>
                <a:spLocks/>
              </p:cNvSpPr>
              <p:nvPr/>
            </p:nvSpPr>
            <p:spPr bwMode="auto">
              <a:xfrm>
                <a:off x="1969" y="1468"/>
                <a:ext cx="757" cy="430"/>
              </a:xfrm>
              <a:custGeom>
                <a:avLst/>
                <a:gdLst>
                  <a:gd name="T0" fmla="*/ 3 w 881"/>
                  <a:gd name="T1" fmla="*/ 2 h 530"/>
                  <a:gd name="T2" fmla="*/ 3 w 881"/>
                  <a:gd name="T3" fmla="*/ 2 h 530"/>
                  <a:gd name="T4" fmla="*/ 3 w 881"/>
                  <a:gd name="T5" fmla="*/ 2 h 530"/>
                  <a:gd name="T6" fmla="*/ 3 w 881"/>
                  <a:gd name="T7" fmla="*/ 2 h 530"/>
                  <a:gd name="T8" fmla="*/ 3 w 881"/>
                  <a:gd name="T9" fmla="*/ 2 h 530"/>
                  <a:gd name="T10" fmla="*/ 3 w 881"/>
                  <a:gd name="T11" fmla="*/ 2 h 530"/>
                  <a:gd name="T12" fmla="*/ 3 w 881"/>
                  <a:gd name="T13" fmla="*/ 2 h 530"/>
                  <a:gd name="T14" fmla="*/ 3 w 881"/>
                  <a:gd name="T15" fmla="*/ 2 h 530"/>
                  <a:gd name="T16" fmla="*/ 3 w 881"/>
                  <a:gd name="T17" fmla="*/ 2 h 530"/>
                  <a:gd name="T18" fmla="*/ 3 w 881"/>
                  <a:gd name="T19" fmla="*/ 2 h 530"/>
                  <a:gd name="T20" fmla="*/ 3 w 881"/>
                  <a:gd name="T21" fmla="*/ 2 h 530"/>
                  <a:gd name="T22" fmla="*/ 3 w 881"/>
                  <a:gd name="T23" fmla="*/ 2 h 530"/>
                  <a:gd name="T24" fmla="*/ 3 w 881"/>
                  <a:gd name="T25" fmla="*/ 2 h 530"/>
                  <a:gd name="T26" fmla="*/ 3 w 881"/>
                  <a:gd name="T27" fmla="*/ 2 h 530"/>
                  <a:gd name="T28" fmla="*/ 3 w 881"/>
                  <a:gd name="T29" fmla="*/ 2 h 530"/>
                  <a:gd name="T30" fmla="*/ 3 w 881"/>
                  <a:gd name="T31" fmla="*/ 2 h 530"/>
                  <a:gd name="T32" fmla="*/ 3 w 881"/>
                  <a:gd name="T33" fmla="*/ 2 h 530"/>
                  <a:gd name="T34" fmla="*/ 3 w 881"/>
                  <a:gd name="T35" fmla="*/ 2 h 530"/>
                  <a:gd name="T36" fmla="*/ 3 w 881"/>
                  <a:gd name="T37" fmla="*/ 2 h 530"/>
                  <a:gd name="T38" fmla="*/ 3 w 881"/>
                  <a:gd name="T39" fmla="*/ 2 h 530"/>
                  <a:gd name="T40" fmla="*/ 3 w 881"/>
                  <a:gd name="T41" fmla="*/ 2 h 530"/>
                  <a:gd name="T42" fmla="*/ 3 w 881"/>
                  <a:gd name="T43" fmla="*/ 0 h 530"/>
                  <a:gd name="T44" fmla="*/ 3 w 881"/>
                  <a:gd name="T45" fmla="*/ 2 h 530"/>
                  <a:gd name="T46" fmla="*/ 3 w 881"/>
                  <a:gd name="T47" fmla="*/ 2 h 530"/>
                  <a:gd name="T48" fmla="*/ 3 w 881"/>
                  <a:gd name="T49" fmla="*/ 2 h 530"/>
                  <a:gd name="T50" fmla="*/ 3 w 881"/>
                  <a:gd name="T51" fmla="*/ 2 h 530"/>
                  <a:gd name="T52" fmla="*/ 3 w 881"/>
                  <a:gd name="T53" fmla="*/ 2 h 530"/>
                  <a:gd name="T54" fmla="*/ 3 w 881"/>
                  <a:gd name="T55" fmla="*/ 2 h 530"/>
                  <a:gd name="T56" fmla="*/ 3 w 881"/>
                  <a:gd name="T57" fmla="*/ 2 h 530"/>
                  <a:gd name="T58" fmla="*/ 3 w 881"/>
                  <a:gd name="T59" fmla="*/ 2 h 530"/>
                  <a:gd name="T60" fmla="*/ 3 w 881"/>
                  <a:gd name="T61" fmla="*/ 2 h 530"/>
                  <a:gd name="T62" fmla="*/ 3 w 881"/>
                  <a:gd name="T63" fmla="*/ 2 h 530"/>
                  <a:gd name="T64" fmla="*/ 3 w 881"/>
                  <a:gd name="T65" fmla="*/ 2 h 530"/>
                  <a:gd name="T66" fmla="*/ 3 w 881"/>
                  <a:gd name="T67" fmla="*/ 2 h 530"/>
                  <a:gd name="T68" fmla="*/ 3 w 881"/>
                  <a:gd name="T69" fmla="*/ 2 h 530"/>
                  <a:gd name="T70" fmla="*/ 3 w 881"/>
                  <a:gd name="T71" fmla="*/ 2 h 530"/>
                  <a:gd name="T72" fmla="*/ 3 w 881"/>
                  <a:gd name="T73" fmla="*/ 2 h 530"/>
                  <a:gd name="T74" fmla="*/ 3 w 881"/>
                  <a:gd name="T75" fmla="*/ 2 h 530"/>
                  <a:gd name="T76" fmla="*/ 3 w 881"/>
                  <a:gd name="T77" fmla="*/ 2 h 530"/>
                  <a:gd name="T78" fmla="*/ 3 w 881"/>
                  <a:gd name="T79" fmla="*/ 2 h 530"/>
                  <a:gd name="T80" fmla="*/ 3 w 881"/>
                  <a:gd name="T81" fmla="*/ 2 h 530"/>
                  <a:gd name="T82" fmla="*/ 3 w 881"/>
                  <a:gd name="T83" fmla="*/ 2 h 530"/>
                  <a:gd name="T84" fmla="*/ 3 w 881"/>
                  <a:gd name="T85" fmla="*/ 2 h 530"/>
                  <a:gd name="T86" fmla="*/ 3 w 881"/>
                  <a:gd name="T87" fmla="*/ 2 h 530"/>
                  <a:gd name="T88" fmla="*/ 3 w 881"/>
                  <a:gd name="T89" fmla="*/ 2 h 530"/>
                  <a:gd name="T90" fmla="*/ 3 w 881"/>
                  <a:gd name="T91" fmla="*/ 2 h 530"/>
                  <a:gd name="T92" fmla="*/ 3 w 881"/>
                  <a:gd name="T93" fmla="*/ 2 h 530"/>
                  <a:gd name="T94" fmla="*/ 3 w 881"/>
                  <a:gd name="T95" fmla="*/ 2 h 530"/>
                  <a:gd name="T96" fmla="*/ 3 w 881"/>
                  <a:gd name="T97" fmla="*/ 2 h 530"/>
                  <a:gd name="T98" fmla="*/ 3 w 881"/>
                  <a:gd name="T99" fmla="*/ 2 h 530"/>
                  <a:gd name="T100" fmla="*/ 3 w 881"/>
                  <a:gd name="T101" fmla="*/ 2 h 530"/>
                  <a:gd name="T102" fmla="*/ 3 w 881"/>
                  <a:gd name="T103" fmla="*/ 2 h 530"/>
                  <a:gd name="T104" fmla="*/ 3 w 881"/>
                  <a:gd name="T105" fmla="*/ 2 h 530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881"/>
                  <a:gd name="T160" fmla="*/ 0 h 530"/>
                  <a:gd name="T161" fmla="*/ 881 w 881"/>
                  <a:gd name="T162" fmla="*/ 530 h 530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881" h="530">
                    <a:moveTo>
                      <a:pt x="873" y="456"/>
                    </a:moveTo>
                    <a:lnTo>
                      <a:pt x="846" y="437"/>
                    </a:lnTo>
                    <a:lnTo>
                      <a:pt x="832" y="415"/>
                    </a:lnTo>
                    <a:lnTo>
                      <a:pt x="817" y="371"/>
                    </a:lnTo>
                    <a:lnTo>
                      <a:pt x="807" y="353"/>
                    </a:lnTo>
                    <a:lnTo>
                      <a:pt x="788" y="320"/>
                    </a:lnTo>
                    <a:lnTo>
                      <a:pt x="774" y="304"/>
                    </a:lnTo>
                    <a:lnTo>
                      <a:pt x="774" y="285"/>
                    </a:lnTo>
                    <a:lnTo>
                      <a:pt x="791" y="267"/>
                    </a:lnTo>
                    <a:lnTo>
                      <a:pt x="788" y="242"/>
                    </a:lnTo>
                    <a:lnTo>
                      <a:pt x="788" y="209"/>
                    </a:lnTo>
                    <a:lnTo>
                      <a:pt x="784" y="189"/>
                    </a:lnTo>
                    <a:lnTo>
                      <a:pt x="795" y="174"/>
                    </a:lnTo>
                    <a:lnTo>
                      <a:pt x="784" y="156"/>
                    </a:lnTo>
                    <a:lnTo>
                      <a:pt x="762" y="123"/>
                    </a:lnTo>
                    <a:lnTo>
                      <a:pt x="741" y="119"/>
                    </a:lnTo>
                    <a:lnTo>
                      <a:pt x="713" y="109"/>
                    </a:lnTo>
                    <a:lnTo>
                      <a:pt x="698" y="119"/>
                    </a:lnTo>
                    <a:lnTo>
                      <a:pt x="684" y="131"/>
                    </a:lnTo>
                    <a:lnTo>
                      <a:pt x="667" y="135"/>
                    </a:lnTo>
                    <a:lnTo>
                      <a:pt x="651" y="127"/>
                    </a:lnTo>
                    <a:lnTo>
                      <a:pt x="602" y="127"/>
                    </a:lnTo>
                    <a:lnTo>
                      <a:pt x="573" y="115"/>
                    </a:lnTo>
                    <a:lnTo>
                      <a:pt x="554" y="107"/>
                    </a:lnTo>
                    <a:lnTo>
                      <a:pt x="536" y="90"/>
                    </a:lnTo>
                    <a:lnTo>
                      <a:pt x="515" y="102"/>
                    </a:lnTo>
                    <a:lnTo>
                      <a:pt x="480" y="102"/>
                    </a:lnTo>
                    <a:lnTo>
                      <a:pt x="437" y="107"/>
                    </a:lnTo>
                    <a:lnTo>
                      <a:pt x="413" y="102"/>
                    </a:lnTo>
                    <a:lnTo>
                      <a:pt x="388" y="78"/>
                    </a:lnTo>
                    <a:lnTo>
                      <a:pt x="372" y="90"/>
                    </a:lnTo>
                    <a:lnTo>
                      <a:pt x="355" y="94"/>
                    </a:lnTo>
                    <a:lnTo>
                      <a:pt x="333" y="82"/>
                    </a:lnTo>
                    <a:lnTo>
                      <a:pt x="326" y="74"/>
                    </a:lnTo>
                    <a:lnTo>
                      <a:pt x="300" y="78"/>
                    </a:lnTo>
                    <a:lnTo>
                      <a:pt x="277" y="74"/>
                    </a:lnTo>
                    <a:lnTo>
                      <a:pt x="257" y="61"/>
                    </a:lnTo>
                    <a:lnTo>
                      <a:pt x="224" y="35"/>
                    </a:lnTo>
                    <a:lnTo>
                      <a:pt x="193" y="12"/>
                    </a:lnTo>
                    <a:lnTo>
                      <a:pt x="174" y="16"/>
                    </a:lnTo>
                    <a:lnTo>
                      <a:pt x="150" y="24"/>
                    </a:lnTo>
                    <a:lnTo>
                      <a:pt x="133" y="12"/>
                    </a:lnTo>
                    <a:lnTo>
                      <a:pt x="115" y="0"/>
                    </a:lnTo>
                    <a:lnTo>
                      <a:pt x="96" y="0"/>
                    </a:lnTo>
                    <a:lnTo>
                      <a:pt x="80" y="12"/>
                    </a:lnTo>
                    <a:lnTo>
                      <a:pt x="74" y="20"/>
                    </a:lnTo>
                    <a:lnTo>
                      <a:pt x="74" y="57"/>
                    </a:lnTo>
                    <a:lnTo>
                      <a:pt x="66" y="94"/>
                    </a:lnTo>
                    <a:lnTo>
                      <a:pt x="58" y="119"/>
                    </a:lnTo>
                    <a:lnTo>
                      <a:pt x="47" y="135"/>
                    </a:lnTo>
                    <a:lnTo>
                      <a:pt x="33" y="160"/>
                    </a:lnTo>
                    <a:lnTo>
                      <a:pt x="16" y="176"/>
                    </a:lnTo>
                    <a:lnTo>
                      <a:pt x="0" y="189"/>
                    </a:lnTo>
                    <a:lnTo>
                      <a:pt x="21" y="205"/>
                    </a:lnTo>
                    <a:lnTo>
                      <a:pt x="41" y="209"/>
                    </a:lnTo>
                    <a:lnTo>
                      <a:pt x="66" y="215"/>
                    </a:lnTo>
                    <a:lnTo>
                      <a:pt x="62" y="246"/>
                    </a:lnTo>
                    <a:lnTo>
                      <a:pt x="88" y="259"/>
                    </a:lnTo>
                    <a:lnTo>
                      <a:pt x="121" y="271"/>
                    </a:lnTo>
                    <a:lnTo>
                      <a:pt x="129" y="277"/>
                    </a:lnTo>
                    <a:lnTo>
                      <a:pt x="133" y="293"/>
                    </a:lnTo>
                    <a:lnTo>
                      <a:pt x="135" y="326"/>
                    </a:lnTo>
                    <a:lnTo>
                      <a:pt x="140" y="345"/>
                    </a:lnTo>
                    <a:lnTo>
                      <a:pt x="160" y="353"/>
                    </a:lnTo>
                    <a:lnTo>
                      <a:pt x="177" y="349"/>
                    </a:lnTo>
                    <a:lnTo>
                      <a:pt x="181" y="334"/>
                    </a:lnTo>
                    <a:lnTo>
                      <a:pt x="181" y="316"/>
                    </a:lnTo>
                    <a:lnTo>
                      <a:pt x="203" y="300"/>
                    </a:lnTo>
                    <a:lnTo>
                      <a:pt x="211" y="293"/>
                    </a:lnTo>
                    <a:lnTo>
                      <a:pt x="218" y="304"/>
                    </a:lnTo>
                    <a:lnTo>
                      <a:pt x="240" y="320"/>
                    </a:lnTo>
                    <a:lnTo>
                      <a:pt x="267" y="330"/>
                    </a:lnTo>
                    <a:lnTo>
                      <a:pt x="306" y="337"/>
                    </a:lnTo>
                    <a:lnTo>
                      <a:pt x="333" y="341"/>
                    </a:lnTo>
                    <a:lnTo>
                      <a:pt x="372" y="357"/>
                    </a:lnTo>
                    <a:lnTo>
                      <a:pt x="392" y="374"/>
                    </a:lnTo>
                    <a:lnTo>
                      <a:pt x="415" y="400"/>
                    </a:lnTo>
                    <a:lnTo>
                      <a:pt x="429" y="404"/>
                    </a:lnTo>
                    <a:lnTo>
                      <a:pt x="462" y="404"/>
                    </a:lnTo>
                    <a:lnTo>
                      <a:pt x="480" y="404"/>
                    </a:lnTo>
                    <a:lnTo>
                      <a:pt x="503" y="423"/>
                    </a:lnTo>
                    <a:lnTo>
                      <a:pt x="522" y="429"/>
                    </a:lnTo>
                    <a:lnTo>
                      <a:pt x="548" y="423"/>
                    </a:lnTo>
                    <a:lnTo>
                      <a:pt x="565" y="429"/>
                    </a:lnTo>
                    <a:lnTo>
                      <a:pt x="577" y="429"/>
                    </a:lnTo>
                    <a:lnTo>
                      <a:pt x="606" y="429"/>
                    </a:lnTo>
                    <a:lnTo>
                      <a:pt x="614" y="419"/>
                    </a:lnTo>
                    <a:lnTo>
                      <a:pt x="636" y="437"/>
                    </a:lnTo>
                    <a:lnTo>
                      <a:pt x="636" y="452"/>
                    </a:lnTo>
                    <a:lnTo>
                      <a:pt x="636" y="478"/>
                    </a:lnTo>
                    <a:lnTo>
                      <a:pt x="647" y="486"/>
                    </a:lnTo>
                    <a:lnTo>
                      <a:pt x="676" y="489"/>
                    </a:lnTo>
                    <a:lnTo>
                      <a:pt x="692" y="505"/>
                    </a:lnTo>
                    <a:lnTo>
                      <a:pt x="706" y="519"/>
                    </a:lnTo>
                    <a:lnTo>
                      <a:pt x="717" y="530"/>
                    </a:lnTo>
                    <a:lnTo>
                      <a:pt x="733" y="519"/>
                    </a:lnTo>
                    <a:lnTo>
                      <a:pt x="739" y="497"/>
                    </a:lnTo>
                    <a:lnTo>
                      <a:pt x="745" y="482"/>
                    </a:lnTo>
                    <a:lnTo>
                      <a:pt x="764" y="487"/>
                    </a:lnTo>
                    <a:lnTo>
                      <a:pt x="788" y="482"/>
                    </a:lnTo>
                    <a:lnTo>
                      <a:pt x="803" y="482"/>
                    </a:lnTo>
                    <a:lnTo>
                      <a:pt x="828" y="497"/>
                    </a:lnTo>
                    <a:lnTo>
                      <a:pt x="846" y="511"/>
                    </a:lnTo>
                    <a:lnTo>
                      <a:pt x="858" y="511"/>
                    </a:lnTo>
                    <a:lnTo>
                      <a:pt x="873" y="495"/>
                    </a:lnTo>
                    <a:lnTo>
                      <a:pt x="881" y="482"/>
                    </a:lnTo>
                    <a:lnTo>
                      <a:pt x="873" y="456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1053" name="Freeform 18"/>
              <p:cNvSpPr>
                <a:spLocks/>
              </p:cNvSpPr>
              <p:nvPr/>
            </p:nvSpPr>
            <p:spPr bwMode="auto">
              <a:xfrm>
                <a:off x="1586" y="1609"/>
                <a:ext cx="587" cy="218"/>
              </a:xfrm>
              <a:custGeom>
                <a:avLst/>
                <a:gdLst>
                  <a:gd name="T0" fmla="*/ 3 w 684"/>
                  <a:gd name="T1" fmla="*/ 0 h 269"/>
                  <a:gd name="T2" fmla="*/ 3 w 684"/>
                  <a:gd name="T3" fmla="*/ 2 h 269"/>
                  <a:gd name="T4" fmla="*/ 3 w 684"/>
                  <a:gd name="T5" fmla="*/ 2 h 269"/>
                  <a:gd name="T6" fmla="*/ 3 w 684"/>
                  <a:gd name="T7" fmla="*/ 2 h 269"/>
                  <a:gd name="T8" fmla="*/ 3 w 684"/>
                  <a:gd name="T9" fmla="*/ 2 h 269"/>
                  <a:gd name="T10" fmla="*/ 3 w 684"/>
                  <a:gd name="T11" fmla="*/ 2 h 269"/>
                  <a:gd name="T12" fmla="*/ 3 w 684"/>
                  <a:gd name="T13" fmla="*/ 2 h 269"/>
                  <a:gd name="T14" fmla="*/ 3 w 684"/>
                  <a:gd name="T15" fmla="*/ 2 h 269"/>
                  <a:gd name="T16" fmla="*/ 3 w 684"/>
                  <a:gd name="T17" fmla="*/ 2 h 269"/>
                  <a:gd name="T18" fmla="*/ 3 w 684"/>
                  <a:gd name="T19" fmla="*/ 2 h 269"/>
                  <a:gd name="T20" fmla="*/ 3 w 684"/>
                  <a:gd name="T21" fmla="*/ 2 h 269"/>
                  <a:gd name="T22" fmla="*/ 3 w 684"/>
                  <a:gd name="T23" fmla="*/ 2 h 269"/>
                  <a:gd name="T24" fmla="*/ 3 w 684"/>
                  <a:gd name="T25" fmla="*/ 2 h 269"/>
                  <a:gd name="T26" fmla="*/ 0 w 684"/>
                  <a:gd name="T27" fmla="*/ 2 h 269"/>
                  <a:gd name="T28" fmla="*/ 3 w 684"/>
                  <a:gd name="T29" fmla="*/ 2 h 269"/>
                  <a:gd name="T30" fmla="*/ 3 w 684"/>
                  <a:gd name="T31" fmla="*/ 2 h 269"/>
                  <a:gd name="T32" fmla="*/ 3 w 684"/>
                  <a:gd name="T33" fmla="*/ 2 h 269"/>
                  <a:gd name="T34" fmla="*/ 3 w 684"/>
                  <a:gd name="T35" fmla="*/ 2 h 269"/>
                  <a:gd name="T36" fmla="*/ 3 w 684"/>
                  <a:gd name="T37" fmla="*/ 2 h 269"/>
                  <a:gd name="T38" fmla="*/ 3 w 684"/>
                  <a:gd name="T39" fmla="*/ 2 h 269"/>
                  <a:gd name="T40" fmla="*/ 3 w 684"/>
                  <a:gd name="T41" fmla="*/ 2 h 269"/>
                  <a:gd name="T42" fmla="*/ 3 w 684"/>
                  <a:gd name="T43" fmla="*/ 2 h 269"/>
                  <a:gd name="T44" fmla="*/ 3 w 684"/>
                  <a:gd name="T45" fmla="*/ 2 h 269"/>
                  <a:gd name="T46" fmla="*/ 3 w 684"/>
                  <a:gd name="T47" fmla="*/ 2 h 269"/>
                  <a:gd name="T48" fmla="*/ 3 w 684"/>
                  <a:gd name="T49" fmla="*/ 2 h 269"/>
                  <a:gd name="T50" fmla="*/ 3 w 684"/>
                  <a:gd name="T51" fmla="*/ 2 h 269"/>
                  <a:gd name="T52" fmla="*/ 3 w 684"/>
                  <a:gd name="T53" fmla="*/ 2 h 269"/>
                  <a:gd name="T54" fmla="*/ 3 w 684"/>
                  <a:gd name="T55" fmla="*/ 2 h 269"/>
                  <a:gd name="T56" fmla="*/ 3 w 684"/>
                  <a:gd name="T57" fmla="*/ 2 h 269"/>
                  <a:gd name="T58" fmla="*/ 3 w 684"/>
                  <a:gd name="T59" fmla="*/ 2 h 269"/>
                  <a:gd name="T60" fmla="*/ 3 w 684"/>
                  <a:gd name="T61" fmla="*/ 2 h 269"/>
                  <a:gd name="T62" fmla="*/ 3 w 684"/>
                  <a:gd name="T63" fmla="*/ 2 h 269"/>
                  <a:gd name="T64" fmla="*/ 3 w 684"/>
                  <a:gd name="T65" fmla="*/ 2 h 269"/>
                  <a:gd name="T66" fmla="*/ 3 w 684"/>
                  <a:gd name="T67" fmla="*/ 2 h 269"/>
                  <a:gd name="T68" fmla="*/ 3 w 684"/>
                  <a:gd name="T69" fmla="*/ 2 h 269"/>
                  <a:gd name="T70" fmla="*/ 3 w 684"/>
                  <a:gd name="T71" fmla="*/ 2 h 26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684"/>
                  <a:gd name="T109" fmla="*/ 0 h 269"/>
                  <a:gd name="T110" fmla="*/ 684 w 684"/>
                  <a:gd name="T111" fmla="*/ 269 h 269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684" h="269">
                    <a:moveTo>
                      <a:pt x="446" y="7"/>
                    </a:moveTo>
                    <a:lnTo>
                      <a:pt x="386" y="0"/>
                    </a:lnTo>
                    <a:lnTo>
                      <a:pt x="364" y="33"/>
                    </a:lnTo>
                    <a:lnTo>
                      <a:pt x="349" y="33"/>
                    </a:lnTo>
                    <a:lnTo>
                      <a:pt x="327" y="15"/>
                    </a:lnTo>
                    <a:lnTo>
                      <a:pt x="308" y="21"/>
                    </a:lnTo>
                    <a:lnTo>
                      <a:pt x="286" y="25"/>
                    </a:lnTo>
                    <a:lnTo>
                      <a:pt x="267" y="33"/>
                    </a:lnTo>
                    <a:lnTo>
                      <a:pt x="259" y="29"/>
                    </a:lnTo>
                    <a:lnTo>
                      <a:pt x="234" y="13"/>
                    </a:lnTo>
                    <a:lnTo>
                      <a:pt x="218" y="6"/>
                    </a:lnTo>
                    <a:lnTo>
                      <a:pt x="179" y="13"/>
                    </a:lnTo>
                    <a:lnTo>
                      <a:pt x="179" y="25"/>
                    </a:lnTo>
                    <a:lnTo>
                      <a:pt x="187" y="33"/>
                    </a:lnTo>
                    <a:lnTo>
                      <a:pt x="185" y="48"/>
                    </a:lnTo>
                    <a:lnTo>
                      <a:pt x="171" y="54"/>
                    </a:lnTo>
                    <a:lnTo>
                      <a:pt x="159" y="70"/>
                    </a:lnTo>
                    <a:lnTo>
                      <a:pt x="156" y="82"/>
                    </a:lnTo>
                    <a:lnTo>
                      <a:pt x="159" y="97"/>
                    </a:lnTo>
                    <a:lnTo>
                      <a:pt x="156" y="111"/>
                    </a:lnTo>
                    <a:lnTo>
                      <a:pt x="144" y="119"/>
                    </a:lnTo>
                    <a:lnTo>
                      <a:pt x="111" y="126"/>
                    </a:lnTo>
                    <a:lnTo>
                      <a:pt x="48" y="132"/>
                    </a:lnTo>
                    <a:lnTo>
                      <a:pt x="48" y="148"/>
                    </a:lnTo>
                    <a:lnTo>
                      <a:pt x="27" y="165"/>
                    </a:lnTo>
                    <a:lnTo>
                      <a:pt x="11" y="181"/>
                    </a:lnTo>
                    <a:lnTo>
                      <a:pt x="0" y="202"/>
                    </a:lnTo>
                    <a:lnTo>
                      <a:pt x="0" y="236"/>
                    </a:lnTo>
                    <a:lnTo>
                      <a:pt x="15" y="269"/>
                    </a:lnTo>
                    <a:lnTo>
                      <a:pt x="35" y="255"/>
                    </a:lnTo>
                    <a:lnTo>
                      <a:pt x="66" y="263"/>
                    </a:lnTo>
                    <a:lnTo>
                      <a:pt x="85" y="269"/>
                    </a:lnTo>
                    <a:lnTo>
                      <a:pt x="119" y="259"/>
                    </a:lnTo>
                    <a:lnTo>
                      <a:pt x="146" y="243"/>
                    </a:lnTo>
                    <a:lnTo>
                      <a:pt x="167" y="222"/>
                    </a:lnTo>
                    <a:lnTo>
                      <a:pt x="171" y="191"/>
                    </a:lnTo>
                    <a:lnTo>
                      <a:pt x="177" y="169"/>
                    </a:lnTo>
                    <a:lnTo>
                      <a:pt x="193" y="152"/>
                    </a:lnTo>
                    <a:lnTo>
                      <a:pt x="220" y="140"/>
                    </a:lnTo>
                    <a:lnTo>
                      <a:pt x="237" y="132"/>
                    </a:lnTo>
                    <a:lnTo>
                      <a:pt x="267" y="107"/>
                    </a:lnTo>
                    <a:lnTo>
                      <a:pt x="300" y="80"/>
                    </a:lnTo>
                    <a:lnTo>
                      <a:pt x="352" y="74"/>
                    </a:lnTo>
                    <a:lnTo>
                      <a:pt x="378" y="87"/>
                    </a:lnTo>
                    <a:lnTo>
                      <a:pt x="411" y="107"/>
                    </a:lnTo>
                    <a:lnTo>
                      <a:pt x="430" y="117"/>
                    </a:lnTo>
                    <a:lnTo>
                      <a:pt x="467" y="119"/>
                    </a:lnTo>
                    <a:lnTo>
                      <a:pt x="497" y="140"/>
                    </a:lnTo>
                    <a:lnTo>
                      <a:pt x="538" y="165"/>
                    </a:lnTo>
                    <a:lnTo>
                      <a:pt x="575" y="202"/>
                    </a:lnTo>
                    <a:lnTo>
                      <a:pt x="623" y="247"/>
                    </a:lnTo>
                    <a:lnTo>
                      <a:pt x="660" y="263"/>
                    </a:lnTo>
                    <a:lnTo>
                      <a:pt x="670" y="255"/>
                    </a:lnTo>
                    <a:lnTo>
                      <a:pt x="684" y="237"/>
                    </a:lnTo>
                    <a:lnTo>
                      <a:pt x="666" y="206"/>
                    </a:lnTo>
                    <a:lnTo>
                      <a:pt x="631" y="189"/>
                    </a:lnTo>
                    <a:lnTo>
                      <a:pt x="618" y="167"/>
                    </a:lnTo>
                    <a:lnTo>
                      <a:pt x="590" y="165"/>
                    </a:lnTo>
                    <a:lnTo>
                      <a:pt x="581" y="152"/>
                    </a:lnTo>
                    <a:lnTo>
                      <a:pt x="581" y="136"/>
                    </a:lnTo>
                    <a:lnTo>
                      <a:pt x="579" y="119"/>
                    </a:lnTo>
                    <a:lnTo>
                      <a:pt x="569" y="101"/>
                    </a:lnTo>
                    <a:lnTo>
                      <a:pt x="561" y="91"/>
                    </a:lnTo>
                    <a:lnTo>
                      <a:pt x="538" y="80"/>
                    </a:lnTo>
                    <a:lnTo>
                      <a:pt x="512" y="66"/>
                    </a:lnTo>
                    <a:lnTo>
                      <a:pt x="504" y="54"/>
                    </a:lnTo>
                    <a:lnTo>
                      <a:pt x="508" y="41"/>
                    </a:lnTo>
                    <a:lnTo>
                      <a:pt x="504" y="29"/>
                    </a:lnTo>
                    <a:lnTo>
                      <a:pt x="493" y="29"/>
                    </a:lnTo>
                    <a:lnTo>
                      <a:pt x="479" y="21"/>
                    </a:lnTo>
                    <a:lnTo>
                      <a:pt x="467" y="25"/>
                    </a:lnTo>
                    <a:lnTo>
                      <a:pt x="446" y="7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1054" name="Freeform 19"/>
              <p:cNvSpPr>
                <a:spLocks/>
              </p:cNvSpPr>
              <p:nvPr/>
            </p:nvSpPr>
            <p:spPr bwMode="auto">
              <a:xfrm>
                <a:off x="1503" y="1172"/>
                <a:ext cx="235" cy="174"/>
              </a:xfrm>
              <a:custGeom>
                <a:avLst/>
                <a:gdLst>
                  <a:gd name="T0" fmla="*/ 3 w 273"/>
                  <a:gd name="T1" fmla="*/ 2 h 214"/>
                  <a:gd name="T2" fmla="*/ 3 w 273"/>
                  <a:gd name="T3" fmla="*/ 2 h 214"/>
                  <a:gd name="T4" fmla="*/ 3 w 273"/>
                  <a:gd name="T5" fmla="*/ 2 h 214"/>
                  <a:gd name="T6" fmla="*/ 3 w 273"/>
                  <a:gd name="T7" fmla="*/ 2 h 214"/>
                  <a:gd name="T8" fmla="*/ 3 w 273"/>
                  <a:gd name="T9" fmla="*/ 2 h 214"/>
                  <a:gd name="T10" fmla="*/ 3 w 273"/>
                  <a:gd name="T11" fmla="*/ 2 h 214"/>
                  <a:gd name="T12" fmla="*/ 3 w 273"/>
                  <a:gd name="T13" fmla="*/ 2 h 214"/>
                  <a:gd name="T14" fmla="*/ 3 w 273"/>
                  <a:gd name="T15" fmla="*/ 2 h 214"/>
                  <a:gd name="T16" fmla="*/ 3 w 273"/>
                  <a:gd name="T17" fmla="*/ 2 h 214"/>
                  <a:gd name="T18" fmla="*/ 3 w 273"/>
                  <a:gd name="T19" fmla="*/ 0 h 214"/>
                  <a:gd name="T20" fmla="*/ 3 w 273"/>
                  <a:gd name="T21" fmla="*/ 2 h 214"/>
                  <a:gd name="T22" fmla="*/ 3 w 273"/>
                  <a:gd name="T23" fmla="*/ 2 h 214"/>
                  <a:gd name="T24" fmla="*/ 0 w 273"/>
                  <a:gd name="T25" fmla="*/ 2 h 214"/>
                  <a:gd name="T26" fmla="*/ 3 w 273"/>
                  <a:gd name="T27" fmla="*/ 2 h 214"/>
                  <a:gd name="T28" fmla="*/ 3 w 273"/>
                  <a:gd name="T29" fmla="*/ 2 h 214"/>
                  <a:gd name="T30" fmla="*/ 3 w 273"/>
                  <a:gd name="T31" fmla="*/ 2 h 214"/>
                  <a:gd name="T32" fmla="*/ 3 w 273"/>
                  <a:gd name="T33" fmla="*/ 2 h 214"/>
                  <a:gd name="T34" fmla="*/ 3 w 273"/>
                  <a:gd name="T35" fmla="*/ 2 h 214"/>
                  <a:gd name="T36" fmla="*/ 3 w 273"/>
                  <a:gd name="T37" fmla="*/ 2 h 214"/>
                  <a:gd name="T38" fmla="*/ 3 w 273"/>
                  <a:gd name="T39" fmla="*/ 2 h 214"/>
                  <a:gd name="T40" fmla="*/ 3 w 273"/>
                  <a:gd name="T41" fmla="*/ 2 h 214"/>
                  <a:gd name="T42" fmla="*/ 3 w 273"/>
                  <a:gd name="T43" fmla="*/ 2 h 214"/>
                  <a:gd name="T44" fmla="*/ 3 w 273"/>
                  <a:gd name="T45" fmla="*/ 2 h 214"/>
                  <a:gd name="T46" fmla="*/ 3 w 273"/>
                  <a:gd name="T47" fmla="*/ 2 h 214"/>
                  <a:gd name="T48" fmla="*/ 3 w 273"/>
                  <a:gd name="T49" fmla="*/ 2 h 214"/>
                  <a:gd name="T50" fmla="*/ 3 w 273"/>
                  <a:gd name="T51" fmla="*/ 2 h 214"/>
                  <a:gd name="T52" fmla="*/ 3 w 273"/>
                  <a:gd name="T53" fmla="*/ 2 h 214"/>
                  <a:gd name="T54" fmla="*/ 3 w 273"/>
                  <a:gd name="T55" fmla="*/ 2 h 214"/>
                  <a:gd name="T56" fmla="*/ 3 w 273"/>
                  <a:gd name="T57" fmla="*/ 2 h 214"/>
                  <a:gd name="T58" fmla="*/ 3 w 273"/>
                  <a:gd name="T59" fmla="*/ 2 h 214"/>
                  <a:gd name="T60" fmla="*/ 3 w 273"/>
                  <a:gd name="T61" fmla="*/ 2 h 214"/>
                  <a:gd name="T62" fmla="*/ 3 w 273"/>
                  <a:gd name="T63" fmla="*/ 2 h 214"/>
                  <a:gd name="T64" fmla="*/ 3 w 273"/>
                  <a:gd name="T65" fmla="*/ 2 h 214"/>
                  <a:gd name="T66" fmla="*/ 3 w 273"/>
                  <a:gd name="T67" fmla="*/ 2 h 214"/>
                  <a:gd name="T68" fmla="*/ 3 w 273"/>
                  <a:gd name="T69" fmla="*/ 2 h 214"/>
                  <a:gd name="T70" fmla="*/ 3 w 273"/>
                  <a:gd name="T71" fmla="*/ 2 h 214"/>
                  <a:gd name="T72" fmla="*/ 3 w 273"/>
                  <a:gd name="T73" fmla="*/ 2 h 214"/>
                  <a:gd name="T74" fmla="*/ 3 w 273"/>
                  <a:gd name="T75" fmla="*/ 2 h 214"/>
                  <a:gd name="T76" fmla="*/ 3 w 273"/>
                  <a:gd name="T77" fmla="*/ 2 h 214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273"/>
                  <a:gd name="T118" fmla="*/ 0 h 214"/>
                  <a:gd name="T119" fmla="*/ 273 w 273"/>
                  <a:gd name="T120" fmla="*/ 214 h 214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273" h="214">
                    <a:moveTo>
                      <a:pt x="255" y="9"/>
                    </a:moveTo>
                    <a:lnTo>
                      <a:pt x="215" y="2"/>
                    </a:lnTo>
                    <a:lnTo>
                      <a:pt x="193" y="2"/>
                    </a:lnTo>
                    <a:lnTo>
                      <a:pt x="172" y="29"/>
                    </a:lnTo>
                    <a:lnTo>
                      <a:pt x="162" y="46"/>
                    </a:lnTo>
                    <a:lnTo>
                      <a:pt x="140" y="50"/>
                    </a:lnTo>
                    <a:lnTo>
                      <a:pt x="111" y="39"/>
                    </a:lnTo>
                    <a:lnTo>
                      <a:pt x="96" y="25"/>
                    </a:lnTo>
                    <a:lnTo>
                      <a:pt x="70" y="6"/>
                    </a:lnTo>
                    <a:lnTo>
                      <a:pt x="59" y="0"/>
                    </a:lnTo>
                    <a:lnTo>
                      <a:pt x="37" y="17"/>
                    </a:lnTo>
                    <a:lnTo>
                      <a:pt x="22" y="39"/>
                    </a:lnTo>
                    <a:lnTo>
                      <a:pt x="0" y="58"/>
                    </a:lnTo>
                    <a:lnTo>
                      <a:pt x="16" y="95"/>
                    </a:lnTo>
                    <a:lnTo>
                      <a:pt x="33" y="121"/>
                    </a:lnTo>
                    <a:lnTo>
                      <a:pt x="37" y="132"/>
                    </a:lnTo>
                    <a:lnTo>
                      <a:pt x="25" y="154"/>
                    </a:lnTo>
                    <a:lnTo>
                      <a:pt x="29" y="179"/>
                    </a:lnTo>
                    <a:lnTo>
                      <a:pt x="29" y="202"/>
                    </a:lnTo>
                    <a:lnTo>
                      <a:pt x="37" y="214"/>
                    </a:lnTo>
                    <a:lnTo>
                      <a:pt x="55" y="195"/>
                    </a:lnTo>
                    <a:lnTo>
                      <a:pt x="82" y="187"/>
                    </a:lnTo>
                    <a:lnTo>
                      <a:pt x="96" y="179"/>
                    </a:lnTo>
                    <a:lnTo>
                      <a:pt x="115" y="181"/>
                    </a:lnTo>
                    <a:lnTo>
                      <a:pt x="140" y="179"/>
                    </a:lnTo>
                    <a:lnTo>
                      <a:pt x="162" y="181"/>
                    </a:lnTo>
                    <a:lnTo>
                      <a:pt x="181" y="187"/>
                    </a:lnTo>
                    <a:lnTo>
                      <a:pt x="197" y="179"/>
                    </a:lnTo>
                    <a:lnTo>
                      <a:pt x="226" y="169"/>
                    </a:lnTo>
                    <a:lnTo>
                      <a:pt x="234" y="148"/>
                    </a:lnTo>
                    <a:lnTo>
                      <a:pt x="244" y="138"/>
                    </a:lnTo>
                    <a:lnTo>
                      <a:pt x="255" y="140"/>
                    </a:lnTo>
                    <a:lnTo>
                      <a:pt x="273" y="138"/>
                    </a:lnTo>
                    <a:lnTo>
                      <a:pt x="267" y="121"/>
                    </a:lnTo>
                    <a:lnTo>
                      <a:pt x="267" y="87"/>
                    </a:lnTo>
                    <a:lnTo>
                      <a:pt x="259" y="74"/>
                    </a:lnTo>
                    <a:lnTo>
                      <a:pt x="259" y="50"/>
                    </a:lnTo>
                    <a:lnTo>
                      <a:pt x="255" y="33"/>
                    </a:lnTo>
                    <a:lnTo>
                      <a:pt x="255" y="9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1055" name="Freeform 20"/>
              <p:cNvSpPr>
                <a:spLocks/>
              </p:cNvSpPr>
              <p:nvPr/>
            </p:nvSpPr>
            <p:spPr bwMode="auto">
              <a:xfrm>
                <a:off x="1440" y="1043"/>
                <a:ext cx="547" cy="678"/>
              </a:xfrm>
              <a:custGeom>
                <a:avLst/>
                <a:gdLst>
                  <a:gd name="T0" fmla="*/ 3 w 637"/>
                  <a:gd name="T1" fmla="*/ 2 h 834"/>
                  <a:gd name="T2" fmla="*/ 3 w 637"/>
                  <a:gd name="T3" fmla="*/ 2 h 834"/>
                  <a:gd name="T4" fmla="*/ 3 w 637"/>
                  <a:gd name="T5" fmla="*/ 2 h 834"/>
                  <a:gd name="T6" fmla="*/ 3 w 637"/>
                  <a:gd name="T7" fmla="*/ 2 h 834"/>
                  <a:gd name="T8" fmla="*/ 3 w 637"/>
                  <a:gd name="T9" fmla="*/ 0 h 834"/>
                  <a:gd name="T10" fmla="*/ 3 w 637"/>
                  <a:gd name="T11" fmla="*/ 2 h 834"/>
                  <a:gd name="T12" fmla="*/ 3 w 637"/>
                  <a:gd name="T13" fmla="*/ 2 h 834"/>
                  <a:gd name="T14" fmla="*/ 3 w 637"/>
                  <a:gd name="T15" fmla="*/ 2 h 834"/>
                  <a:gd name="T16" fmla="*/ 3 w 637"/>
                  <a:gd name="T17" fmla="*/ 2 h 834"/>
                  <a:gd name="T18" fmla="*/ 3 w 637"/>
                  <a:gd name="T19" fmla="*/ 2 h 834"/>
                  <a:gd name="T20" fmla="*/ 3 w 637"/>
                  <a:gd name="T21" fmla="*/ 2 h 834"/>
                  <a:gd name="T22" fmla="*/ 3 w 637"/>
                  <a:gd name="T23" fmla="*/ 2 h 834"/>
                  <a:gd name="T24" fmla="*/ 3 w 637"/>
                  <a:gd name="T25" fmla="*/ 2 h 834"/>
                  <a:gd name="T26" fmla="*/ 3 w 637"/>
                  <a:gd name="T27" fmla="*/ 2 h 834"/>
                  <a:gd name="T28" fmla="*/ 3 w 637"/>
                  <a:gd name="T29" fmla="*/ 2 h 834"/>
                  <a:gd name="T30" fmla="*/ 3 w 637"/>
                  <a:gd name="T31" fmla="*/ 2 h 834"/>
                  <a:gd name="T32" fmla="*/ 3 w 637"/>
                  <a:gd name="T33" fmla="*/ 2 h 834"/>
                  <a:gd name="T34" fmla="*/ 3 w 637"/>
                  <a:gd name="T35" fmla="*/ 2 h 834"/>
                  <a:gd name="T36" fmla="*/ 3 w 637"/>
                  <a:gd name="T37" fmla="*/ 2 h 834"/>
                  <a:gd name="T38" fmla="*/ 3 w 637"/>
                  <a:gd name="T39" fmla="*/ 2 h 834"/>
                  <a:gd name="T40" fmla="*/ 3 w 637"/>
                  <a:gd name="T41" fmla="*/ 2 h 834"/>
                  <a:gd name="T42" fmla="*/ 3 w 637"/>
                  <a:gd name="T43" fmla="*/ 2 h 834"/>
                  <a:gd name="T44" fmla="*/ 3 w 637"/>
                  <a:gd name="T45" fmla="*/ 2 h 834"/>
                  <a:gd name="T46" fmla="*/ 3 w 637"/>
                  <a:gd name="T47" fmla="*/ 2 h 834"/>
                  <a:gd name="T48" fmla="*/ 3 w 637"/>
                  <a:gd name="T49" fmla="*/ 2 h 834"/>
                  <a:gd name="T50" fmla="*/ 3 w 637"/>
                  <a:gd name="T51" fmla="*/ 2 h 834"/>
                  <a:gd name="T52" fmla="*/ 3 w 637"/>
                  <a:gd name="T53" fmla="*/ 2 h 834"/>
                  <a:gd name="T54" fmla="*/ 3 w 637"/>
                  <a:gd name="T55" fmla="*/ 2 h 834"/>
                  <a:gd name="T56" fmla="*/ 3 w 637"/>
                  <a:gd name="T57" fmla="*/ 2 h 834"/>
                  <a:gd name="T58" fmla="*/ 3 w 637"/>
                  <a:gd name="T59" fmla="*/ 2 h 834"/>
                  <a:gd name="T60" fmla="*/ 3 w 637"/>
                  <a:gd name="T61" fmla="*/ 2 h 834"/>
                  <a:gd name="T62" fmla="*/ 3 w 637"/>
                  <a:gd name="T63" fmla="*/ 2 h 834"/>
                  <a:gd name="T64" fmla="*/ 3 w 637"/>
                  <a:gd name="T65" fmla="*/ 2 h 834"/>
                  <a:gd name="T66" fmla="*/ 3 w 637"/>
                  <a:gd name="T67" fmla="*/ 2 h 834"/>
                  <a:gd name="T68" fmla="*/ 3 w 637"/>
                  <a:gd name="T69" fmla="*/ 2 h 834"/>
                  <a:gd name="T70" fmla="*/ 3 w 637"/>
                  <a:gd name="T71" fmla="*/ 2 h 834"/>
                  <a:gd name="T72" fmla="*/ 3 w 637"/>
                  <a:gd name="T73" fmla="*/ 2 h 834"/>
                  <a:gd name="T74" fmla="*/ 3 w 637"/>
                  <a:gd name="T75" fmla="*/ 2 h 834"/>
                  <a:gd name="T76" fmla="*/ 3 w 637"/>
                  <a:gd name="T77" fmla="*/ 2 h 834"/>
                  <a:gd name="T78" fmla="*/ 3 w 637"/>
                  <a:gd name="T79" fmla="*/ 2 h 834"/>
                  <a:gd name="T80" fmla="*/ 3 w 637"/>
                  <a:gd name="T81" fmla="*/ 2 h 834"/>
                  <a:gd name="T82" fmla="*/ 3 w 637"/>
                  <a:gd name="T83" fmla="*/ 2 h 834"/>
                  <a:gd name="T84" fmla="*/ 3 w 637"/>
                  <a:gd name="T85" fmla="*/ 2 h 834"/>
                  <a:gd name="T86" fmla="*/ 3 w 637"/>
                  <a:gd name="T87" fmla="*/ 2 h 834"/>
                  <a:gd name="T88" fmla="*/ 3 w 637"/>
                  <a:gd name="T89" fmla="*/ 2 h 834"/>
                  <a:gd name="T90" fmla="*/ 3 w 637"/>
                  <a:gd name="T91" fmla="*/ 2 h 834"/>
                  <a:gd name="T92" fmla="*/ 3 w 637"/>
                  <a:gd name="T93" fmla="*/ 2 h 834"/>
                  <a:gd name="T94" fmla="*/ 3 w 637"/>
                  <a:gd name="T95" fmla="*/ 2 h 834"/>
                  <a:gd name="T96" fmla="*/ 0 w 637"/>
                  <a:gd name="T97" fmla="*/ 2 h 834"/>
                  <a:gd name="T98" fmla="*/ 3 w 637"/>
                  <a:gd name="T99" fmla="*/ 2 h 834"/>
                  <a:gd name="T100" fmla="*/ 3 w 637"/>
                  <a:gd name="T101" fmla="*/ 2 h 834"/>
                  <a:gd name="T102" fmla="*/ 3 w 637"/>
                  <a:gd name="T103" fmla="*/ 2 h 834"/>
                  <a:gd name="T104" fmla="*/ 3 w 637"/>
                  <a:gd name="T105" fmla="*/ 2 h 834"/>
                  <a:gd name="T106" fmla="*/ 3 w 637"/>
                  <a:gd name="T107" fmla="*/ 2 h 834"/>
                  <a:gd name="T108" fmla="*/ 3 w 637"/>
                  <a:gd name="T109" fmla="*/ 2 h 834"/>
                  <a:gd name="T110" fmla="*/ 3 w 637"/>
                  <a:gd name="T111" fmla="*/ 2 h 834"/>
                  <a:gd name="T112" fmla="*/ 3 w 637"/>
                  <a:gd name="T113" fmla="*/ 2 h 834"/>
                  <a:gd name="T114" fmla="*/ 3 w 637"/>
                  <a:gd name="T115" fmla="*/ 2 h 834"/>
                  <a:gd name="T116" fmla="*/ 3 w 637"/>
                  <a:gd name="T117" fmla="*/ 2 h 834"/>
                  <a:gd name="T118" fmla="*/ 3 w 637"/>
                  <a:gd name="T119" fmla="*/ 2 h 834"/>
                  <a:gd name="T120" fmla="*/ 3 w 637"/>
                  <a:gd name="T121" fmla="*/ 2 h 834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637"/>
                  <a:gd name="T184" fmla="*/ 0 h 834"/>
                  <a:gd name="T185" fmla="*/ 637 w 637"/>
                  <a:gd name="T186" fmla="*/ 834 h 834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637" h="834">
                    <a:moveTo>
                      <a:pt x="329" y="164"/>
                    </a:moveTo>
                    <a:lnTo>
                      <a:pt x="353" y="148"/>
                    </a:lnTo>
                    <a:lnTo>
                      <a:pt x="382" y="119"/>
                    </a:lnTo>
                    <a:lnTo>
                      <a:pt x="390" y="107"/>
                    </a:lnTo>
                    <a:lnTo>
                      <a:pt x="382" y="66"/>
                    </a:lnTo>
                    <a:lnTo>
                      <a:pt x="386" y="52"/>
                    </a:lnTo>
                    <a:lnTo>
                      <a:pt x="431" y="33"/>
                    </a:lnTo>
                    <a:lnTo>
                      <a:pt x="452" y="27"/>
                    </a:lnTo>
                    <a:lnTo>
                      <a:pt x="478" y="0"/>
                    </a:lnTo>
                    <a:lnTo>
                      <a:pt x="493" y="0"/>
                    </a:lnTo>
                    <a:lnTo>
                      <a:pt x="497" y="19"/>
                    </a:lnTo>
                    <a:lnTo>
                      <a:pt x="501" y="52"/>
                    </a:lnTo>
                    <a:lnTo>
                      <a:pt x="526" y="89"/>
                    </a:lnTo>
                    <a:lnTo>
                      <a:pt x="542" y="119"/>
                    </a:lnTo>
                    <a:lnTo>
                      <a:pt x="542" y="148"/>
                    </a:lnTo>
                    <a:lnTo>
                      <a:pt x="534" y="171"/>
                    </a:lnTo>
                    <a:lnTo>
                      <a:pt x="515" y="193"/>
                    </a:lnTo>
                    <a:lnTo>
                      <a:pt x="501" y="193"/>
                    </a:lnTo>
                    <a:lnTo>
                      <a:pt x="489" y="193"/>
                    </a:lnTo>
                    <a:lnTo>
                      <a:pt x="481" y="204"/>
                    </a:lnTo>
                    <a:lnTo>
                      <a:pt x="489" y="230"/>
                    </a:lnTo>
                    <a:lnTo>
                      <a:pt x="485" y="275"/>
                    </a:lnTo>
                    <a:lnTo>
                      <a:pt x="505" y="296"/>
                    </a:lnTo>
                    <a:lnTo>
                      <a:pt x="509" y="323"/>
                    </a:lnTo>
                    <a:lnTo>
                      <a:pt x="522" y="362"/>
                    </a:lnTo>
                    <a:lnTo>
                      <a:pt x="534" y="382"/>
                    </a:lnTo>
                    <a:lnTo>
                      <a:pt x="548" y="395"/>
                    </a:lnTo>
                    <a:lnTo>
                      <a:pt x="542" y="411"/>
                    </a:lnTo>
                    <a:lnTo>
                      <a:pt x="534" y="423"/>
                    </a:lnTo>
                    <a:lnTo>
                      <a:pt x="526" y="429"/>
                    </a:lnTo>
                    <a:lnTo>
                      <a:pt x="505" y="411"/>
                    </a:lnTo>
                    <a:lnTo>
                      <a:pt x="481" y="411"/>
                    </a:lnTo>
                    <a:lnTo>
                      <a:pt x="464" y="423"/>
                    </a:lnTo>
                    <a:lnTo>
                      <a:pt x="456" y="438"/>
                    </a:lnTo>
                    <a:lnTo>
                      <a:pt x="472" y="460"/>
                    </a:lnTo>
                    <a:lnTo>
                      <a:pt x="472" y="510"/>
                    </a:lnTo>
                    <a:lnTo>
                      <a:pt x="485" y="526"/>
                    </a:lnTo>
                    <a:lnTo>
                      <a:pt x="497" y="530"/>
                    </a:lnTo>
                    <a:lnTo>
                      <a:pt x="522" y="526"/>
                    </a:lnTo>
                    <a:lnTo>
                      <a:pt x="550" y="522"/>
                    </a:lnTo>
                    <a:lnTo>
                      <a:pt x="571" y="567"/>
                    </a:lnTo>
                    <a:lnTo>
                      <a:pt x="597" y="596"/>
                    </a:lnTo>
                    <a:lnTo>
                      <a:pt x="612" y="616"/>
                    </a:lnTo>
                    <a:lnTo>
                      <a:pt x="624" y="633"/>
                    </a:lnTo>
                    <a:lnTo>
                      <a:pt x="624" y="666"/>
                    </a:lnTo>
                    <a:lnTo>
                      <a:pt x="637" y="682"/>
                    </a:lnTo>
                    <a:lnTo>
                      <a:pt x="637" y="690"/>
                    </a:lnTo>
                    <a:lnTo>
                      <a:pt x="622" y="711"/>
                    </a:lnTo>
                    <a:lnTo>
                      <a:pt x="556" y="703"/>
                    </a:lnTo>
                    <a:lnTo>
                      <a:pt x="548" y="707"/>
                    </a:lnTo>
                    <a:lnTo>
                      <a:pt x="534" y="731"/>
                    </a:lnTo>
                    <a:lnTo>
                      <a:pt x="515" y="737"/>
                    </a:lnTo>
                    <a:lnTo>
                      <a:pt x="489" y="715"/>
                    </a:lnTo>
                    <a:lnTo>
                      <a:pt x="485" y="723"/>
                    </a:lnTo>
                    <a:lnTo>
                      <a:pt x="468" y="723"/>
                    </a:lnTo>
                    <a:lnTo>
                      <a:pt x="456" y="731"/>
                    </a:lnTo>
                    <a:lnTo>
                      <a:pt x="431" y="731"/>
                    </a:lnTo>
                    <a:lnTo>
                      <a:pt x="415" y="719"/>
                    </a:lnTo>
                    <a:lnTo>
                      <a:pt x="390" y="711"/>
                    </a:lnTo>
                    <a:lnTo>
                      <a:pt x="378" y="703"/>
                    </a:lnTo>
                    <a:lnTo>
                      <a:pt x="363" y="711"/>
                    </a:lnTo>
                    <a:lnTo>
                      <a:pt x="349" y="719"/>
                    </a:lnTo>
                    <a:lnTo>
                      <a:pt x="353" y="729"/>
                    </a:lnTo>
                    <a:lnTo>
                      <a:pt x="357" y="737"/>
                    </a:lnTo>
                    <a:lnTo>
                      <a:pt x="353" y="748"/>
                    </a:lnTo>
                    <a:lnTo>
                      <a:pt x="331" y="762"/>
                    </a:lnTo>
                    <a:lnTo>
                      <a:pt x="324" y="774"/>
                    </a:lnTo>
                    <a:lnTo>
                      <a:pt x="324" y="793"/>
                    </a:lnTo>
                    <a:lnTo>
                      <a:pt x="324" y="807"/>
                    </a:lnTo>
                    <a:lnTo>
                      <a:pt x="316" y="818"/>
                    </a:lnTo>
                    <a:lnTo>
                      <a:pt x="296" y="826"/>
                    </a:lnTo>
                    <a:lnTo>
                      <a:pt x="250" y="830"/>
                    </a:lnTo>
                    <a:lnTo>
                      <a:pt x="218" y="834"/>
                    </a:lnTo>
                    <a:lnTo>
                      <a:pt x="205" y="815"/>
                    </a:lnTo>
                    <a:lnTo>
                      <a:pt x="185" y="799"/>
                    </a:lnTo>
                    <a:lnTo>
                      <a:pt x="164" y="785"/>
                    </a:lnTo>
                    <a:lnTo>
                      <a:pt x="156" y="793"/>
                    </a:lnTo>
                    <a:lnTo>
                      <a:pt x="138" y="801"/>
                    </a:lnTo>
                    <a:lnTo>
                      <a:pt x="129" y="815"/>
                    </a:lnTo>
                    <a:lnTo>
                      <a:pt x="119" y="822"/>
                    </a:lnTo>
                    <a:lnTo>
                      <a:pt x="107" y="807"/>
                    </a:lnTo>
                    <a:lnTo>
                      <a:pt x="86" y="793"/>
                    </a:lnTo>
                    <a:lnTo>
                      <a:pt x="62" y="785"/>
                    </a:lnTo>
                    <a:lnTo>
                      <a:pt x="49" y="756"/>
                    </a:lnTo>
                    <a:lnTo>
                      <a:pt x="41" y="723"/>
                    </a:lnTo>
                    <a:lnTo>
                      <a:pt x="33" y="703"/>
                    </a:lnTo>
                    <a:lnTo>
                      <a:pt x="25" y="690"/>
                    </a:lnTo>
                    <a:lnTo>
                      <a:pt x="25" y="674"/>
                    </a:lnTo>
                    <a:lnTo>
                      <a:pt x="33" y="655"/>
                    </a:lnTo>
                    <a:lnTo>
                      <a:pt x="57" y="637"/>
                    </a:lnTo>
                    <a:lnTo>
                      <a:pt x="70" y="612"/>
                    </a:lnTo>
                    <a:lnTo>
                      <a:pt x="74" y="592"/>
                    </a:lnTo>
                    <a:lnTo>
                      <a:pt x="82" y="571"/>
                    </a:lnTo>
                    <a:lnTo>
                      <a:pt x="78" y="555"/>
                    </a:lnTo>
                    <a:lnTo>
                      <a:pt x="57" y="534"/>
                    </a:lnTo>
                    <a:lnTo>
                      <a:pt x="29" y="505"/>
                    </a:lnTo>
                    <a:lnTo>
                      <a:pt x="8" y="489"/>
                    </a:lnTo>
                    <a:lnTo>
                      <a:pt x="0" y="472"/>
                    </a:lnTo>
                    <a:lnTo>
                      <a:pt x="4" y="460"/>
                    </a:lnTo>
                    <a:lnTo>
                      <a:pt x="41" y="448"/>
                    </a:lnTo>
                    <a:lnTo>
                      <a:pt x="62" y="448"/>
                    </a:lnTo>
                    <a:lnTo>
                      <a:pt x="62" y="423"/>
                    </a:lnTo>
                    <a:lnTo>
                      <a:pt x="74" y="411"/>
                    </a:lnTo>
                    <a:lnTo>
                      <a:pt x="97" y="397"/>
                    </a:lnTo>
                    <a:lnTo>
                      <a:pt x="103" y="386"/>
                    </a:lnTo>
                    <a:lnTo>
                      <a:pt x="111" y="370"/>
                    </a:lnTo>
                    <a:lnTo>
                      <a:pt x="129" y="349"/>
                    </a:lnTo>
                    <a:lnTo>
                      <a:pt x="156" y="345"/>
                    </a:lnTo>
                    <a:lnTo>
                      <a:pt x="164" y="337"/>
                    </a:lnTo>
                    <a:lnTo>
                      <a:pt x="193" y="337"/>
                    </a:lnTo>
                    <a:lnTo>
                      <a:pt x="212" y="337"/>
                    </a:lnTo>
                    <a:lnTo>
                      <a:pt x="250" y="345"/>
                    </a:lnTo>
                    <a:lnTo>
                      <a:pt x="275" y="333"/>
                    </a:lnTo>
                    <a:lnTo>
                      <a:pt x="300" y="323"/>
                    </a:lnTo>
                    <a:lnTo>
                      <a:pt x="308" y="323"/>
                    </a:lnTo>
                    <a:lnTo>
                      <a:pt x="304" y="308"/>
                    </a:lnTo>
                    <a:lnTo>
                      <a:pt x="316" y="292"/>
                    </a:lnTo>
                    <a:lnTo>
                      <a:pt x="329" y="300"/>
                    </a:lnTo>
                    <a:lnTo>
                      <a:pt x="345" y="292"/>
                    </a:lnTo>
                    <a:lnTo>
                      <a:pt x="337" y="238"/>
                    </a:lnTo>
                    <a:lnTo>
                      <a:pt x="329" y="234"/>
                    </a:lnTo>
                    <a:lnTo>
                      <a:pt x="329" y="197"/>
                    </a:lnTo>
                    <a:lnTo>
                      <a:pt x="329" y="164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1056" name="Freeform 21"/>
              <p:cNvSpPr>
                <a:spLocks/>
              </p:cNvSpPr>
              <p:nvPr/>
            </p:nvSpPr>
            <p:spPr bwMode="auto">
              <a:xfrm>
                <a:off x="1831" y="1038"/>
                <a:ext cx="598" cy="559"/>
              </a:xfrm>
              <a:custGeom>
                <a:avLst/>
                <a:gdLst>
                  <a:gd name="T0" fmla="*/ 3 w 696"/>
                  <a:gd name="T1" fmla="*/ 2 h 688"/>
                  <a:gd name="T2" fmla="*/ 3 w 696"/>
                  <a:gd name="T3" fmla="*/ 2 h 688"/>
                  <a:gd name="T4" fmla="*/ 3 w 696"/>
                  <a:gd name="T5" fmla="*/ 2 h 688"/>
                  <a:gd name="T6" fmla="*/ 3 w 696"/>
                  <a:gd name="T7" fmla="*/ 2 h 688"/>
                  <a:gd name="T8" fmla="*/ 3 w 696"/>
                  <a:gd name="T9" fmla="*/ 2 h 688"/>
                  <a:gd name="T10" fmla="*/ 3 w 696"/>
                  <a:gd name="T11" fmla="*/ 2 h 688"/>
                  <a:gd name="T12" fmla="*/ 3 w 696"/>
                  <a:gd name="T13" fmla="*/ 2 h 688"/>
                  <a:gd name="T14" fmla="*/ 3 w 696"/>
                  <a:gd name="T15" fmla="*/ 2 h 688"/>
                  <a:gd name="T16" fmla="*/ 3 w 696"/>
                  <a:gd name="T17" fmla="*/ 2 h 688"/>
                  <a:gd name="T18" fmla="*/ 3 w 696"/>
                  <a:gd name="T19" fmla="*/ 2 h 688"/>
                  <a:gd name="T20" fmla="*/ 3 w 696"/>
                  <a:gd name="T21" fmla="*/ 0 h 688"/>
                  <a:gd name="T22" fmla="*/ 3 w 696"/>
                  <a:gd name="T23" fmla="*/ 2 h 688"/>
                  <a:gd name="T24" fmla="*/ 3 w 696"/>
                  <a:gd name="T25" fmla="*/ 2 h 688"/>
                  <a:gd name="T26" fmla="*/ 3 w 696"/>
                  <a:gd name="T27" fmla="*/ 2 h 688"/>
                  <a:gd name="T28" fmla="*/ 3 w 696"/>
                  <a:gd name="T29" fmla="*/ 2 h 688"/>
                  <a:gd name="T30" fmla="*/ 3 w 696"/>
                  <a:gd name="T31" fmla="*/ 2 h 688"/>
                  <a:gd name="T32" fmla="*/ 3 w 696"/>
                  <a:gd name="T33" fmla="*/ 2 h 688"/>
                  <a:gd name="T34" fmla="*/ 3 w 696"/>
                  <a:gd name="T35" fmla="*/ 2 h 688"/>
                  <a:gd name="T36" fmla="*/ 3 w 696"/>
                  <a:gd name="T37" fmla="*/ 2 h 688"/>
                  <a:gd name="T38" fmla="*/ 3 w 696"/>
                  <a:gd name="T39" fmla="*/ 2 h 688"/>
                  <a:gd name="T40" fmla="*/ 3 w 696"/>
                  <a:gd name="T41" fmla="*/ 2 h 688"/>
                  <a:gd name="T42" fmla="*/ 3 w 696"/>
                  <a:gd name="T43" fmla="*/ 2 h 688"/>
                  <a:gd name="T44" fmla="*/ 3 w 696"/>
                  <a:gd name="T45" fmla="*/ 2 h 688"/>
                  <a:gd name="T46" fmla="*/ 3 w 696"/>
                  <a:gd name="T47" fmla="*/ 2 h 688"/>
                  <a:gd name="T48" fmla="*/ 3 w 696"/>
                  <a:gd name="T49" fmla="*/ 2 h 688"/>
                  <a:gd name="T50" fmla="*/ 3 w 696"/>
                  <a:gd name="T51" fmla="*/ 2 h 688"/>
                  <a:gd name="T52" fmla="*/ 3 w 696"/>
                  <a:gd name="T53" fmla="*/ 2 h 688"/>
                  <a:gd name="T54" fmla="*/ 3 w 696"/>
                  <a:gd name="T55" fmla="*/ 2 h 688"/>
                  <a:gd name="T56" fmla="*/ 3 w 696"/>
                  <a:gd name="T57" fmla="*/ 2 h 688"/>
                  <a:gd name="T58" fmla="*/ 3 w 696"/>
                  <a:gd name="T59" fmla="*/ 2 h 688"/>
                  <a:gd name="T60" fmla="*/ 3 w 696"/>
                  <a:gd name="T61" fmla="*/ 2 h 688"/>
                  <a:gd name="T62" fmla="*/ 3 w 696"/>
                  <a:gd name="T63" fmla="*/ 2 h 688"/>
                  <a:gd name="T64" fmla="*/ 3 w 696"/>
                  <a:gd name="T65" fmla="*/ 2 h 688"/>
                  <a:gd name="T66" fmla="*/ 3 w 696"/>
                  <a:gd name="T67" fmla="*/ 2 h 688"/>
                  <a:gd name="T68" fmla="*/ 3 w 696"/>
                  <a:gd name="T69" fmla="*/ 2 h 688"/>
                  <a:gd name="T70" fmla="*/ 3 w 696"/>
                  <a:gd name="T71" fmla="*/ 2 h 688"/>
                  <a:gd name="T72" fmla="*/ 3 w 696"/>
                  <a:gd name="T73" fmla="*/ 2 h 688"/>
                  <a:gd name="T74" fmla="*/ 3 w 696"/>
                  <a:gd name="T75" fmla="*/ 2 h 688"/>
                  <a:gd name="T76" fmla="*/ 3 w 696"/>
                  <a:gd name="T77" fmla="*/ 2 h 688"/>
                  <a:gd name="T78" fmla="*/ 3 w 696"/>
                  <a:gd name="T79" fmla="*/ 2 h 688"/>
                  <a:gd name="T80" fmla="*/ 3 w 696"/>
                  <a:gd name="T81" fmla="*/ 2 h 688"/>
                  <a:gd name="T82" fmla="*/ 3 w 696"/>
                  <a:gd name="T83" fmla="*/ 2 h 688"/>
                  <a:gd name="T84" fmla="*/ 3 w 696"/>
                  <a:gd name="T85" fmla="*/ 2 h 688"/>
                  <a:gd name="T86" fmla="*/ 3 w 696"/>
                  <a:gd name="T87" fmla="*/ 2 h 688"/>
                  <a:gd name="T88" fmla="*/ 3 w 696"/>
                  <a:gd name="T89" fmla="*/ 2 h 688"/>
                  <a:gd name="T90" fmla="*/ 3 w 696"/>
                  <a:gd name="T91" fmla="*/ 2 h 688"/>
                  <a:gd name="T92" fmla="*/ 3 w 696"/>
                  <a:gd name="T93" fmla="*/ 2 h 688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696"/>
                  <a:gd name="T142" fmla="*/ 0 h 688"/>
                  <a:gd name="T143" fmla="*/ 696 w 696"/>
                  <a:gd name="T144" fmla="*/ 688 h 688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696" h="688">
                    <a:moveTo>
                      <a:pt x="88" y="125"/>
                    </a:moveTo>
                    <a:lnTo>
                      <a:pt x="115" y="125"/>
                    </a:lnTo>
                    <a:lnTo>
                      <a:pt x="137" y="140"/>
                    </a:lnTo>
                    <a:lnTo>
                      <a:pt x="137" y="152"/>
                    </a:lnTo>
                    <a:lnTo>
                      <a:pt x="137" y="170"/>
                    </a:lnTo>
                    <a:lnTo>
                      <a:pt x="129" y="185"/>
                    </a:lnTo>
                    <a:lnTo>
                      <a:pt x="115" y="191"/>
                    </a:lnTo>
                    <a:lnTo>
                      <a:pt x="125" y="214"/>
                    </a:lnTo>
                    <a:lnTo>
                      <a:pt x="141" y="232"/>
                    </a:lnTo>
                    <a:lnTo>
                      <a:pt x="162" y="210"/>
                    </a:lnTo>
                    <a:lnTo>
                      <a:pt x="174" y="199"/>
                    </a:lnTo>
                    <a:lnTo>
                      <a:pt x="193" y="177"/>
                    </a:lnTo>
                    <a:lnTo>
                      <a:pt x="193" y="158"/>
                    </a:lnTo>
                    <a:lnTo>
                      <a:pt x="211" y="148"/>
                    </a:lnTo>
                    <a:lnTo>
                      <a:pt x="240" y="132"/>
                    </a:lnTo>
                    <a:lnTo>
                      <a:pt x="259" y="103"/>
                    </a:lnTo>
                    <a:lnTo>
                      <a:pt x="265" y="92"/>
                    </a:lnTo>
                    <a:lnTo>
                      <a:pt x="267" y="29"/>
                    </a:lnTo>
                    <a:lnTo>
                      <a:pt x="285" y="21"/>
                    </a:lnTo>
                    <a:lnTo>
                      <a:pt x="304" y="25"/>
                    </a:lnTo>
                    <a:lnTo>
                      <a:pt x="304" y="47"/>
                    </a:lnTo>
                    <a:lnTo>
                      <a:pt x="300" y="80"/>
                    </a:lnTo>
                    <a:lnTo>
                      <a:pt x="322" y="95"/>
                    </a:lnTo>
                    <a:lnTo>
                      <a:pt x="337" y="107"/>
                    </a:lnTo>
                    <a:lnTo>
                      <a:pt x="341" y="121"/>
                    </a:lnTo>
                    <a:lnTo>
                      <a:pt x="359" y="129"/>
                    </a:lnTo>
                    <a:lnTo>
                      <a:pt x="392" y="92"/>
                    </a:lnTo>
                    <a:lnTo>
                      <a:pt x="411" y="99"/>
                    </a:lnTo>
                    <a:lnTo>
                      <a:pt x="425" y="82"/>
                    </a:lnTo>
                    <a:lnTo>
                      <a:pt x="419" y="66"/>
                    </a:lnTo>
                    <a:lnTo>
                      <a:pt x="441" y="25"/>
                    </a:lnTo>
                    <a:lnTo>
                      <a:pt x="452" y="6"/>
                    </a:lnTo>
                    <a:lnTo>
                      <a:pt x="474" y="0"/>
                    </a:lnTo>
                    <a:lnTo>
                      <a:pt x="493" y="6"/>
                    </a:lnTo>
                    <a:lnTo>
                      <a:pt x="507" y="33"/>
                    </a:lnTo>
                    <a:lnTo>
                      <a:pt x="525" y="55"/>
                    </a:lnTo>
                    <a:lnTo>
                      <a:pt x="548" y="70"/>
                    </a:lnTo>
                    <a:lnTo>
                      <a:pt x="556" y="82"/>
                    </a:lnTo>
                    <a:lnTo>
                      <a:pt x="552" y="103"/>
                    </a:lnTo>
                    <a:lnTo>
                      <a:pt x="552" y="144"/>
                    </a:lnTo>
                    <a:lnTo>
                      <a:pt x="552" y="166"/>
                    </a:lnTo>
                    <a:lnTo>
                      <a:pt x="544" y="191"/>
                    </a:lnTo>
                    <a:lnTo>
                      <a:pt x="544" y="214"/>
                    </a:lnTo>
                    <a:lnTo>
                      <a:pt x="534" y="240"/>
                    </a:lnTo>
                    <a:lnTo>
                      <a:pt x="534" y="281"/>
                    </a:lnTo>
                    <a:lnTo>
                      <a:pt x="534" y="306"/>
                    </a:lnTo>
                    <a:lnTo>
                      <a:pt x="544" y="335"/>
                    </a:lnTo>
                    <a:lnTo>
                      <a:pt x="556" y="343"/>
                    </a:lnTo>
                    <a:lnTo>
                      <a:pt x="575" y="325"/>
                    </a:lnTo>
                    <a:lnTo>
                      <a:pt x="589" y="306"/>
                    </a:lnTo>
                    <a:lnTo>
                      <a:pt x="606" y="318"/>
                    </a:lnTo>
                    <a:lnTo>
                      <a:pt x="601" y="337"/>
                    </a:lnTo>
                    <a:lnTo>
                      <a:pt x="606" y="376"/>
                    </a:lnTo>
                    <a:lnTo>
                      <a:pt x="608" y="392"/>
                    </a:lnTo>
                    <a:lnTo>
                      <a:pt x="597" y="401"/>
                    </a:lnTo>
                    <a:lnTo>
                      <a:pt x="575" y="421"/>
                    </a:lnTo>
                    <a:lnTo>
                      <a:pt x="565" y="442"/>
                    </a:lnTo>
                    <a:lnTo>
                      <a:pt x="560" y="462"/>
                    </a:lnTo>
                    <a:lnTo>
                      <a:pt x="567" y="491"/>
                    </a:lnTo>
                    <a:lnTo>
                      <a:pt x="585" y="503"/>
                    </a:lnTo>
                    <a:lnTo>
                      <a:pt x="597" y="491"/>
                    </a:lnTo>
                    <a:lnTo>
                      <a:pt x="614" y="495"/>
                    </a:lnTo>
                    <a:lnTo>
                      <a:pt x="606" y="507"/>
                    </a:lnTo>
                    <a:lnTo>
                      <a:pt x="614" y="536"/>
                    </a:lnTo>
                    <a:lnTo>
                      <a:pt x="622" y="548"/>
                    </a:lnTo>
                    <a:lnTo>
                      <a:pt x="642" y="565"/>
                    </a:lnTo>
                    <a:lnTo>
                      <a:pt x="655" y="577"/>
                    </a:lnTo>
                    <a:lnTo>
                      <a:pt x="671" y="594"/>
                    </a:lnTo>
                    <a:lnTo>
                      <a:pt x="682" y="610"/>
                    </a:lnTo>
                    <a:lnTo>
                      <a:pt x="696" y="618"/>
                    </a:lnTo>
                    <a:lnTo>
                      <a:pt x="680" y="628"/>
                    </a:lnTo>
                    <a:lnTo>
                      <a:pt x="622" y="628"/>
                    </a:lnTo>
                    <a:lnTo>
                      <a:pt x="606" y="635"/>
                    </a:lnTo>
                    <a:lnTo>
                      <a:pt x="581" y="631"/>
                    </a:lnTo>
                    <a:lnTo>
                      <a:pt x="548" y="606"/>
                    </a:lnTo>
                    <a:lnTo>
                      <a:pt x="532" y="614"/>
                    </a:lnTo>
                    <a:lnTo>
                      <a:pt x="515" y="622"/>
                    </a:lnTo>
                    <a:lnTo>
                      <a:pt x="503" y="618"/>
                    </a:lnTo>
                    <a:lnTo>
                      <a:pt x="482" y="598"/>
                    </a:lnTo>
                    <a:lnTo>
                      <a:pt x="474" y="602"/>
                    </a:lnTo>
                    <a:lnTo>
                      <a:pt x="458" y="606"/>
                    </a:lnTo>
                    <a:lnTo>
                      <a:pt x="437" y="598"/>
                    </a:lnTo>
                    <a:lnTo>
                      <a:pt x="404" y="581"/>
                    </a:lnTo>
                    <a:lnTo>
                      <a:pt x="374" y="561"/>
                    </a:lnTo>
                    <a:lnTo>
                      <a:pt x="351" y="536"/>
                    </a:lnTo>
                    <a:lnTo>
                      <a:pt x="337" y="540"/>
                    </a:lnTo>
                    <a:lnTo>
                      <a:pt x="326" y="548"/>
                    </a:lnTo>
                    <a:lnTo>
                      <a:pt x="310" y="548"/>
                    </a:lnTo>
                    <a:lnTo>
                      <a:pt x="289" y="532"/>
                    </a:lnTo>
                    <a:lnTo>
                      <a:pt x="273" y="524"/>
                    </a:lnTo>
                    <a:lnTo>
                      <a:pt x="259" y="528"/>
                    </a:lnTo>
                    <a:lnTo>
                      <a:pt x="248" y="532"/>
                    </a:lnTo>
                    <a:lnTo>
                      <a:pt x="240" y="540"/>
                    </a:lnTo>
                    <a:lnTo>
                      <a:pt x="232" y="552"/>
                    </a:lnTo>
                    <a:lnTo>
                      <a:pt x="236" y="577"/>
                    </a:lnTo>
                    <a:lnTo>
                      <a:pt x="232" y="598"/>
                    </a:lnTo>
                    <a:lnTo>
                      <a:pt x="222" y="631"/>
                    </a:lnTo>
                    <a:lnTo>
                      <a:pt x="215" y="643"/>
                    </a:lnTo>
                    <a:lnTo>
                      <a:pt x="203" y="663"/>
                    </a:lnTo>
                    <a:lnTo>
                      <a:pt x="199" y="672"/>
                    </a:lnTo>
                    <a:lnTo>
                      <a:pt x="181" y="688"/>
                    </a:lnTo>
                    <a:lnTo>
                      <a:pt x="178" y="680"/>
                    </a:lnTo>
                    <a:lnTo>
                      <a:pt x="170" y="672"/>
                    </a:lnTo>
                    <a:lnTo>
                      <a:pt x="170" y="635"/>
                    </a:lnTo>
                    <a:lnTo>
                      <a:pt x="107" y="565"/>
                    </a:lnTo>
                    <a:lnTo>
                      <a:pt x="96" y="528"/>
                    </a:lnTo>
                    <a:lnTo>
                      <a:pt x="74" y="528"/>
                    </a:lnTo>
                    <a:lnTo>
                      <a:pt x="59" y="528"/>
                    </a:lnTo>
                    <a:lnTo>
                      <a:pt x="49" y="532"/>
                    </a:lnTo>
                    <a:lnTo>
                      <a:pt x="37" y="532"/>
                    </a:lnTo>
                    <a:lnTo>
                      <a:pt x="25" y="518"/>
                    </a:lnTo>
                    <a:lnTo>
                      <a:pt x="16" y="511"/>
                    </a:lnTo>
                    <a:lnTo>
                      <a:pt x="16" y="491"/>
                    </a:lnTo>
                    <a:lnTo>
                      <a:pt x="16" y="458"/>
                    </a:lnTo>
                    <a:lnTo>
                      <a:pt x="6" y="450"/>
                    </a:lnTo>
                    <a:lnTo>
                      <a:pt x="0" y="442"/>
                    </a:lnTo>
                    <a:lnTo>
                      <a:pt x="8" y="433"/>
                    </a:lnTo>
                    <a:lnTo>
                      <a:pt x="22" y="417"/>
                    </a:lnTo>
                    <a:lnTo>
                      <a:pt x="29" y="411"/>
                    </a:lnTo>
                    <a:lnTo>
                      <a:pt x="49" y="417"/>
                    </a:lnTo>
                    <a:lnTo>
                      <a:pt x="70" y="429"/>
                    </a:lnTo>
                    <a:lnTo>
                      <a:pt x="82" y="417"/>
                    </a:lnTo>
                    <a:lnTo>
                      <a:pt x="92" y="403"/>
                    </a:lnTo>
                    <a:lnTo>
                      <a:pt x="92" y="396"/>
                    </a:lnTo>
                    <a:lnTo>
                      <a:pt x="80" y="376"/>
                    </a:lnTo>
                    <a:lnTo>
                      <a:pt x="59" y="351"/>
                    </a:lnTo>
                    <a:lnTo>
                      <a:pt x="55" y="329"/>
                    </a:lnTo>
                    <a:lnTo>
                      <a:pt x="49" y="302"/>
                    </a:lnTo>
                    <a:lnTo>
                      <a:pt x="29" y="281"/>
                    </a:lnTo>
                    <a:lnTo>
                      <a:pt x="29" y="259"/>
                    </a:lnTo>
                    <a:lnTo>
                      <a:pt x="33" y="244"/>
                    </a:lnTo>
                    <a:lnTo>
                      <a:pt x="29" y="226"/>
                    </a:lnTo>
                    <a:lnTo>
                      <a:pt x="22" y="218"/>
                    </a:lnTo>
                    <a:lnTo>
                      <a:pt x="25" y="207"/>
                    </a:lnTo>
                    <a:lnTo>
                      <a:pt x="29" y="199"/>
                    </a:lnTo>
                    <a:lnTo>
                      <a:pt x="37" y="199"/>
                    </a:lnTo>
                    <a:lnTo>
                      <a:pt x="55" y="199"/>
                    </a:lnTo>
                    <a:lnTo>
                      <a:pt x="74" y="177"/>
                    </a:lnTo>
                    <a:lnTo>
                      <a:pt x="82" y="160"/>
                    </a:lnTo>
                    <a:lnTo>
                      <a:pt x="82" y="152"/>
                    </a:lnTo>
                    <a:lnTo>
                      <a:pt x="88" y="125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1057" name="Freeform 22"/>
              <p:cNvSpPr>
                <a:spLocks/>
              </p:cNvSpPr>
              <p:nvPr/>
            </p:nvSpPr>
            <p:spPr bwMode="auto">
              <a:xfrm>
                <a:off x="2259" y="912"/>
                <a:ext cx="467" cy="399"/>
              </a:xfrm>
              <a:custGeom>
                <a:avLst/>
                <a:gdLst>
                  <a:gd name="T0" fmla="*/ 3 w 544"/>
                  <a:gd name="T1" fmla="*/ 2 h 491"/>
                  <a:gd name="T2" fmla="*/ 3 w 544"/>
                  <a:gd name="T3" fmla="*/ 2 h 491"/>
                  <a:gd name="T4" fmla="*/ 3 w 544"/>
                  <a:gd name="T5" fmla="*/ 2 h 491"/>
                  <a:gd name="T6" fmla="*/ 3 w 544"/>
                  <a:gd name="T7" fmla="*/ 2 h 491"/>
                  <a:gd name="T8" fmla="*/ 3 w 544"/>
                  <a:gd name="T9" fmla="*/ 2 h 491"/>
                  <a:gd name="T10" fmla="*/ 3 w 544"/>
                  <a:gd name="T11" fmla="*/ 2 h 491"/>
                  <a:gd name="T12" fmla="*/ 3 w 544"/>
                  <a:gd name="T13" fmla="*/ 2 h 491"/>
                  <a:gd name="T14" fmla="*/ 3 w 544"/>
                  <a:gd name="T15" fmla="*/ 2 h 491"/>
                  <a:gd name="T16" fmla="*/ 3 w 544"/>
                  <a:gd name="T17" fmla="*/ 2 h 491"/>
                  <a:gd name="T18" fmla="*/ 3 w 544"/>
                  <a:gd name="T19" fmla="*/ 2 h 491"/>
                  <a:gd name="T20" fmla="*/ 3 w 544"/>
                  <a:gd name="T21" fmla="*/ 2 h 491"/>
                  <a:gd name="T22" fmla="*/ 3 w 544"/>
                  <a:gd name="T23" fmla="*/ 2 h 491"/>
                  <a:gd name="T24" fmla="*/ 3 w 544"/>
                  <a:gd name="T25" fmla="*/ 2 h 491"/>
                  <a:gd name="T26" fmla="*/ 3 w 544"/>
                  <a:gd name="T27" fmla="*/ 2 h 491"/>
                  <a:gd name="T28" fmla="*/ 3 w 544"/>
                  <a:gd name="T29" fmla="*/ 2 h 491"/>
                  <a:gd name="T30" fmla="*/ 3 w 544"/>
                  <a:gd name="T31" fmla="*/ 2 h 491"/>
                  <a:gd name="T32" fmla="*/ 3 w 544"/>
                  <a:gd name="T33" fmla="*/ 2 h 491"/>
                  <a:gd name="T34" fmla="*/ 3 w 544"/>
                  <a:gd name="T35" fmla="*/ 2 h 491"/>
                  <a:gd name="T36" fmla="*/ 3 w 544"/>
                  <a:gd name="T37" fmla="*/ 2 h 491"/>
                  <a:gd name="T38" fmla="*/ 3 w 544"/>
                  <a:gd name="T39" fmla="*/ 2 h 491"/>
                  <a:gd name="T40" fmla="*/ 3 w 544"/>
                  <a:gd name="T41" fmla="*/ 2 h 491"/>
                  <a:gd name="T42" fmla="*/ 3 w 544"/>
                  <a:gd name="T43" fmla="*/ 2 h 491"/>
                  <a:gd name="T44" fmla="*/ 3 w 544"/>
                  <a:gd name="T45" fmla="*/ 2 h 491"/>
                  <a:gd name="T46" fmla="*/ 3 w 544"/>
                  <a:gd name="T47" fmla="*/ 2 h 491"/>
                  <a:gd name="T48" fmla="*/ 3 w 544"/>
                  <a:gd name="T49" fmla="*/ 2 h 491"/>
                  <a:gd name="T50" fmla="*/ 3 w 544"/>
                  <a:gd name="T51" fmla="*/ 2 h 491"/>
                  <a:gd name="T52" fmla="*/ 3 w 544"/>
                  <a:gd name="T53" fmla="*/ 2 h 491"/>
                  <a:gd name="T54" fmla="*/ 3 w 544"/>
                  <a:gd name="T55" fmla="*/ 2 h 491"/>
                  <a:gd name="T56" fmla="*/ 3 w 544"/>
                  <a:gd name="T57" fmla="*/ 2 h 491"/>
                  <a:gd name="T58" fmla="*/ 3 w 544"/>
                  <a:gd name="T59" fmla="*/ 2 h 491"/>
                  <a:gd name="T60" fmla="*/ 3 w 544"/>
                  <a:gd name="T61" fmla="*/ 2 h 491"/>
                  <a:gd name="T62" fmla="*/ 3 w 544"/>
                  <a:gd name="T63" fmla="*/ 2 h 491"/>
                  <a:gd name="T64" fmla="*/ 3 w 544"/>
                  <a:gd name="T65" fmla="*/ 2 h 491"/>
                  <a:gd name="T66" fmla="*/ 3 w 544"/>
                  <a:gd name="T67" fmla="*/ 2 h 491"/>
                  <a:gd name="T68" fmla="*/ 3 w 544"/>
                  <a:gd name="T69" fmla="*/ 2 h 491"/>
                  <a:gd name="T70" fmla="*/ 3 w 544"/>
                  <a:gd name="T71" fmla="*/ 2 h 491"/>
                  <a:gd name="T72" fmla="*/ 3 w 544"/>
                  <a:gd name="T73" fmla="*/ 2 h 491"/>
                  <a:gd name="T74" fmla="*/ 3 w 544"/>
                  <a:gd name="T75" fmla="*/ 2 h 491"/>
                  <a:gd name="T76" fmla="*/ 3 w 544"/>
                  <a:gd name="T77" fmla="*/ 2 h 491"/>
                  <a:gd name="T78" fmla="*/ 3 w 544"/>
                  <a:gd name="T79" fmla="*/ 2 h 491"/>
                  <a:gd name="T80" fmla="*/ 3 w 544"/>
                  <a:gd name="T81" fmla="*/ 2 h 491"/>
                  <a:gd name="T82" fmla="*/ 3 w 544"/>
                  <a:gd name="T83" fmla="*/ 2 h 491"/>
                  <a:gd name="T84" fmla="*/ 3 w 544"/>
                  <a:gd name="T85" fmla="*/ 2 h 491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44"/>
                  <a:gd name="T130" fmla="*/ 0 h 491"/>
                  <a:gd name="T131" fmla="*/ 544 w 544"/>
                  <a:gd name="T132" fmla="*/ 491 h 491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44" h="491">
                    <a:moveTo>
                      <a:pt x="0" y="156"/>
                    </a:moveTo>
                    <a:lnTo>
                      <a:pt x="4" y="123"/>
                    </a:lnTo>
                    <a:lnTo>
                      <a:pt x="22" y="111"/>
                    </a:lnTo>
                    <a:lnTo>
                      <a:pt x="49" y="88"/>
                    </a:lnTo>
                    <a:lnTo>
                      <a:pt x="55" y="74"/>
                    </a:lnTo>
                    <a:lnTo>
                      <a:pt x="41" y="58"/>
                    </a:lnTo>
                    <a:lnTo>
                      <a:pt x="96" y="0"/>
                    </a:lnTo>
                    <a:lnTo>
                      <a:pt x="107" y="12"/>
                    </a:lnTo>
                    <a:lnTo>
                      <a:pt x="115" y="29"/>
                    </a:lnTo>
                    <a:lnTo>
                      <a:pt x="115" y="41"/>
                    </a:lnTo>
                    <a:lnTo>
                      <a:pt x="145" y="49"/>
                    </a:lnTo>
                    <a:lnTo>
                      <a:pt x="211" y="70"/>
                    </a:lnTo>
                    <a:lnTo>
                      <a:pt x="215" y="74"/>
                    </a:lnTo>
                    <a:lnTo>
                      <a:pt x="248" y="55"/>
                    </a:lnTo>
                    <a:lnTo>
                      <a:pt x="289" y="16"/>
                    </a:lnTo>
                    <a:lnTo>
                      <a:pt x="310" y="16"/>
                    </a:lnTo>
                    <a:lnTo>
                      <a:pt x="336" y="33"/>
                    </a:lnTo>
                    <a:lnTo>
                      <a:pt x="367" y="41"/>
                    </a:lnTo>
                    <a:lnTo>
                      <a:pt x="410" y="29"/>
                    </a:lnTo>
                    <a:lnTo>
                      <a:pt x="425" y="16"/>
                    </a:lnTo>
                    <a:lnTo>
                      <a:pt x="447" y="16"/>
                    </a:lnTo>
                    <a:lnTo>
                      <a:pt x="466" y="8"/>
                    </a:lnTo>
                    <a:lnTo>
                      <a:pt x="480" y="29"/>
                    </a:lnTo>
                    <a:lnTo>
                      <a:pt x="476" y="49"/>
                    </a:lnTo>
                    <a:lnTo>
                      <a:pt x="480" y="74"/>
                    </a:lnTo>
                    <a:lnTo>
                      <a:pt x="499" y="82"/>
                    </a:lnTo>
                    <a:lnTo>
                      <a:pt x="517" y="103"/>
                    </a:lnTo>
                    <a:lnTo>
                      <a:pt x="525" y="129"/>
                    </a:lnTo>
                    <a:lnTo>
                      <a:pt x="544" y="156"/>
                    </a:lnTo>
                    <a:lnTo>
                      <a:pt x="544" y="173"/>
                    </a:lnTo>
                    <a:lnTo>
                      <a:pt x="517" y="177"/>
                    </a:lnTo>
                    <a:lnTo>
                      <a:pt x="491" y="189"/>
                    </a:lnTo>
                    <a:lnTo>
                      <a:pt x="466" y="214"/>
                    </a:lnTo>
                    <a:lnTo>
                      <a:pt x="443" y="236"/>
                    </a:lnTo>
                    <a:lnTo>
                      <a:pt x="421" y="251"/>
                    </a:lnTo>
                    <a:lnTo>
                      <a:pt x="400" y="259"/>
                    </a:lnTo>
                    <a:lnTo>
                      <a:pt x="367" y="263"/>
                    </a:lnTo>
                    <a:lnTo>
                      <a:pt x="359" y="281"/>
                    </a:lnTo>
                    <a:lnTo>
                      <a:pt x="363" y="296"/>
                    </a:lnTo>
                    <a:lnTo>
                      <a:pt x="376" y="304"/>
                    </a:lnTo>
                    <a:lnTo>
                      <a:pt x="392" y="314"/>
                    </a:lnTo>
                    <a:lnTo>
                      <a:pt x="404" y="326"/>
                    </a:lnTo>
                    <a:lnTo>
                      <a:pt x="396" y="333"/>
                    </a:lnTo>
                    <a:lnTo>
                      <a:pt x="380" y="349"/>
                    </a:lnTo>
                    <a:lnTo>
                      <a:pt x="363" y="355"/>
                    </a:lnTo>
                    <a:lnTo>
                      <a:pt x="351" y="359"/>
                    </a:lnTo>
                    <a:lnTo>
                      <a:pt x="355" y="374"/>
                    </a:lnTo>
                    <a:lnTo>
                      <a:pt x="347" y="392"/>
                    </a:lnTo>
                    <a:lnTo>
                      <a:pt x="339" y="403"/>
                    </a:lnTo>
                    <a:lnTo>
                      <a:pt x="322" y="403"/>
                    </a:lnTo>
                    <a:lnTo>
                      <a:pt x="306" y="400"/>
                    </a:lnTo>
                    <a:lnTo>
                      <a:pt x="289" y="396"/>
                    </a:lnTo>
                    <a:lnTo>
                      <a:pt x="269" y="396"/>
                    </a:lnTo>
                    <a:lnTo>
                      <a:pt x="261" y="415"/>
                    </a:lnTo>
                    <a:lnTo>
                      <a:pt x="252" y="437"/>
                    </a:lnTo>
                    <a:lnTo>
                      <a:pt x="236" y="462"/>
                    </a:lnTo>
                    <a:lnTo>
                      <a:pt x="222" y="474"/>
                    </a:lnTo>
                    <a:lnTo>
                      <a:pt x="211" y="478"/>
                    </a:lnTo>
                    <a:lnTo>
                      <a:pt x="185" y="485"/>
                    </a:lnTo>
                    <a:lnTo>
                      <a:pt x="162" y="485"/>
                    </a:lnTo>
                    <a:lnTo>
                      <a:pt x="145" y="478"/>
                    </a:lnTo>
                    <a:lnTo>
                      <a:pt x="133" y="470"/>
                    </a:lnTo>
                    <a:lnTo>
                      <a:pt x="115" y="474"/>
                    </a:lnTo>
                    <a:lnTo>
                      <a:pt x="104" y="478"/>
                    </a:lnTo>
                    <a:lnTo>
                      <a:pt x="100" y="470"/>
                    </a:lnTo>
                    <a:lnTo>
                      <a:pt x="88" y="462"/>
                    </a:lnTo>
                    <a:lnTo>
                      <a:pt x="78" y="470"/>
                    </a:lnTo>
                    <a:lnTo>
                      <a:pt x="70" y="478"/>
                    </a:lnTo>
                    <a:lnTo>
                      <a:pt x="59" y="491"/>
                    </a:lnTo>
                    <a:lnTo>
                      <a:pt x="45" y="485"/>
                    </a:lnTo>
                    <a:lnTo>
                      <a:pt x="37" y="470"/>
                    </a:lnTo>
                    <a:lnTo>
                      <a:pt x="33" y="458"/>
                    </a:lnTo>
                    <a:lnTo>
                      <a:pt x="37" y="433"/>
                    </a:lnTo>
                    <a:lnTo>
                      <a:pt x="37" y="403"/>
                    </a:lnTo>
                    <a:lnTo>
                      <a:pt x="41" y="380"/>
                    </a:lnTo>
                    <a:lnTo>
                      <a:pt x="49" y="349"/>
                    </a:lnTo>
                    <a:lnTo>
                      <a:pt x="49" y="333"/>
                    </a:lnTo>
                    <a:lnTo>
                      <a:pt x="49" y="316"/>
                    </a:lnTo>
                    <a:lnTo>
                      <a:pt x="49" y="296"/>
                    </a:lnTo>
                    <a:lnTo>
                      <a:pt x="55" y="259"/>
                    </a:lnTo>
                    <a:lnTo>
                      <a:pt x="63" y="244"/>
                    </a:lnTo>
                    <a:lnTo>
                      <a:pt x="59" y="230"/>
                    </a:lnTo>
                    <a:lnTo>
                      <a:pt x="45" y="218"/>
                    </a:lnTo>
                    <a:lnTo>
                      <a:pt x="29" y="211"/>
                    </a:lnTo>
                    <a:lnTo>
                      <a:pt x="14" y="189"/>
                    </a:lnTo>
                    <a:lnTo>
                      <a:pt x="8" y="181"/>
                    </a:lnTo>
                    <a:lnTo>
                      <a:pt x="0" y="156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1058" name="Freeform 23"/>
              <p:cNvSpPr>
                <a:spLocks/>
              </p:cNvSpPr>
              <p:nvPr/>
            </p:nvSpPr>
            <p:spPr bwMode="auto">
              <a:xfrm>
                <a:off x="2683" y="1077"/>
                <a:ext cx="315" cy="316"/>
              </a:xfrm>
              <a:custGeom>
                <a:avLst/>
                <a:gdLst>
                  <a:gd name="T0" fmla="*/ 3 w 367"/>
                  <a:gd name="T1" fmla="*/ 2 h 390"/>
                  <a:gd name="T2" fmla="*/ 3 w 367"/>
                  <a:gd name="T3" fmla="*/ 0 h 390"/>
                  <a:gd name="T4" fmla="*/ 3 w 367"/>
                  <a:gd name="T5" fmla="*/ 2 h 390"/>
                  <a:gd name="T6" fmla="*/ 3 w 367"/>
                  <a:gd name="T7" fmla="*/ 2 h 390"/>
                  <a:gd name="T8" fmla="*/ 3 w 367"/>
                  <a:gd name="T9" fmla="*/ 2 h 390"/>
                  <a:gd name="T10" fmla="*/ 3 w 367"/>
                  <a:gd name="T11" fmla="*/ 2 h 390"/>
                  <a:gd name="T12" fmla="*/ 3 w 367"/>
                  <a:gd name="T13" fmla="*/ 2 h 390"/>
                  <a:gd name="T14" fmla="*/ 3 w 367"/>
                  <a:gd name="T15" fmla="*/ 2 h 390"/>
                  <a:gd name="T16" fmla="*/ 3 w 367"/>
                  <a:gd name="T17" fmla="*/ 2 h 390"/>
                  <a:gd name="T18" fmla="*/ 3 w 367"/>
                  <a:gd name="T19" fmla="*/ 2 h 390"/>
                  <a:gd name="T20" fmla="*/ 3 w 367"/>
                  <a:gd name="T21" fmla="*/ 2 h 390"/>
                  <a:gd name="T22" fmla="*/ 3 w 367"/>
                  <a:gd name="T23" fmla="*/ 2 h 390"/>
                  <a:gd name="T24" fmla="*/ 3 w 367"/>
                  <a:gd name="T25" fmla="*/ 2 h 390"/>
                  <a:gd name="T26" fmla="*/ 3 w 367"/>
                  <a:gd name="T27" fmla="*/ 2 h 390"/>
                  <a:gd name="T28" fmla="*/ 3 w 367"/>
                  <a:gd name="T29" fmla="*/ 2 h 390"/>
                  <a:gd name="T30" fmla="*/ 3 w 367"/>
                  <a:gd name="T31" fmla="*/ 2 h 390"/>
                  <a:gd name="T32" fmla="*/ 3 w 367"/>
                  <a:gd name="T33" fmla="*/ 2 h 390"/>
                  <a:gd name="T34" fmla="*/ 3 w 367"/>
                  <a:gd name="T35" fmla="*/ 2 h 390"/>
                  <a:gd name="T36" fmla="*/ 3 w 367"/>
                  <a:gd name="T37" fmla="*/ 2 h 390"/>
                  <a:gd name="T38" fmla="*/ 3 w 367"/>
                  <a:gd name="T39" fmla="*/ 2 h 390"/>
                  <a:gd name="T40" fmla="*/ 3 w 367"/>
                  <a:gd name="T41" fmla="*/ 2 h 390"/>
                  <a:gd name="T42" fmla="*/ 3 w 367"/>
                  <a:gd name="T43" fmla="*/ 2 h 390"/>
                  <a:gd name="T44" fmla="*/ 3 w 367"/>
                  <a:gd name="T45" fmla="*/ 2 h 390"/>
                  <a:gd name="T46" fmla="*/ 3 w 367"/>
                  <a:gd name="T47" fmla="*/ 2 h 390"/>
                  <a:gd name="T48" fmla="*/ 3 w 367"/>
                  <a:gd name="T49" fmla="*/ 2 h 390"/>
                  <a:gd name="T50" fmla="*/ 3 w 367"/>
                  <a:gd name="T51" fmla="*/ 2 h 390"/>
                  <a:gd name="T52" fmla="*/ 3 w 367"/>
                  <a:gd name="T53" fmla="*/ 2 h 390"/>
                  <a:gd name="T54" fmla="*/ 3 w 367"/>
                  <a:gd name="T55" fmla="*/ 2 h 390"/>
                  <a:gd name="T56" fmla="*/ 3 w 367"/>
                  <a:gd name="T57" fmla="*/ 2 h 390"/>
                  <a:gd name="T58" fmla="*/ 3 w 367"/>
                  <a:gd name="T59" fmla="*/ 2 h 390"/>
                  <a:gd name="T60" fmla="*/ 3 w 367"/>
                  <a:gd name="T61" fmla="*/ 2 h 390"/>
                  <a:gd name="T62" fmla="*/ 3 w 367"/>
                  <a:gd name="T63" fmla="*/ 2 h 390"/>
                  <a:gd name="T64" fmla="*/ 3 w 367"/>
                  <a:gd name="T65" fmla="*/ 2 h 390"/>
                  <a:gd name="T66" fmla="*/ 3 w 367"/>
                  <a:gd name="T67" fmla="*/ 2 h 39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67"/>
                  <a:gd name="T103" fmla="*/ 0 h 390"/>
                  <a:gd name="T104" fmla="*/ 367 w 367"/>
                  <a:gd name="T105" fmla="*/ 390 h 39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67" h="390">
                    <a:moveTo>
                      <a:pt x="123" y="11"/>
                    </a:moveTo>
                    <a:lnTo>
                      <a:pt x="119" y="11"/>
                    </a:lnTo>
                    <a:lnTo>
                      <a:pt x="123" y="15"/>
                    </a:lnTo>
                    <a:lnTo>
                      <a:pt x="133" y="0"/>
                    </a:lnTo>
                    <a:lnTo>
                      <a:pt x="156" y="4"/>
                    </a:lnTo>
                    <a:lnTo>
                      <a:pt x="189" y="15"/>
                    </a:lnTo>
                    <a:lnTo>
                      <a:pt x="242" y="41"/>
                    </a:lnTo>
                    <a:lnTo>
                      <a:pt x="256" y="35"/>
                    </a:lnTo>
                    <a:lnTo>
                      <a:pt x="326" y="66"/>
                    </a:lnTo>
                    <a:lnTo>
                      <a:pt x="351" y="82"/>
                    </a:lnTo>
                    <a:lnTo>
                      <a:pt x="359" y="93"/>
                    </a:lnTo>
                    <a:lnTo>
                      <a:pt x="353" y="107"/>
                    </a:lnTo>
                    <a:lnTo>
                      <a:pt x="342" y="113"/>
                    </a:lnTo>
                    <a:lnTo>
                      <a:pt x="326" y="117"/>
                    </a:lnTo>
                    <a:lnTo>
                      <a:pt x="308" y="123"/>
                    </a:lnTo>
                    <a:lnTo>
                      <a:pt x="312" y="146"/>
                    </a:lnTo>
                    <a:lnTo>
                      <a:pt x="345" y="177"/>
                    </a:lnTo>
                    <a:lnTo>
                      <a:pt x="351" y="197"/>
                    </a:lnTo>
                    <a:lnTo>
                      <a:pt x="345" y="222"/>
                    </a:lnTo>
                    <a:lnTo>
                      <a:pt x="330" y="249"/>
                    </a:lnTo>
                    <a:lnTo>
                      <a:pt x="320" y="275"/>
                    </a:lnTo>
                    <a:lnTo>
                      <a:pt x="338" y="296"/>
                    </a:lnTo>
                    <a:lnTo>
                      <a:pt x="359" y="323"/>
                    </a:lnTo>
                    <a:lnTo>
                      <a:pt x="361" y="337"/>
                    </a:lnTo>
                    <a:lnTo>
                      <a:pt x="367" y="374"/>
                    </a:lnTo>
                    <a:lnTo>
                      <a:pt x="367" y="386"/>
                    </a:lnTo>
                    <a:lnTo>
                      <a:pt x="353" y="390"/>
                    </a:lnTo>
                    <a:lnTo>
                      <a:pt x="334" y="390"/>
                    </a:lnTo>
                    <a:lnTo>
                      <a:pt x="326" y="378"/>
                    </a:lnTo>
                    <a:lnTo>
                      <a:pt x="318" y="354"/>
                    </a:lnTo>
                    <a:lnTo>
                      <a:pt x="306" y="337"/>
                    </a:lnTo>
                    <a:lnTo>
                      <a:pt x="301" y="337"/>
                    </a:lnTo>
                    <a:lnTo>
                      <a:pt x="289" y="345"/>
                    </a:lnTo>
                    <a:lnTo>
                      <a:pt x="271" y="362"/>
                    </a:lnTo>
                    <a:lnTo>
                      <a:pt x="264" y="364"/>
                    </a:lnTo>
                    <a:lnTo>
                      <a:pt x="238" y="364"/>
                    </a:lnTo>
                    <a:lnTo>
                      <a:pt x="227" y="356"/>
                    </a:lnTo>
                    <a:lnTo>
                      <a:pt x="201" y="356"/>
                    </a:lnTo>
                    <a:lnTo>
                      <a:pt x="189" y="362"/>
                    </a:lnTo>
                    <a:lnTo>
                      <a:pt x="182" y="356"/>
                    </a:lnTo>
                    <a:lnTo>
                      <a:pt x="168" y="349"/>
                    </a:lnTo>
                    <a:lnTo>
                      <a:pt x="152" y="333"/>
                    </a:lnTo>
                    <a:lnTo>
                      <a:pt x="141" y="315"/>
                    </a:lnTo>
                    <a:lnTo>
                      <a:pt x="127" y="312"/>
                    </a:lnTo>
                    <a:lnTo>
                      <a:pt x="102" y="323"/>
                    </a:lnTo>
                    <a:lnTo>
                      <a:pt x="86" y="329"/>
                    </a:lnTo>
                    <a:lnTo>
                      <a:pt x="74" y="329"/>
                    </a:lnTo>
                    <a:lnTo>
                      <a:pt x="59" y="315"/>
                    </a:lnTo>
                    <a:lnTo>
                      <a:pt x="49" y="300"/>
                    </a:lnTo>
                    <a:lnTo>
                      <a:pt x="49" y="288"/>
                    </a:lnTo>
                    <a:lnTo>
                      <a:pt x="49" y="271"/>
                    </a:lnTo>
                    <a:lnTo>
                      <a:pt x="37" y="259"/>
                    </a:lnTo>
                    <a:lnTo>
                      <a:pt x="28" y="241"/>
                    </a:lnTo>
                    <a:lnTo>
                      <a:pt x="16" y="234"/>
                    </a:lnTo>
                    <a:lnTo>
                      <a:pt x="8" y="234"/>
                    </a:lnTo>
                    <a:lnTo>
                      <a:pt x="12" y="218"/>
                    </a:lnTo>
                    <a:lnTo>
                      <a:pt x="8" y="204"/>
                    </a:lnTo>
                    <a:lnTo>
                      <a:pt x="4" y="185"/>
                    </a:lnTo>
                    <a:lnTo>
                      <a:pt x="0" y="167"/>
                    </a:lnTo>
                    <a:lnTo>
                      <a:pt x="12" y="152"/>
                    </a:lnTo>
                    <a:lnTo>
                      <a:pt x="37" y="123"/>
                    </a:lnTo>
                    <a:lnTo>
                      <a:pt x="61" y="89"/>
                    </a:lnTo>
                    <a:lnTo>
                      <a:pt x="69" y="85"/>
                    </a:lnTo>
                    <a:lnTo>
                      <a:pt x="69" y="68"/>
                    </a:lnTo>
                    <a:lnTo>
                      <a:pt x="82" y="56"/>
                    </a:lnTo>
                    <a:lnTo>
                      <a:pt x="100" y="45"/>
                    </a:lnTo>
                    <a:lnTo>
                      <a:pt x="119" y="41"/>
                    </a:lnTo>
                    <a:lnTo>
                      <a:pt x="112" y="33"/>
                    </a:lnTo>
                    <a:lnTo>
                      <a:pt x="123" y="11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sp>
            <p:nvSpPr>
              <p:cNvPr id="1059" name="Freeform 24"/>
              <p:cNvSpPr>
                <a:spLocks/>
              </p:cNvSpPr>
              <p:nvPr/>
            </p:nvSpPr>
            <p:spPr bwMode="auto">
              <a:xfrm>
                <a:off x="2313" y="1046"/>
                <a:ext cx="525" cy="563"/>
              </a:xfrm>
              <a:custGeom>
                <a:avLst/>
                <a:gdLst>
                  <a:gd name="T0" fmla="*/ 3 w 612"/>
                  <a:gd name="T1" fmla="*/ 2 h 694"/>
                  <a:gd name="T2" fmla="*/ 3 w 612"/>
                  <a:gd name="T3" fmla="*/ 2 h 694"/>
                  <a:gd name="T4" fmla="*/ 3 w 612"/>
                  <a:gd name="T5" fmla="*/ 2 h 694"/>
                  <a:gd name="T6" fmla="*/ 3 w 612"/>
                  <a:gd name="T7" fmla="*/ 2 h 694"/>
                  <a:gd name="T8" fmla="*/ 3 w 612"/>
                  <a:gd name="T9" fmla="*/ 2 h 694"/>
                  <a:gd name="T10" fmla="*/ 3 w 612"/>
                  <a:gd name="T11" fmla="*/ 2 h 694"/>
                  <a:gd name="T12" fmla="*/ 3 w 612"/>
                  <a:gd name="T13" fmla="*/ 2 h 694"/>
                  <a:gd name="T14" fmla="*/ 3 w 612"/>
                  <a:gd name="T15" fmla="*/ 2 h 694"/>
                  <a:gd name="T16" fmla="*/ 3 w 612"/>
                  <a:gd name="T17" fmla="*/ 2 h 694"/>
                  <a:gd name="T18" fmla="*/ 3 w 612"/>
                  <a:gd name="T19" fmla="*/ 2 h 694"/>
                  <a:gd name="T20" fmla="*/ 3 w 612"/>
                  <a:gd name="T21" fmla="*/ 2 h 694"/>
                  <a:gd name="T22" fmla="*/ 3 w 612"/>
                  <a:gd name="T23" fmla="*/ 2 h 694"/>
                  <a:gd name="T24" fmla="*/ 3 w 612"/>
                  <a:gd name="T25" fmla="*/ 2 h 694"/>
                  <a:gd name="T26" fmla="*/ 3 w 612"/>
                  <a:gd name="T27" fmla="*/ 2 h 694"/>
                  <a:gd name="T28" fmla="*/ 3 w 612"/>
                  <a:gd name="T29" fmla="*/ 2 h 694"/>
                  <a:gd name="T30" fmla="*/ 3 w 612"/>
                  <a:gd name="T31" fmla="*/ 2 h 694"/>
                  <a:gd name="T32" fmla="*/ 3 w 612"/>
                  <a:gd name="T33" fmla="*/ 2 h 694"/>
                  <a:gd name="T34" fmla="*/ 3 w 612"/>
                  <a:gd name="T35" fmla="*/ 2 h 694"/>
                  <a:gd name="T36" fmla="*/ 3 w 612"/>
                  <a:gd name="T37" fmla="*/ 2 h 694"/>
                  <a:gd name="T38" fmla="*/ 3 w 612"/>
                  <a:gd name="T39" fmla="*/ 2 h 694"/>
                  <a:gd name="T40" fmla="*/ 3 w 612"/>
                  <a:gd name="T41" fmla="*/ 2 h 694"/>
                  <a:gd name="T42" fmla="*/ 3 w 612"/>
                  <a:gd name="T43" fmla="*/ 2 h 694"/>
                  <a:gd name="T44" fmla="*/ 3 w 612"/>
                  <a:gd name="T45" fmla="*/ 2 h 694"/>
                  <a:gd name="T46" fmla="*/ 3 w 612"/>
                  <a:gd name="T47" fmla="*/ 2 h 694"/>
                  <a:gd name="T48" fmla="*/ 3 w 612"/>
                  <a:gd name="T49" fmla="*/ 2 h 694"/>
                  <a:gd name="T50" fmla="*/ 3 w 612"/>
                  <a:gd name="T51" fmla="*/ 2 h 694"/>
                  <a:gd name="T52" fmla="*/ 3 w 612"/>
                  <a:gd name="T53" fmla="*/ 2 h 694"/>
                  <a:gd name="T54" fmla="*/ 3 w 612"/>
                  <a:gd name="T55" fmla="*/ 2 h 694"/>
                  <a:gd name="T56" fmla="*/ 3 w 612"/>
                  <a:gd name="T57" fmla="*/ 2 h 694"/>
                  <a:gd name="T58" fmla="*/ 3 w 612"/>
                  <a:gd name="T59" fmla="*/ 2 h 694"/>
                  <a:gd name="T60" fmla="*/ 3 w 612"/>
                  <a:gd name="T61" fmla="*/ 2 h 694"/>
                  <a:gd name="T62" fmla="*/ 3 w 612"/>
                  <a:gd name="T63" fmla="*/ 2 h 694"/>
                  <a:gd name="T64" fmla="*/ 3 w 612"/>
                  <a:gd name="T65" fmla="*/ 2 h 694"/>
                  <a:gd name="T66" fmla="*/ 3 w 612"/>
                  <a:gd name="T67" fmla="*/ 2 h 694"/>
                  <a:gd name="T68" fmla="*/ 3 w 612"/>
                  <a:gd name="T69" fmla="*/ 2 h 694"/>
                  <a:gd name="T70" fmla="*/ 3 w 612"/>
                  <a:gd name="T71" fmla="*/ 2 h 694"/>
                  <a:gd name="T72" fmla="*/ 3 w 612"/>
                  <a:gd name="T73" fmla="*/ 2 h 694"/>
                  <a:gd name="T74" fmla="*/ 3 w 612"/>
                  <a:gd name="T75" fmla="*/ 2 h 694"/>
                  <a:gd name="T76" fmla="*/ 3 w 612"/>
                  <a:gd name="T77" fmla="*/ 2 h 694"/>
                  <a:gd name="T78" fmla="*/ 3 w 612"/>
                  <a:gd name="T79" fmla="*/ 2 h 694"/>
                  <a:gd name="T80" fmla="*/ 3 w 612"/>
                  <a:gd name="T81" fmla="*/ 2 h 694"/>
                  <a:gd name="T82" fmla="*/ 3 w 612"/>
                  <a:gd name="T83" fmla="*/ 2 h 694"/>
                  <a:gd name="T84" fmla="*/ 3 w 612"/>
                  <a:gd name="T85" fmla="*/ 2 h 694"/>
                  <a:gd name="T86" fmla="*/ 3 w 612"/>
                  <a:gd name="T87" fmla="*/ 2 h 694"/>
                  <a:gd name="T88" fmla="*/ 3 w 612"/>
                  <a:gd name="T89" fmla="*/ 2 h 694"/>
                  <a:gd name="T90" fmla="*/ 3 w 612"/>
                  <a:gd name="T91" fmla="*/ 2 h 694"/>
                  <a:gd name="T92" fmla="*/ 3 w 612"/>
                  <a:gd name="T93" fmla="*/ 2 h 69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612"/>
                  <a:gd name="T142" fmla="*/ 0 h 694"/>
                  <a:gd name="T143" fmla="*/ 612 w 612"/>
                  <a:gd name="T144" fmla="*/ 694 h 69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612" h="694">
                    <a:moveTo>
                      <a:pt x="477" y="8"/>
                    </a:moveTo>
                    <a:lnTo>
                      <a:pt x="501" y="0"/>
                    </a:lnTo>
                    <a:lnTo>
                      <a:pt x="518" y="6"/>
                    </a:lnTo>
                    <a:lnTo>
                      <a:pt x="542" y="17"/>
                    </a:lnTo>
                    <a:lnTo>
                      <a:pt x="567" y="29"/>
                    </a:lnTo>
                    <a:lnTo>
                      <a:pt x="567" y="37"/>
                    </a:lnTo>
                    <a:lnTo>
                      <a:pt x="559" y="47"/>
                    </a:lnTo>
                    <a:lnTo>
                      <a:pt x="542" y="66"/>
                    </a:lnTo>
                    <a:lnTo>
                      <a:pt x="545" y="74"/>
                    </a:lnTo>
                    <a:lnTo>
                      <a:pt x="530" y="80"/>
                    </a:lnTo>
                    <a:lnTo>
                      <a:pt x="518" y="91"/>
                    </a:lnTo>
                    <a:lnTo>
                      <a:pt x="501" y="107"/>
                    </a:lnTo>
                    <a:lnTo>
                      <a:pt x="497" y="117"/>
                    </a:lnTo>
                    <a:lnTo>
                      <a:pt x="501" y="124"/>
                    </a:lnTo>
                    <a:lnTo>
                      <a:pt x="489" y="128"/>
                    </a:lnTo>
                    <a:lnTo>
                      <a:pt x="481" y="144"/>
                    </a:lnTo>
                    <a:lnTo>
                      <a:pt x="467" y="156"/>
                    </a:lnTo>
                    <a:lnTo>
                      <a:pt x="452" y="173"/>
                    </a:lnTo>
                    <a:lnTo>
                      <a:pt x="440" y="191"/>
                    </a:lnTo>
                    <a:lnTo>
                      <a:pt x="432" y="202"/>
                    </a:lnTo>
                    <a:lnTo>
                      <a:pt x="434" y="224"/>
                    </a:lnTo>
                    <a:lnTo>
                      <a:pt x="444" y="239"/>
                    </a:lnTo>
                    <a:lnTo>
                      <a:pt x="440" y="251"/>
                    </a:lnTo>
                    <a:lnTo>
                      <a:pt x="434" y="269"/>
                    </a:lnTo>
                    <a:lnTo>
                      <a:pt x="456" y="280"/>
                    </a:lnTo>
                    <a:lnTo>
                      <a:pt x="467" y="296"/>
                    </a:lnTo>
                    <a:lnTo>
                      <a:pt x="477" y="306"/>
                    </a:lnTo>
                    <a:lnTo>
                      <a:pt x="481" y="314"/>
                    </a:lnTo>
                    <a:lnTo>
                      <a:pt x="477" y="329"/>
                    </a:lnTo>
                    <a:lnTo>
                      <a:pt x="485" y="347"/>
                    </a:lnTo>
                    <a:lnTo>
                      <a:pt x="493" y="362"/>
                    </a:lnTo>
                    <a:lnTo>
                      <a:pt x="505" y="370"/>
                    </a:lnTo>
                    <a:lnTo>
                      <a:pt x="526" y="362"/>
                    </a:lnTo>
                    <a:lnTo>
                      <a:pt x="542" y="354"/>
                    </a:lnTo>
                    <a:lnTo>
                      <a:pt x="555" y="347"/>
                    </a:lnTo>
                    <a:lnTo>
                      <a:pt x="571" y="354"/>
                    </a:lnTo>
                    <a:lnTo>
                      <a:pt x="584" y="370"/>
                    </a:lnTo>
                    <a:lnTo>
                      <a:pt x="600" y="388"/>
                    </a:lnTo>
                    <a:lnTo>
                      <a:pt x="612" y="403"/>
                    </a:lnTo>
                    <a:lnTo>
                      <a:pt x="592" y="413"/>
                    </a:lnTo>
                    <a:lnTo>
                      <a:pt x="555" y="417"/>
                    </a:lnTo>
                    <a:lnTo>
                      <a:pt x="534" y="425"/>
                    </a:lnTo>
                    <a:lnTo>
                      <a:pt x="481" y="436"/>
                    </a:lnTo>
                    <a:lnTo>
                      <a:pt x="444" y="454"/>
                    </a:lnTo>
                    <a:lnTo>
                      <a:pt x="415" y="470"/>
                    </a:lnTo>
                    <a:lnTo>
                      <a:pt x="401" y="479"/>
                    </a:lnTo>
                    <a:lnTo>
                      <a:pt x="401" y="499"/>
                    </a:lnTo>
                    <a:lnTo>
                      <a:pt x="401" y="528"/>
                    </a:lnTo>
                    <a:lnTo>
                      <a:pt x="391" y="583"/>
                    </a:lnTo>
                    <a:lnTo>
                      <a:pt x="386" y="598"/>
                    </a:lnTo>
                    <a:lnTo>
                      <a:pt x="407" y="614"/>
                    </a:lnTo>
                    <a:lnTo>
                      <a:pt x="434" y="643"/>
                    </a:lnTo>
                    <a:lnTo>
                      <a:pt x="440" y="661"/>
                    </a:lnTo>
                    <a:lnTo>
                      <a:pt x="434" y="676"/>
                    </a:lnTo>
                    <a:lnTo>
                      <a:pt x="415" y="686"/>
                    </a:lnTo>
                    <a:lnTo>
                      <a:pt x="391" y="694"/>
                    </a:lnTo>
                    <a:lnTo>
                      <a:pt x="391" y="688"/>
                    </a:lnTo>
                    <a:lnTo>
                      <a:pt x="378" y="672"/>
                    </a:lnTo>
                    <a:lnTo>
                      <a:pt x="370" y="653"/>
                    </a:lnTo>
                    <a:lnTo>
                      <a:pt x="360" y="643"/>
                    </a:lnTo>
                    <a:lnTo>
                      <a:pt x="337" y="635"/>
                    </a:lnTo>
                    <a:lnTo>
                      <a:pt x="312" y="631"/>
                    </a:lnTo>
                    <a:lnTo>
                      <a:pt x="292" y="639"/>
                    </a:lnTo>
                    <a:lnTo>
                      <a:pt x="284" y="653"/>
                    </a:lnTo>
                    <a:lnTo>
                      <a:pt x="267" y="657"/>
                    </a:lnTo>
                    <a:lnTo>
                      <a:pt x="251" y="643"/>
                    </a:lnTo>
                    <a:lnTo>
                      <a:pt x="234" y="643"/>
                    </a:lnTo>
                    <a:lnTo>
                      <a:pt x="214" y="647"/>
                    </a:lnTo>
                    <a:lnTo>
                      <a:pt x="200" y="643"/>
                    </a:lnTo>
                    <a:lnTo>
                      <a:pt x="185" y="639"/>
                    </a:lnTo>
                    <a:lnTo>
                      <a:pt x="173" y="635"/>
                    </a:lnTo>
                    <a:lnTo>
                      <a:pt x="169" y="631"/>
                    </a:lnTo>
                    <a:lnTo>
                      <a:pt x="156" y="627"/>
                    </a:lnTo>
                    <a:lnTo>
                      <a:pt x="140" y="620"/>
                    </a:lnTo>
                    <a:lnTo>
                      <a:pt x="132" y="606"/>
                    </a:lnTo>
                    <a:lnTo>
                      <a:pt x="111" y="583"/>
                    </a:lnTo>
                    <a:lnTo>
                      <a:pt x="99" y="569"/>
                    </a:lnTo>
                    <a:lnTo>
                      <a:pt x="82" y="553"/>
                    </a:lnTo>
                    <a:lnTo>
                      <a:pt x="70" y="544"/>
                    </a:lnTo>
                    <a:lnTo>
                      <a:pt x="58" y="532"/>
                    </a:lnTo>
                    <a:lnTo>
                      <a:pt x="48" y="520"/>
                    </a:lnTo>
                    <a:lnTo>
                      <a:pt x="48" y="510"/>
                    </a:lnTo>
                    <a:lnTo>
                      <a:pt x="46" y="491"/>
                    </a:lnTo>
                    <a:lnTo>
                      <a:pt x="46" y="487"/>
                    </a:lnTo>
                    <a:lnTo>
                      <a:pt x="37" y="483"/>
                    </a:lnTo>
                    <a:lnTo>
                      <a:pt x="25" y="491"/>
                    </a:lnTo>
                    <a:lnTo>
                      <a:pt x="13" y="479"/>
                    </a:lnTo>
                    <a:lnTo>
                      <a:pt x="7" y="462"/>
                    </a:lnTo>
                    <a:lnTo>
                      <a:pt x="0" y="446"/>
                    </a:lnTo>
                    <a:lnTo>
                      <a:pt x="5" y="429"/>
                    </a:lnTo>
                    <a:lnTo>
                      <a:pt x="7" y="417"/>
                    </a:lnTo>
                    <a:lnTo>
                      <a:pt x="21" y="403"/>
                    </a:lnTo>
                    <a:lnTo>
                      <a:pt x="33" y="393"/>
                    </a:lnTo>
                    <a:lnTo>
                      <a:pt x="48" y="380"/>
                    </a:lnTo>
                    <a:lnTo>
                      <a:pt x="46" y="368"/>
                    </a:lnTo>
                    <a:lnTo>
                      <a:pt x="41" y="354"/>
                    </a:lnTo>
                    <a:lnTo>
                      <a:pt x="41" y="339"/>
                    </a:lnTo>
                    <a:lnTo>
                      <a:pt x="41" y="327"/>
                    </a:lnTo>
                    <a:lnTo>
                      <a:pt x="46" y="317"/>
                    </a:lnTo>
                    <a:lnTo>
                      <a:pt x="66" y="302"/>
                    </a:lnTo>
                    <a:lnTo>
                      <a:pt x="82" y="317"/>
                    </a:lnTo>
                    <a:lnTo>
                      <a:pt x="91" y="321"/>
                    </a:lnTo>
                    <a:lnTo>
                      <a:pt x="115" y="321"/>
                    </a:lnTo>
                    <a:lnTo>
                      <a:pt x="148" y="314"/>
                    </a:lnTo>
                    <a:lnTo>
                      <a:pt x="159" y="306"/>
                    </a:lnTo>
                    <a:lnTo>
                      <a:pt x="173" y="294"/>
                    </a:lnTo>
                    <a:lnTo>
                      <a:pt x="185" y="277"/>
                    </a:lnTo>
                    <a:lnTo>
                      <a:pt x="198" y="251"/>
                    </a:lnTo>
                    <a:lnTo>
                      <a:pt x="200" y="232"/>
                    </a:lnTo>
                    <a:lnTo>
                      <a:pt x="226" y="228"/>
                    </a:lnTo>
                    <a:lnTo>
                      <a:pt x="237" y="236"/>
                    </a:lnTo>
                    <a:lnTo>
                      <a:pt x="255" y="239"/>
                    </a:lnTo>
                    <a:lnTo>
                      <a:pt x="267" y="239"/>
                    </a:lnTo>
                    <a:lnTo>
                      <a:pt x="276" y="239"/>
                    </a:lnTo>
                    <a:lnTo>
                      <a:pt x="292" y="206"/>
                    </a:lnTo>
                    <a:lnTo>
                      <a:pt x="284" y="199"/>
                    </a:lnTo>
                    <a:lnTo>
                      <a:pt x="292" y="191"/>
                    </a:lnTo>
                    <a:lnTo>
                      <a:pt x="300" y="191"/>
                    </a:lnTo>
                    <a:lnTo>
                      <a:pt x="308" y="191"/>
                    </a:lnTo>
                    <a:lnTo>
                      <a:pt x="341" y="162"/>
                    </a:lnTo>
                    <a:lnTo>
                      <a:pt x="337" y="156"/>
                    </a:lnTo>
                    <a:lnTo>
                      <a:pt x="329" y="150"/>
                    </a:lnTo>
                    <a:lnTo>
                      <a:pt x="312" y="140"/>
                    </a:lnTo>
                    <a:lnTo>
                      <a:pt x="304" y="132"/>
                    </a:lnTo>
                    <a:lnTo>
                      <a:pt x="300" y="128"/>
                    </a:lnTo>
                    <a:lnTo>
                      <a:pt x="300" y="121"/>
                    </a:lnTo>
                    <a:lnTo>
                      <a:pt x="296" y="117"/>
                    </a:lnTo>
                    <a:lnTo>
                      <a:pt x="296" y="103"/>
                    </a:lnTo>
                    <a:lnTo>
                      <a:pt x="300" y="99"/>
                    </a:lnTo>
                    <a:lnTo>
                      <a:pt x="308" y="99"/>
                    </a:lnTo>
                    <a:lnTo>
                      <a:pt x="329" y="91"/>
                    </a:lnTo>
                    <a:lnTo>
                      <a:pt x="341" y="91"/>
                    </a:lnTo>
                    <a:lnTo>
                      <a:pt x="358" y="87"/>
                    </a:lnTo>
                    <a:lnTo>
                      <a:pt x="366" y="80"/>
                    </a:lnTo>
                    <a:lnTo>
                      <a:pt x="378" y="70"/>
                    </a:lnTo>
                    <a:lnTo>
                      <a:pt x="391" y="58"/>
                    </a:lnTo>
                    <a:lnTo>
                      <a:pt x="407" y="47"/>
                    </a:lnTo>
                    <a:lnTo>
                      <a:pt x="419" y="33"/>
                    </a:lnTo>
                    <a:lnTo>
                      <a:pt x="427" y="25"/>
                    </a:lnTo>
                    <a:lnTo>
                      <a:pt x="440" y="17"/>
                    </a:lnTo>
                    <a:lnTo>
                      <a:pt x="456" y="17"/>
                    </a:lnTo>
                    <a:lnTo>
                      <a:pt x="477" y="8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  <p:grpSp>
            <p:nvGrpSpPr>
              <p:cNvPr id="1060" name="Group 25"/>
              <p:cNvGrpSpPr>
                <a:grpSpLocks/>
              </p:cNvGrpSpPr>
              <p:nvPr/>
            </p:nvGrpSpPr>
            <p:grpSpPr bwMode="auto">
              <a:xfrm>
                <a:off x="2121" y="1704"/>
                <a:ext cx="518" cy="608"/>
                <a:chOff x="-2807" y="2127"/>
                <a:chExt cx="603" cy="748"/>
              </a:xfrm>
            </p:grpSpPr>
            <p:sp>
              <p:nvSpPr>
                <p:cNvPr id="1062" name="Freeform 26"/>
                <p:cNvSpPr>
                  <a:spLocks/>
                </p:cNvSpPr>
                <p:nvPr/>
              </p:nvSpPr>
              <p:spPr bwMode="auto">
                <a:xfrm>
                  <a:off x="-2807" y="2678"/>
                  <a:ext cx="98" cy="53"/>
                </a:xfrm>
                <a:custGeom>
                  <a:avLst/>
                  <a:gdLst>
                    <a:gd name="T0" fmla="*/ 41 w 98"/>
                    <a:gd name="T1" fmla="*/ 0 h 53"/>
                    <a:gd name="T2" fmla="*/ 30 w 98"/>
                    <a:gd name="T3" fmla="*/ 12 h 53"/>
                    <a:gd name="T4" fmla="*/ 16 w 98"/>
                    <a:gd name="T5" fmla="*/ 12 h 53"/>
                    <a:gd name="T6" fmla="*/ 0 w 98"/>
                    <a:gd name="T7" fmla="*/ 12 h 53"/>
                    <a:gd name="T8" fmla="*/ 4 w 98"/>
                    <a:gd name="T9" fmla="*/ 26 h 53"/>
                    <a:gd name="T10" fmla="*/ 8 w 98"/>
                    <a:gd name="T11" fmla="*/ 33 h 53"/>
                    <a:gd name="T12" fmla="*/ 37 w 98"/>
                    <a:gd name="T13" fmla="*/ 41 h 53"/>
                    <a:gd name="T14" fmla="*/ 67 w 98"/>
                    <a:gd name="T15" fmla="*/ 49 h 53"/>
                    <a:gd name="T16" fmla="*/ 82 w 98"/>
                    <a:gd name="T17" fmla="*/ 53 h 53"/>
                    <a:gd name="T18" fmla="*/ 90 w 98"/>
                    <a:gd name="T19" fmla="*/ 41 h 53"/>
                    <a:gd name="T20" fmla="*/ 98 w 98"/>
                    <a:gd name="T21" fmla="*/ 33 h 53"/>
                    <a:gd name="T22" fmla="*/ 98 w 98"/>
                    <a:gd name="T23" fmla="*/ 16 h 53"/>
                    <a:gd name="T24" fmla="*/ 90 w 98"/>
                    <a:gd name="T25" fmla="*/ 0 h 53"/>
                    <a:gd name="T26" fmla="*/ 78 w 98"/>
                    <a:gd name="T27" fmla="*/ 0 h 53"/>
                    <a:gd name="T28" fmla="*/ 63 w 98"/>
                    <a:gd name="T29" fmla="*/ 8 h 53"/>
                    <a:gd name="T30" fmla="*/ 41 w 98"/>
                    <a:gd name="T31" fmla="*/ 0 h 5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98"/>
                    <a:gd name="T49" fmla="*/ 0 h 53"/>
                    <a:gd name="T50" fmla="*/ 98 w 98"/>
                    <a:gd name="T51" fmla="*/ 53 h 53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98" h="53">
                      <a:moveTo>
                        <a:pt x="41" y="0"/>
                      </a:moveTo>
                      <a:lnTo>
                        <a:pt x="30" y="12"/>
                      </a:lnTo>
                      <a:lnTo>
                        <a:pt x="16" y="12"/>
                      </a:lnTo>
                      <a:lnTo>
                        <a:pt x="0" y="12"/>
                      </a:lnTo>
                      <a:lnTo>
                        <a:pt x="4" y="26"/>
                      </a:lnTo>
                      <a:lnTo>
                        <a:pt x="8" y="33"/>
                      </a:lnTo>
                      <a:lnTo>
                        <a:pt x="37" y="41"/>
                      </a:lnTo>
                      <a:lnTo>
                        <a:pt x="67" y="49"/>
                      </a:lnTo>
                      <a:lnTo>
                        <a:pt x="82" y="53"/>
                      </a:lnTo>
                      <a:lnTo>
                        <a:pt x="90" y="41"/>
                      </a:lnTo>
                      <a:lnTo>
                        <a:pt x="98" y="33"/>
                      </a:lnTo>
                      <a:lnTo>
                        <a:pt x="98" y="16"/>
                      </a:lnTo>
                      <a:lnTo>
                        <a:pt x="90" y="0"/>
                      </a:lnTo>
                      <a:lnTo>
                        <a:pt x="78" y="0"/>
                      </a:lnTo>
                      <a:lnTo>
                        <a:pt x="63" y="8"/>
                      </a:lnTo>
                      <a:lnTo>
                        <a:pt x="41" y="0"/>
                      </a:lnTo>
                      <a:close/>
                    </a:path>
                  </a:pathLst>
                </a:custGeom>
                <a:solidFill>
                  <a:srgbClr val="FF9900"/>
                </a:solidFill>
                <a:ln w="12700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it-IT" smtClean="0">
                    <a:solidFill>
                      <a:prstClr val="black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063" name="Freeform 27"/>
                <p:cNvSpPr>
                  <a:spLocks/>
                </p:cNvSpPr>
                <p:nvPr/>
              </p:nvSpPr>
              <p:spPr bwMode="auto">
                <a:xfrm>
                  <a:off x="-2803" y="2127"/>
                  <a:ext cx="599" cy="748"/>
                </a:xfrm>
                <a:custGeom>
                  <a:avLst/>
                  <a:gdLst>
                    <a:gd name="T0" fmla="*/ 31 w 599"/>
                    <a:gd name="T1" fmla="*/ 148 h 748"/>
                    <a:gd name="T2" fmla="*/ 70 w 599"/>
                    <a:gd name="T3" fmla="*/ 204 h 748"/>
                    <a:gd name="T4" fmla="*/ 57 w 599"/>
                    <a:gd name="T5" fmla="*/ 263 h 748"/>
                    <a:gd name="T6" fmla="*/ 78 w 599"/>
                    <a:gd name="T7" fmla="*/ 325 h 748"/>
                    <a:gd name="T8" fmla="*/ 113 w 599"/>
                    <a:gd name="T9" fmla="*/ 415 h 748"/>
                    <a:gd name="T10" fmla="*/ 113 w 599"/>
                    <a:gd name="T11" fmla="*/ 467 h 748"/>
                    <a:gd name="T12" fmla="*/ 106 w 599"/>
                    <a:gd name="T13" fmla="*/ 514 h 748"/>
                    <a:gd name="T14" fmla="*/ 143 w 599"/>
                    <a:gd name="T15" fmla="*/ 543 h 748"/>
                    <a:gd name="T16" fmla="*/ 152 w 599"/>
                    <a:gd name="T17" fmla="*/ 577 h 748"/>
                    <a:gd name="T18" fmla="*/ 197 w 599"/>
                    <a:gd name="T19" fmla="*/ 612 h 748"/>
                    <a:gd name="T20" fmla="*/ 217 w 599"/>
                    <a:gd name="T21" fmla="*/ 649 h 748"/>
                    <a:gd name="T22" fmla="*/ 246 w 599"/>
                    <a:gd name="T23" fmla="*/ 692 h 748"/>
                    <a:gd name="T24" fmla="*/ 267 w 599"/>
                    <a:gd name="T25" fmla="*/ 733 h 748"/>
                    <a:gd name="T26" fmla="*/ 308 w 599"/>
                    <a:gd name="T27" fmla="*/ 736 h 748"/>
                    <a:gd name="T28" fmla="*/ 349 w 599"/>
                    <a:gd name="T29" fmla="*/ 748 h 748"/>
                    <a:gd name="T30" fmla="*/ 371 w 599"/>
                    <a:gd name="T31" fmla="*/ 725 h 748"/>
                    <a:gd name="T32" fmla="*/ 396 w 599"/>
                    <a:gd name="T33" fmla="*/ 680 h 748"/>
                    <a:gd name="T34" fmla="*/ 414 w 599"/>
                    <a:gd name="T35" fmla="*/ 655 h 748"/>
                    <a:gd name="T36" fmla="*/ 439 w 599"/>
                    <a:gd name="T37" fmla="*/ 623 h 748"/>
                    <a:gd name="T38" fmla="*/ 443 w 599"/>
                    <a:gd name="T39" fmla="*/ 588 h 748"/>
                    <a:gd name="T40" fmla="*/ 476 w 599"/>
                    <a:gd name="T41" fmla="*/ 592 h 748"/>
                    <a:gd name="T42" fmla="*/ 492 w 599"/>
                    <a:gd name="T43" fmla="*/ 555 h 748"/>
                    <a:gd name="T44" fmla="*/ 509 w 599"/>
                    <a:gd name="T45" fmla="*/ 514 h 748"/>
                    <a:gd name="T46" fmla="*/ 515 w 599"/>
                    <a:gd name="T47" fmla="*/ 493 h 748"/>
                    <a:gd name="T48" fmla="*/ 505 w 599"/>
                    <a:gd name="T49" fmla="*/ 458 h 748"/>
                    <a:gd name="T50" fmla="*/ 531 w 599"/>
                    <a:gd name="T51" fmla="*/ 432 h 748"/>
                    <a:gd name="T52" fmla="*/ 564 w 599"/>
                    <a:gd name="T53" fmla="*/ 419 h 748"/>
                    <a:gd name="T54" fmla="*/ 564 w 599"/>
                    <a:gd name="T55" fmla="*/ 391 h 748"/>
                    <a:gd name="T56" fmla="*/ 550 w 599"/>
                    <a:gd name="T57" fmla="*/ 329 h 748"/>
                    <a:gd name="T58" fmla="*/ 583 w 599"/>
                    <a:gd name="T59" fmla="*/ 337 h 748"/>
                    <a:gd name="T60" fmla="*/ 571 w 599"/>
                    <a:gd name="T61" fmla="*/ 300 h 748"/>
                    <a:gd name="T62" fmla="*/ 591 w 599"/>
                    <a:gd name="T63" fmla="*/ 278 h 748"/>
                    <a:gd name="T64" fmla="*/ 591 w 599"/>
                    <a:gd name="T65" fmla="*/ 259 h 748"/>
                    <a:gd name="T66" fmla="*/ 571 w 599"/>
                    <a:gd name="T67" fmla="*/ 259 h 748"/>
                    <a:gd name="T68" fmla="*/ 542 w 599"/>
                    <a:gd name="T69" fmla="*/ 245 h 748"/>
                    <a:gd name="T70" fmla="*/ 531 w 599"/>
                    <a:gd name="T71" fmla="*/ 222 h 748"/>
                    <a:gd name="T72" fmla="*/ 484 w 599"/>
                    <a:gd name="T73" fmla="*/ 193 h 748"/>
                    <a:gd name="T74" fmla="*/ 456 w 599"/>
                    <a:gd name="T75" fmla="*/ 181 h 748"/>
                    <a:gd name="T76" fmla="*/ 456 w 599"/>
                    <a:gd name="T77" fmla="*/ 148 h 748"/>
                    <a:gd name="T78" fmla="*/ 427 w 599"/>
                    <a:gd name="T79" fmla="*/ 134 h 748"/>
                    <a:gd name="T80" fmla="*/ 373 w 599"/>
                    <a:gd name="T81" fmla="*/ 126 h 748"/>
                    <a:gd name="T82" fmla="*/ 357 w 599"/>
                    <a:gd name="T83" fmla="*/ 134 h 748"/>
                    <a:gd name="T84" fmla="*/ 328 w 599"/>
                    <a:gd name="T85" fmla="*/ 130 h 748"/>
                    <a:gd name="T86" fmla="*/ 250 w 599"/>
                    <a:gd name="T87" fmla="*/ 107 h 748"/>
                    <a:gd name="T88" fmla="*/ 221 w 599"/>
                    <a:gd name="T89" fmla="*/ 81 h 748"/>
                    <a:gd name="T90" fmla="*/ 172 w 599"/>
                    <a:gd name="T91" fmla="*/ 48 h 748"/>
                    <a:gd name="T92" fmla="*/ 113 w 599"/>
                    <a:gd name="T93" fmla="*/ 41 h 748"/>
                    <a:gd name="T94" fmla="*/ 61 w 599"/>
                    <a:gd name="T95" fmla="*/ 25 h 748"/>
                    <a:gd name="T96" fmla="*/ 45 w 599"/>
                    <a:gd name="T97" fmla="*/ 7 h 748"/>
                    <a:gd name="T98" fmla="*/ 8 w 599"/>
                    <a:gd name="T99" fmla="*/ 19 h 748"/>
                    <a:gd name="T100" fmla="*/ 20 w 599"/>
                    <a:gd name="T101" fmla="*/ 80 h 748"/>
                    <a:gd name="T102" fmla="*/ 55 w 599"/>
                    <a:gd name="T103" fmla="*/ 119 h 748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599"/>
                    <a:gd name="T157" fmla="*/ 0 h 748"/>
                    <a:gd name="T158" fmla="*/ 599 w 599"/>
                    <a:gd name="T159" fmla="*/ 748 h 748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599" h="748">
                      <a:moveTo>
                        <a:pt x="37" y="130"/>
                      </a:moveTo>
                      <a:lnTo>
                        <a:pt x="31" y="148"/>
                      </a:lnTo>
                      <a:lnTo>
                        <a:pt x="53" y="163"/>
                      </a:lnTo>
                      <a:lnTo>
                        <a:pt x="70" y="204"/>
                      </a:lnTo>
                      <a:lnTo>
                        <a:pt x="65" y="237"/>
                      </a:lnTo>
                      <a:lnTo>
                        <a:pt x="57" y="263"/>
                      </a:lnTo>
                      <a:lnTo>
                        <a:pt x="53" y="274"/>
                      </a:lnTo>
                      <a:lnTo>
                        <a:pt x="78" y="325"/>
                      </a:lnTo>
                      <a:lnTo>
                        <a:pt x="98" y="374"/>
                      </a:lnTo>
                      <a:lnTo>
                        <a:pt x="113" y="415"/>
                      </a:lnTo>
                      <a:lnTo>
                        <a:pt x="123" y="440"/>
                      </a:lnTo>
                      <a:lnTo>
                        <a:pt x="113" y="467"/>
                      </a:lnTo>
                      <a:lnTo>
                        <a:pt x="102" y="493"/>
                      </a:lnTo>
                      <a:lnTo>
                        <a:pt x="106" y="514"/>
                      </a:lnTo>
                      <a:lnTo>
                        <a:pt x="127" y="526"/>
                      </a:lnTo>
                      <a:lnTo>
                        <a:pt x="143" y="543"/>
                      </a:lnTo>
                      <a:lnTo>
                        <a:pt x="152" y="555"/>
                      </a:lnTo>
                      <a:lnTo>
                        <a:pt x="152" y="577"/>
                      </a:lnTo>
                      <a:lnTo>
                        <a:pt x="176" y="592"/>
                      </a:lnTo>
                      <a:lnTo>
                        <a:pt x="197" y="612"/>
                      </a:lnTo>
                      <a:lnTo>
                        <a:pt x="209" y="629"/>
                      </a:lnTo>
                      <a:lnTo>
                        <a:pt x="217" y="649"/>
                      </a:lnTo>
                      <a:lnTo>
                        <a:pt x="230" y="662"/>
                      </a:lnTo>
                      <a:lnTo>
                        <a:pt x="246" y="692"/>
                      </a:lnTo>
                      <a:lnTo>
                        <a:pt x="258" y="715"/>
                      </a:lnTo>
                      <a:lnTo>
                        <a:pt x="267" y="733"/>
                      </a:lnTo>
                      <a:lnTo>
                        <a:pt x="283" y="733"/>
                      </a:lnTo>
                      <a:lnTo>
                        <a:pt x="308" y="736"/>
                      </a:lnTo>
                      <a:lnTo>
                        <a:pt x="328" y="740"/>
                      </a:lnTo>
                      <a:lnTo>
                        <a:pt x="349" y="748"/>
                      </a:lnTo>
                      <a:lnTo>
                        <a:pt x="353" y="740"/>
                      </a:lnTo>
                      <a:lnTo>
                        <a:pt x="371" y="725"/>
                      </a:lnTo>
                      <a:lnTo>
                        <a:pt x="388" y="699"/>
                      </a:lnTo>
                      <a:lnTo>
                        <a:pt x="396" y="680"/>
                      </a:lnTo>
                      <a:lnTo>
                        <a:pt x="398" y="655"/>
                      </a:lnTo>
                      <a:lnTo>
                        <a:pt x="414" y="655"/>
                      </a:lnTo>
                      <a:lnTo>
                        <a:pt x="421" y="641"/>
                      </a:lnTo>
                      <a:lnTo>
                        <a:pt x="439" y="623"/>
                      </a:lnTo>
                      <a:lnTo>
                        <a:pt x="431" y="600"/>
                      </a:lnTo>
                      <a:lnTo>
                        <a:pt x="443" y="588"/>
                      </a:lnTo>
                      <a:lnTo>
                        <a:pt x="460" y="600"/>
                      </a:lnTo>
                      <a:lnTo>
                        <a:pt x="476" y="592"/>
                      </a:lnTo>
                      <a:lnTo>
                        <a:pt x="472" y="580"/>
                      </a:lnTo>
                      <a:lnTo>
                        <a:pt x="492" y="555"/>
                      </a:lnTo>
                      <a:lnTo>
                        <a:pt x="492" y="530"/>
                      </a:lnTo>
                      <a:lnTo>
                        <a:pt x="509" y="514"/>
                      </a:lnTo>
                      <a:lnTo>
                        <a:pt x="505" y="501"/>
                      </a:lnTo>
                      <a:lnTo>
                        <a:pt x="515" y="493"/>
                      </a:lnTo>
                      <a:lnTo>
                        <a:pt x="509" y="473"/>
                      </a:lnTo>
                      <a:lnTo>
                        <a:pt x="505" y="458"/>
                      </a:lnTo>
                      <a:lnTo>
                        <a:pt x="515" y="444"/>
                      </a:lnTo>
                      <a:lnTo>
                        <a:pt x="531" y="432"/>
                      </a:lnTo>
                      <a:lnTo>
                        <a:pt x="550" y="427"/>
                      </a:lnTo>
                      <a:lnTo>
                        <a:pt x="564" y="419"/>
                      </a:lnTo>
                      <a:lnTo>
                        <a:pt x="571" y="411"/>
                      </a:lnTo>
                      <a:lnTo>
                        <a:pt x="564" y="391"/>
                      </a:lnTo>
                      <a:lnTo>
                        <a:pt x="538" y="350"/>
                      </a:lnTo>
                      <a:lnTo>
                        <a:pt x="550" y="329"/>
                      </a:lnTo>
                      <a:lnTo>
                        <a:pt x="571" y="333"/>
                      </a:lnTo>
                      <a:lnTo>
                        <a:pt x="583" y="337"/>
                      </a:lnTo>
                      <a:lnTo>
                        <a:pt x="573" y="311"/>
                      </a:lnTo>
                      <a:lnTo>
                        <a:pt x="571" y="300"/>
                      </a:lnTo>
                      <a:lnTo>
                        <a:pt x="579" y="286"/>
                      </a:lnTo>
                      <a:lnTo>
                        <a:pt x="591" y="278"/>
                      </a:lnTo>
                      <a:lnTo>
                        <a:pt x="599" y="271"/>
                      </a:lnTo>
                      <a:lnTo>
                        <a:pt x="591" y="259"/>
                      </a:lnTo>
                      <a:lnTo>
                        <a:pt x="579" y="251"/>
                      </a:lnTo>
                      <a:lnTo>
                        <a:pt x="571" y="259"/>
                      </a:lnTo>
                      <a:lnTo>
                        <a:pt x="558" y="263"/>
                      </a:lnTo>
                      <a:lnTo>
                        <a:pt x="542" y="245"/>
                      </a:lnTo>
                      <a:lnTo>
                        <a:pt x="538" y="234"/>
                      </a:lnTo>
                      <a:lnTo>
                        <a:pt x="531" y="222"/>
                      </a:lnTo>
                      <a:lnTo>
                        <a:pt x="501" y="196"/>
                      </a:lnTo>
                      <a:lnTo>
                        <a:pt x="484" y="193"/>
                      </a:lnTo>
                      <a:lnTo>
                        <a:pt x="464" y="189"/>
                      </a:lnTo>
                      <a:lnTo>
                        <a:pt x="456" y="181"/>
                      </a:lnTo>
                      <a:lnTo>
                        <a:pt x="456" y="159"/>
                      </a:lnTo>
                      <a:lnTo>
                        <a:pt x="456" y="148"/>
                      </a:lnTo>
                      <a:lnTo>
                        <a:pt x="439" y="130"/>
                      </a:lnTo>
                      <a:lnTo>
                        <a:pt x="427" y="134"/>
                      </a:lnTo>
                      <a:lnTo>
                        <a:pt x="390" y="134"/>
                      </a:lnTo>
                      <a:lnTo>
                        <a:pt x="373" y="126"/>
                      </a:lnTo>
                      <a:lnTo>
                        <a:pt x="365" y="130"/>
                      </a:lnTo>
                      <a:lnTo>
                        <a:pt x="357" y="134"/>
                      </a:lnTo>
                      <a:lnTo>
                        <a:pt x="339" y="130"/>
                      </a:lnTo>
                      <a:lnTo>
                        <a:pt x="328" y="130"/>
                      </a:lnTo>
                      <a:lnTo>
                        <a:pt x="299" y="109"/>
                      </a:lnTo>
                      <a:lnTo>
                        <a:pt x="250" y="107"/>
                      </a:lnTo>
                      <a:lnTo>
                        <a:pt x="238" y="101"/>
                      </a:lnTo>
                      <a:lnTo>
                        <a:pt x="221" y="81"/>
                      </a:lnTo>
                      <a:lnTo>
                        <a:pt x="201" y="66"/>
                      </a:lnTo>
                      <a:lnTo>
                        <a:pt x="172" y="48"/>
                      </a:lnTo>
                      <a:lnTo>
                        <a:pt x="147" y="44"/>
                      </a:lnTo>
                      <a:lnTo>
                        <a:pt x="113" y="41"/>
                      </a:lnTo>
                      <a:lnTo>
                        <a:pt x="78" y="27"/>
                      </a:lnTo>
                      <a:lnTo>
                        <a:pt x="61" y="25"/>
                      </a:lnTo>
                      <a:lnTo>
                        <a:pt x="53" y="19"/>
                      </a:lnTo>
                      <a:lnTo>
                        <a:pt x="45" y="7"/>
                      </a:lnTo>
                      <a:lnTo>
                        <a:pt x="31" y="0"/>
                      </a:lnTo>
                      <a:lnTo>
                        <a:pt x="8" y="19"/>
                      </a:lnTo>
                      <a:lnTo>
                        <a:pt x="0" y="52"/>
                      </a:lnTo>
                      <a:lnTo>
                        <a:pt x="20" y="80"/>
                      </a:lnTo>
                      <a:lnTo>
                        <a:pt x="45" y="93"/>
                      </a:lnTo>
                      <a:lnTo>
                        <a:pt x="55" y="119"/>
                      </a:lnTo>
                      <a:lnTo>
                        <a:pt x="37" y="130"/>
                      </a:lnTo>
                      <a:close/>
                    </a:path>
                  </a:pathLst>
                </a:custGeom>
                <a:solidFill>
                  <a:srgbClr val="FF9900"/>
                </a:solidFill>
                <a:ln w="12700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it-IT" smtClean="0">
                    <a:solidFill>
                      <a:prstClr val="black"/>
                    </a:solidFill>
                    <a:latin typeface="Arial" pitchFamily="34" charset="0"/>
                  </a:endParaRPr>
                </a:p>
              </p:txBody>
            </p:sp>
          </p:grpSp>
          <p:sp>
            <p:nvSpPr>
              <p:cNvPr id="1061" name="Freeform 28"/>
              <p:cNvSpPr>
                <a:spLocks/>
              </p:cNvSpPr>
              <p:nvPr/>
            </p:nvSpPr>
            <p:spPr bwMode="auto">
              <a:xfrm>
                <a:off x="2550" y="3545"/>
                <a:ext cx="773" cy="484"/>
              </a:xfrm>
              <a:custGeom>
                <a:avLst/>
                <a:gdLst>
                  <a:gd name="T0" fmla="*/ 3 w 901"/>
                  <a:gd name="T1" fmla="*/ 2 h 596"/>
                  <a:gd name="T2" fmla="*/ 3 w 901"/>
                  <a:gd name="T3" fmla="*/ 2 h 596"/>
                  <a:gd name="T4" fmla="*/ 3 w 901"/>
                  <a:gd name="T5" fmla="*/ 2 h 596"/>
                  <a:gd name="T6" fmla="*/ 3 w 901"/>
                  <a:gd name="T7" fmla="*/ 2 h 596"/>
                  <a:gd name="T8" fmla="*/ 3 w 901"/>
                  <a:gd name="T9" fmla="*/ 2 h 596"/>
                  <a:gd name="T10" fmla="*/ 3 w 901"/>
                  <a:gd name="T11" fmla="*/ 2 h 596"/>
                  <a:gd name="T12" fmla="*/ 3 w 901"/>
                  <a:gd name="T13" fmla="*/ 2 h 596"/>
                  <a:gd name="T14" fmla="*/ 3 w 901"/>
                  <a:gd name="T15" fmla="*/ 2 h 596"/>
                  <a:gd name="T16" fmla="*/ 3 w 901"/>
                  <a:gd name="T17" fmla="*/ 2 h 596"/>
                  <a:gd name="T18" fmla="*/ 3 w 901"/>
                  <a:gd name="T19" fmla="*/ 2 h 596"/>
                  <a:gd name="T20" fmla="*/ 3 w 901"/>
                  <a:gd name="T21" fmla="*/ 2 h 596"/>
                  <a:gd name="T22" fmla="*/ 3 w 901"/>
                  <a:gd name="T23" fmla="*/ 2 h 596"/>
                  <a:gd name="T24" fmla="*/ 3 w 901"/>
                  <a:gd name="T25" fmla="*/ 2 h 596"/>
                  <a:gd name="T26" fmla="*/ 3 w 901"/>
                  <a:gd name="T27" fmla="*/ 2 h 596"/>
                  <a:gd name="T28" fmla="*/ 3 w 901"/>
                  <a:gd name="T29" fmla="*/ 2 h 596"/>
                  <a:gd name="T30" fmla="*/ 3 w 901"/>
                  <a:gd name="T31" fmla="*/ 2 h 596"/>
                  <a:gd name="T32" fmla="*/ 3 w 901"/>
                  <a:gd name="T33" fmla="*/ 2 h 596"/>
                  <a:gd name="T34" fmla="*/ 3 w 901"/>
                  <a:gd name="T35" fmla="*/ 2 h 596"/>
                  <a:gd name="T36" fmla="*/ 3 w 901"/>
                  <a:gd name="T37" fmla="*/ 2 h 596"/>
                  <a:gd name="T38" fmla="*/ 3 w 901"/>
                  <a:gd name="T39" fmla="*/ 2 h 596"/>
                  <a:gd name="T40" fmla="*/ 3 w 901"/>
                  <a:gd name="T41" fmla="*/ 2 h 596"/>
                  <a:gd name="T42" fmla="*/ 3 w 901"/>
                  <a:gd name="T43" fmla="*/ 2 h 596"/>
                  <a:gd name="T44" fmla="*/ 3 w 901"/>
                  <a:gd name="T45" fmla="*/ 2 h 596"/>
                  <a:gd name="T46" fmla="*/ 3 w 901"/>
                  <a:gd name="T47" fmla="*/ 2 h 596"/>
                  <a:gd name="T48" fmla="*/ 3 w 901"/>
                  <a:gd name="T49" fmla="*/ 2 h 596"/>
                  <a:gd name="T50" fmla="*/ 3 w 901"/>
                  <a:gd name="T51" fmla="*/ 2 h 596"/>
                  <a:gd name="T52" fmla="*/ 3 w 901"/>
                  <a:gd name="T53" fmla="*/ 2 h 596"/>
                  <a:gd name="T54" fmla="*/ 3 w 901"/>
                  <a:gd name="T55" fmla="*/ 2 h 596"/>
                  <a:gd name="T56" fmla="*/ 3 w 901"/>
                  <a:gd name="T57" fmla="*/ 2 h 596"/>
                  <a:gd name="T58" fmla="*/ 3 w 901"/>
                  <a:gd name="T59" fmla="*/ 2 h 596"/>
                  <a:gd name="T60" fmla="*/ 3 w 901"/>
                  <a:gd name="T61" fmla="*/ 2 h 596"/>
                  <a:gd name="T62" fmla="*/ 0 w 901"/>
                  <a:gd name="T63" fmla="*/ 2 h 596"/>
                  <a:gd name="T64" fmla="*/ 3 w 901"/>
                  <a:gd name="T65" fmla="*/ 2 h 596"/>
                  <a:gd name="T66" fmla="*/ 3 w 901"/>
                  <a:gd name="T67" fmla="*/ 2 h 596"/>
                  <a:gd name="T68" fmla="*/ 3 w 901"/>
                  <a:gd name="T69" fmla="*/ 2 h 596"/>
                  <a:gd name="T70" fmla="*/ 3 w 901"/>
                  <a:gd name="T71" fmla="*/ 2 h 596"/>
                  <a:gd name="T72" fmla="*/ 3 w 901"/>
                  <a:gd name="T73" fmla="*/ 2 h 596"/>
                  <a:gd name="T74" fmla="*/ 3 w 901"/>
                  <a:gd name="T75" fmla="*/ 2 h 596"/>
                  <a:gd name="T76" fmla="*/ 3 w 901"/>
                  <a:gd name="T77" fmla="*/ 2 h 596"/>
                  <a:gd name="T78" fmla="*/ 3 w 901"/>
                  <a:gd name="T79" fmla="*/ 2 h 596"/>
                  <a:gd name="T80" fmla="*/ 3 w 901"/>
                  <a:gd name="T81" fmla="*/ 2 h 596"/>
                  <a:gd name="T82" fmla="*/ 3 w 901"/>
                  <a:gd name="T83" fmla="*/ 2 h 596"/>
                  <a:gd name="T84" fmla="*/ 3 w 901"/>
                  <a:gd name="T85" fmla="*/ 2 h 596"/>
                  <a:gd name="T86" fmla="*/ 3 w 901"/>
                  <a:gd name="T87" fmla="*/ 2 h 596"/>
                  <a:gd name="T88" fmla="*/ 3 w 901"/>
                  <a:gd name="T89" fmla="*/ 2 h 596"/>
                  <a:gd name="T90" fmla="*/ 3 w 901"/>
                  <a:gd name="T91" fmla="*/ 2 h 596"/>
                  <a:gd name="T92" fmla="*/ 3 w 901"/>
                  <a:gd name="T93" fmla="*/ 2 h 596"/>
                  <a:gd name="T94" fmla="*/ 3 w 901"/>
                  <a:gd name="T95" fmla="*/ 2 h 596"/>
                  <a:gd name="T96" fmla="*/ 3 w 901"/>
                  <a:gd name="T97" fmla="*/ 2 h 596"/>
                  <a:gd name="T98" fmla="*/ 3 w 901"/>
                  <a:gd name="T99" fmla="*/ 2 h 596"/>
                  <a:gd name="T100" fmla="*/ 3 w 901"/>
                  <a:gd name="T101" fmla="*/ 2 h 59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901"/>
                  <a:gd name="T154" fmla="*/ 0 h 596"/>
                  <a:gd name="T155" fmla="*/ 901 w 901"/>
                  <a:gd name="T156" fmla="*/ 596 h 59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901" h="596">
                    <a:moveTo>
                      <a:pt x="893" y="0"/>
                    </a:moveTo>
                    <a:lnTo>
                      <a:pt x="901" y="17"/>
                    </a:lnTo>
                    <a:lnTo>
                      <a:pt x="868" y="70"/>
                    </a:lnTo>
                    <a:lnTo>
                      <a:pt x="852" y="117"/>
                    </a:lnTo>
                    <a:lnTo>
                      <a:pt x="827" y="161"/>
                    </a:lnTo>
                    <a:lnTo>
                      <a:pt x="802" y="210"/>
                    </a:lnTo>
                    <a:lnTo>
                      <a:pt x="786" y="226"/>
                    </a:lnTo>
                    <a:lnTo>
                      <a:pt x="794" y="267"/>
                    </a:lnTo>
                    <a:lnTo>
                      <a:pt x="745" y="296"/>
                    </a:lnTo>
                    <a:lnTo>
                      <a:pt x="753" y="325"/>
                    </a:lnTo>
                    <a:lnTo>
                      <a:pt x="753" y="358"/>
                    </a:lnTo>
                    <a:lnTo>
                      <a:pt x="782" y="384"/>
                    </a:lnTo>
                    <a:lnTo>
                      <a:pt x="778" y="403"/>
                    </a:lnTo>
                    <a:lnTo>
                      <a:pt x="798" y="436"/>
                    </a:lnTo>
                    <a:lnTo>
                      <a:pt x="811" y="444"/>
                    </a:lnTo>
                    <a:lnTo>
                      <a:pt x="811" y="469"/>
                    </a:lnTo>
                    <a:lnTo>
                      <a:pt x="765" y="514"/>
                    </a:lnTo>
                    <a:lnTo>
                      <a:pt x="761" y="536"/>
                    </a:lnTo>
                    <a:lnTo>
                      <a:pt x="765" y="561"/>
                    </a:lnTo>
                    <a:lnTo>
                      <a:pt x="757" y="584"/>
                    </a:lnTo>
                    <a:lnTo>
                      <a:pt x="737" y="596"/>
                    </a:lnTo>
                    <a:lnTo>
                      <a:pt x="724" y="596"/>
                    </a:lnTo>
                    <a:lnTo>
                      <a:pt x="704" y="580"/>
                    </a:lnTo>
                    <a:lnTo>
                      <a:pt x="691" y="569"/>
                    </a:lnTo>
                    <a:lnTo>
                      <a:pt x="667" y="569"/>
                    </a:lnTo>
                    <a:lnTo>
                      <a:pt x="630" y="561"/>
                    </a:lnTo>
                    <a:lnTo>
                      <a:pt x="616" y="563"/>
                    </a:lnTo>
                    <a:lnTo>
                      <a:pt x="601" y="547"/>
                    </a:lnTo>
                    <a:lnTo>
                      <a:pt x="583" y="530"/>
                    </a:lnTo>
                    <a:lnTo>
                      <a:pt x="568" y="530"/>
                    </a:lnTo>
                    <a:lnTo>
                      <a:pt x="556" y="522"/>
                    </a:lnTo>
                    <a:lnTo>
                      <a:pt x="556" y="502"/>
                    </a:lnTo>
                    <a:lnTo>
                      <a:pt x="548" y="477"/>
                    </a:lnTo>
                    <a:lnTo>
                      <a:pt x="535" y="465"/>
                    </a:lnTo>
                    <a:lnTo>
                      <a:pt x="509" y="440"/>
                    </a:lnTo>
                    <a:lnTo>
                      <a:pt x="464" y="407"/>
                    </a:lnTo>
                    <a:lnTo>
                      <a:pt x="439" y="407"/>
                    </a:lnTo>
                    <a:lnTo>
                      <a:pt x="412" y="407"/>
                    </a:lnTo>
                    <a:lnTo>
                      <a:pt x="390" y="391"/>
                    </a:lnTo>
                    <a:lnTo>
                      <a:pt x="357" y="378"/>
                    </a:lnTo>
                    <a:lnTo>
                      <a:pt x="345" y="366"/>
                    </a:lnTo>
                    <a:lnTo>
                      <a:pt x="316" y="354"/>
                    </a:lnTo>
                    <a:lnTo>
                      <a:pt x="283" y="350"/>
                    </a:lnTo>
                    <a:lnTo>
                      <a:pt x="268" y="350"/>
                    </a:lnTo>
                    <a:lnTo>
                      <a:pt x="242" y="321"/>
                    </a:lnTo>
                    <a:lnTo>
                      <a:pt x="234" y="311"/>
                    </a:lnTo>
                    <a:lnTo>
                      <a:pt x="217" y="310"/>
                    </a:lnTo>
                    <a:lnTo>
                      <a:pt x="215" y="296"/>
                    </a:lnTo>
                    <a:lnTo>
                      <a:pt x="197" y="267"/>
                    </a:lnTo>
                    <a:lnTo>
                      <a:pt x="176" y="267"/>
                    </a:lnTo>
                    <a:lnTo>
                      <a:pt x="156" y="259"/>
                    </a:lnTo>
                    <a:lnTo>
                      <a:pt x="141" y="233"/>
                    </a:lnTo>
                    <a:lnTo>
                      <a:pt x="135" y="232"/>
                    </a:lnTo>
                    <a:lnTo>
                      <a:pt x="115" y="232"/>
                    </a:lnTo>
                    <a:lnTo>
                      <a:pt x="94" y="239"/>
                    </a:lnTo>
                    <a:lnTo>
                      <a:pt x="75" y="239"/>
                    </a:lnTo>
                    <a:lnTo>
                      <a:pt x="57" y="226"/>
                    </a:lnTo>
                    <a:lnTo>
                      <a:pt x="57" y="210"/>
                    </a:lnTo>
                    <a:lnTo>
                      <a:pt x="49" y="193"/>
                    </a:lnTo>
                    <a:lnTo>
                      <a:pt x="28" y="198"/>
                    </a:lnTo>
                    <a:lnTo>
                      <a:pt x="20" y="191"/>
                    </a:lnTo>
                    <a:lnTo>
                      <a:pt x="28" y="183"/>
                    </a:lnTo>
                    <a:lnTo>
                      <a:pt x="0" y="161"/>
                    </a:lnTo>
                    <a:lnTo>
                      <a:pt x="0" y="144"/>
                    </a:lnTo>
                    <a:lnTo>
                      <a:pt x="8" y="132"/>
                    </a:lnTo>
                    <a:lnTo>
                      <a:pt x="20" y="118"/>
                    </a:lnTo>
                    <a:lnTo>
                      <a:pt x="20" y="107"/>
                    </a:lnTo>
                    <a:lnTo>
                      <a:pt x="8" y="95"/>
                    </a:lnTo>
                    <a:lnTo>
                      <a:pt x="12" y="78"/>
                    </a:lnTo>
                    <a:lnTo>
                      <a:pt x="24" y="62"/>
                    </a:lnTo>
                    <a:lnTo>
                      <a:pt x="78" y="21"/>
                    </a:lnTo>
                    <a:lnTo>
                      <a:pt x="102" y="25"/>
                    </a:lnTo>
                    <a:lnTo>
                      <a:pt x="110" y="37"/>
                    </a:lnTo>
                    <a:lnTo>
                      <a:pt x="143" y="54"/>
                    </a:lnTo>
                    <a:lnTo>
                      <a:pt x="160" y="37"/>
                    </a:lnTo>
                    <a:lnTo>
                      <a:pt x="172" y="17"/>
                    </a:lnTo>
                    <a:lnTo>
                      <a:pt x="271" y="17"/>
                    </a:lnTo>
                    <a:lnTo>
                      <a:pt x="275" y="33"/>
                    </a:lnTo>
                    <a:lnTo>
                      <a:pt x="308" y="50"/>
                    </a:lnTo>
                    <a:lnTo>
                      <a:pt x="316" y="66"/>
                    </a:lnTo>
                    <a:lnTo>
                      <a:pt x="330" y="74"/>
                    </a:lnTo>
                    <a:lnTo>
                      <a:pt x="342" y="66"/>
                    </a:lnTo>
                    <a:lnTo>
                      <a:pt x="383" y="87"/>
                    </a:lnTo>
                    <a:lnTo>
                      <a:pt x="404" y="95"/>
                    </a:lnTo>
                    <a:lnTo>
                      <a:pt x="427" y="87"/>
                    </a:lnTo>
                    <a:lnTo>
                      <a:pt x="457" y="70"/>
                    </a:lnTo>
                    <a:lnTo>
                      <a:pt x="482" y="70"/>
                    </a:lnTo>
                    <a:lnTo>
                      <a:pt x="509" y="87"/>
                    </a:lnTo>
                    <a:lnTo>
                      <a:pt x="527" y="91"/>
                    </a:lnTo>
                    <a:lnTo>
                      <a:pt x="558" y="83"/>
                    </a:lnTo>
                    <a:lnTo>
                      <a:pt x="591" y="87"/>
                    </a:lnTo>
                    <a:lnTo>
                      <a:pt x="613" y="78"/>
                    </a:lnTo>
                    <a:lnTo>
                      <a:pt x="638" y="70"/>
                    </a:lnTo>
                    <a:lnTo>
                      <a:pt x="667" y="50"/>
                    </a:lnTo>
                    <a:lnTo>
                      <a:pt x="691" y="41"/>
                    </a:lnTo>
                    <a:lnTo>
                      <a:pt x="728" y="37"/>
                    </a:lnTo>
                    <a:lnTo>
                      <a:pt x="757" y="41"/>
                    </a:lnTo>
                    <a:lnTo>
                      <a:pt x="782" y="37"/>
                    </a:lnTo>
                    <a:lnTo>
                      <a:pt x="807" y="13"/>
                    </a:lnTo>
                    <a:lnTo>
                      <a:pt x="819" y="7"/>
                    </a:lnTo>
                    <a:lnTo>
                      <a:pt x="835" y="13"/>
                    </a:lnTo>
                    <a:lnTo>
                      <a:pt x="868" y="13"/>
                    </a:lnTo>
                    <a:lnTo>
                      <a:pt x="893" y="0"/>
                    </a:lnTo>
                    <a:close/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it-IT" smtClean="0">
                  <a:solidFill>
                    <a:prstClr val="black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1041" name="WordArt 29" descr="Pergamena"/>
            <p:cNvSpPr>
              <a:spLocks noChangeArrowheads="1" noChangeShapeType="1" noTextEdit="1"/>
            </p:cNvSpPr>
            <p:nvPr/>
          </p:nvSpPr>
          <p:spPr bwMode="auto">
            <a:xfrm>
              <a:off x="1472" y="3291"/>
              <a:ext cx="732" cy="128"/>
            </a:xfrm>
            <a:prstGeom prst="rect">
              <a:avLst/>
            </a:prstGeom>
          </p:spPr>
          <p:txBody>
            <a:bodyPr wrap="none" fromWordArt="1">
              <a:prstTxWarp prst="textFadeUp">
                <a:avLst>
                  <a:gd name="adj" fmla="val 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sz="3200" kern="10" smtClean="0">
                  <a:ln w="12700">
                    <a:solidFill>
                      <a:srgbClr val="C0504D"/>
                    </a:solidFill>
                    <a:round/>
                    <a:headEnd/>
                    <a:tailEnd/>
                  </a:ln>
                  <a:blipFill dpi="0" rotWithShape="0">
                    <a:blip r:embed="rId6"/>
                    <a:srcRect/>
                    <a:tile tx="0" ty="0" sx="100000" sy="100000" flip="none" algn="tl"/>
                  </a:blipFill>
                  <a:effectLst>
                    <a:outerShdw dist="35921" dir="2700000" sy="50000" rotWithShape="0">
                      <a:srgbClr val="875B0D"/>
                    </a:outerShdw>
                  </a:effectLst>
                  <a:latin typeface="Arial Black"/>
                </a:rPr>
                <a:t>OSNAMI</a:t>
              </a:r>
            </a:p>
          </p:txBody>
        </p:sp>
      </p:grpSp>
      <p:grpSp>
        <p:nvGrpSpPr>
          <p:cNvPr id="1033" name="Gruppo 40"/>
          <p:cNvGrpSpPr>
            <a:grpSpLocks/>
          </p:cNvGrpSpPr>
          <p:nvPr/>
        </p:nvGrpSpPr>
        <p:grpSpPr bwMode="auto">
          <a:xfrm>
            <a:off x="250825" y="2463800"/>
            <a:ext cx="4238625" cy="3211513"/>
            <a:chOff x="251520" y="2895420"/>
            <a:chExt cx="4237093" cy="3211112"/>
          </a:xfrm>
        </p:grpSpPr>
        <p:graphicFrame>
          <p:nvGraphicFramePr>
            <p:cNvPr id="1028" name="Grafico 43"/>
            <p:cNvGraphicFramePr>
              <a:graphicFrameLocks/>
            </p:cNvGraphicFramePr>
            <p:nvPr/>
          </p:nvGraphicFramePr>
          <p:xfrm>
            <a:off x="243236" y="2844625"/>
            <a:ext cx="4296159" cy="33127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0" r:id="rId7" imgW="4298052" imgH="3310415" progId="Excel.Chart.8">
                    <p:embed/>
                  </p:oleObj>
                </mc:Choice>
                <mc:Fallback>
                  <p:oleObj r:id="rId7" imgW="4298052" imgH="3310415" progId="Excel.Chart.8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3236" y="2844625"/>
                          <a:ext cx="4296159" cy="331270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8" name="CasellaDiTesto 47"/>
            <p:cNvSpPr txBox="1">
              <a:spLocks noChangeArrowheads="1"/>
            </p:cNvSpPr>
            <p:nvPr/>
          </p:nvSpPr>
          <p:spPr bwMode="auto">
            <a:xfrm rot="-5400000">
              <a:off x="67397" y="4050290"/>
              <a:ext cx="642953" cy="2747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912813"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defTabSz="912813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defTabSz="912813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defTabSz="912813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defTabSz="912813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altLang="it-IT" sz="1200" smtClean="0">
                  <a:solidFill>
                    <a:prstClr val="white"/>
                  </a:solidFill>
                </a:rPr>
                <a:t>GDO</a:t>
              </a:r>
            </a:p>
          </p:txBody>
        </p:sp>
      </p:grpSp>
      <p:grpSp>
        <p:nvGrpSpPr>
          <p:cNvPr id="7" name="Gruppo 41"/>
          <p:cNvGrpSpPr>
            <a:grpSpLocks/>
          </p:cNvGrpSpPr>
          <p:nvPr/>
        </p:nvGrpSpPr>
        <p:grpSpPr bwMode="auto">
          <a:xfrm>
            <a:off x="4819650" y="2032000"/>
            <a:ext cx="4160838" cy="3659188"/>
            <a:chOff x="4820379" y="2463362"/>
            <a:chExt cx="4160320" cy="3659468"/>
          </a:xfrm>
        </p:grpSpPr>
        <p:graphicFrame>
          <p:nvGraphicFramePr>
            <p:cNvPr id="1027" name="Grafico 46"/>
            <p:cNvGraphicFramePr>
              <a:graphicFrameLocks/>
            </p:cNvGraphicFramePr>
            <p:nvPr/>
          </p:nvGraphicFramePr>
          <p:xfrm>
            <a:off x="5139756" y="2412557"/>
            <a:ext cx="3891737" cy="37610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1" r:id="rId9" imgW="3895682" imgH="3761558" progId="Excel.Chart.8">
                    <p:embed/>
                  </p:oleObj>
                </mc:Choice>
                <mc:Fallback>
                  <p:oleObj r:id="rId9" imgW="3895682" imgH="3761558" progId="Excel.Chart.8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39756" y="2412557"/>
                          <a:ext cx="3891737" cy="376107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7" name="CasellaDiTesto 48"/>
            <p:cNvSpPr txBox="1">
              <a:spLocks noChangeArrowheads="1"/>
            </p:cNvSpPr>
            <p:nvPr/>
          </p:nvSpPr>
          <p:spPr bwMode="auto">
            <a:xfrm rot="-5400000">
              <a:off x="3732724" y="4014026"/>
              <a:ext cx="2590861" cy="415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912813"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defTabSz="912813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defTabSz="912813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defTabSz="912813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defTabSz="912813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altLang="it-IT" sz="1100" smtClean="0">
                  <a:solidFill>
                    <a:prstClr val="white"/>
                  </a:solidFill>
                </a:rPr>
                <a:t>Ristorazione collettiva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altLang="it-IT" sz="1000" smtClean="0">
                  <a:solidFill>
                    <a:prstClr val="white"/>
                  </a:solidFill>
                </a:rPr>
                <a:t>% vendita sale iodato</a:t>
              </a:r>
            </a:p>
          </p:txBody>
        </p:sp>
      </p:grpSp>
      <p:sp>
        <p:nvSpPr>
          <p:cNvPr id="43" name="Text Box 43"/>
          <p:cNvSpPr txBox="1">
            <a:spLocks noChangeArrowheads="1"/>
          </p:cNvSpPr>
          <p:nvPr/>
        </p:nvSpPr>
        <p:spPr bwMode="auto">
          <a:xfrm>
            <a:off x="2843213" y="5949950"/>
            <a:ext cx="3744912" cy="338554"/>
          </a:xfrm>
          <a:prstGeom prst="rect">
            <a:avLst/>
          </a:prstGeom>
          <a:solidFill>
            <a:srgbClr val="CCECFF"/>
          </a:solidFill>
          <a:ln w="25400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it-IT" altLang="it-IT" sz="1600" dirty="0" smtClean="0">
                <a:solidFill>
                  <a:srgbClr val="C00000"/>
                </a:solidFill>
              </a:rPr>
              <a:t>Industria Alimentare 2012:  3% - 8%</a:t>
            </a:r>
          </a:p>
        </p:txBody>
      </p:sp>
      <p:sp>
        <p:nvSpPr>
          <p:cNvPr id="39" name="CasellaDiTesto 38"/>
          <p:cNvSpPr txBox="1">
            <a:spLocks noChangeArrowheads="1"/>
          </p:cNvSpPr>
          <p:nvPr/>
        </p:nvSpPr>
        <p:spPr bwMode="auto">
          <a:xfrm>
            <a:off x="6011863" y="3141663"/>
            <a:ext cx="2447925" cy="646112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mtClean="0">
                <a:solidFill>
                  <a:prstClr val="white"/>
                </a:solidFill>
              </a:rPr>
              <a:t>Circa 2 miliardi di pasti/anno in Italia</a:t>
            </a:r>
          </a:p>
        </p:txBody>
      </p:sp>
    </p:spTree>
    <p:extLst>
      <p:ext uri="{BB962C8B-B14F-4D97-AF65-F5344CB8AC3E}">
        <p14:creationId xmlns:p14="http://schemas.microsoft.com/office/powerpoint/2010/main" val="101670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39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Presentazione su schermo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Tema di Office</vt:lpstr>
      <vt:lpstr>1_Tema di Office</vt:lpstr>
      <vt:lpstr>Fotografia Photo Editor</vt:lpstr>
      <vt:lpstr>Grafico di Microsoft Excel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Olivieri Antonella</dc:creator>
  <cp:lastModifiedBy>Romani Franca</cp:lastModifiedBy>
  <cp:revision>1</cp:revision>
  <dcterms:created xsi:type="dcterms:W3CDTF">2014-05-13T17:56:14Z</dcterms:created>
  <dcterms:modified xsi:type="dcterms:W3CDTF">2014-05-15T06:53:19Z</dcterms:modified>
</cp:coreProperties>
</file>