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2404050" cy="46805850"/>
  <p:notesSz cx="6858000" cy="9144000"/>
  <p:defaultTextStyle>
    <a:defPPr>
      <a:defRPr lang="it-IT"/>
    </a:defPPr>
    <a:lvl1pPr marL="0" algn="l" defTabSz="4526280" rtl="0" eaLnBrk="1" latinLnBrk="0" hangingPunct="1">
      <a:defRPr sz="8900" kern="1200">
        <a:solidFill>
          <a:schemeClr val="tx1"/>
        </a:solidFill>
        <a:latin typeface="+mn-lt"/>
        <a:ea typeface="+mn-ea"/>
        <a:cs typeface="+mn-cs"/>
      </a:defRPr>
    </a:lvl1pPr>
    <a:lvl2pPr marL="2263140" algn="l" defTabSz="4526280" rtl="0" eaLnBrk="1" latinLnBrk="0" hangingPunct="1">
      <a:defRPr sz="8900" kern="1200">
        <a:solidFill>
          <a:schemeClr val="tx1"/>
        </a:solidFill>
        <a:latin typeface="+mn-lt"/>
        <a:ea typeface="+mn-ea"/>
        <a:cs typeface="+mn-cs"/>
      </a:defRPr>
    </a:lvl2pPr>
    <a:lvl3pPr marL="4526280" algn="l" defTabSz="4526280" rtl="0" eaLnBrk="1" latinLnBrk="0" hangingPunct="1">
      <a:defRPr sz="8900" kern="1200">
        <a:solidFill>
          <a:schemeClr val="tx1"/>
        </a:solidFill>
        <a:latin typeface="+mn-lt"/>
        <a:ea typeface="+mn-ea"/>
        <a:cs typeface="+mn-cs"/>
      </a:defRPr>
    </a:lvl3pPr>
    <a:lvl4pPr marL="6789420" algn="l" defTabSz="4526280" rtl="0" eaLnBrk="1" latinLnBrk="0" hangingPunct="1">
      <a:defRPr sz="8900" kern="1200">
        <a:solidFill>
          <a:schemeClr val="tx1"/>
        </a:solidFill>
        <a:latin typeface="+mn-lt"/>
        <a:ea typeface="+mn-ea"/>
        <a:cs typeface="+mn-cs"/>
      </a:defRPr>
    </a:lvl4pPr>
    <a:lvl5pPr marL="9052560" algn="l" defTabSz="4526280" rtl="0" eaLnBrk="1" latinLnBrk="0" hangingPunct="1">
      <a:defRPr sz="8900" kern="1200">
        <a:solidFill>
          <a:schemeClr val="tx1"/>
        </a:solidFill>
        <a:latin typeface="+mn-lt"/>
        <a:ea typeface="+mn-ea"/>
        <a:cs typeface="+mn-cs"/>
      </a:defRPr>
    </a:lvl5pPr>
    <a:lvl6pPr marL="11315700" algn="l" defTabSz="4526280" rtl="0" eaLnBrk="1" latinLnBrk="0" hangingPunct="1">
      <a:defRPr sz="8900" kern="1200">
        <a:solidFill>
          <a:schemeClr val="tx1"/>
        </a:solidFill>
        <a:latin typeface="+mn-lt"/>
        <a:ea typeface="+mn-ea"/>
        <a:cs typeface="+mn-cs"/>
      </a:defRPr>
    </a:lvl6pPr>
    <a:lvl7pPr marL="13578840" algn="l" defTabSz="4526280" rtl="0" eaLnBrk="1" latinLnBrk="0" hangingPunct="1">
      <a:defRPr sz="8900" kern="1200">
        <a:solidFill>
          <a:schemeClr val="tx1"/>
        </a:solidFill>
        <a:latin typeface="+mn-lt"/>
        <a:ea typeface="+mn-ea"/>
        <a:cs typeface="+mn-cs"/>
      </a:defRPr>
    </a:lvl7pPr>
    <a:lvl8pPr marL="15841980" algn="l" defTabSz="4526280" rtl="0" eaLnBrk="1" latinLnBrk="0" hangingPunct="1">
      <a:defRPr sz="8900" kern="1200">
        <a:solidFill>
          <a:schemeClr val="tx1"/>
        </a:solidFill>
        <a:latin typeface="+mn-lt"/>
        <a:ea typeface="+mn-ea"/>
        <a:cs typeface="+mn-cs"/>
      </a:defRPr>
    </a:lvl8pPr>
    <a:lvl9pPr marL="18105120" algn="l" defTabSz="4526280" rtl="0" eaLnBrk="1" latinLnBrk="0" hangingPunct="1">
      <a:defRPr sz="8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9BBB59"/>
    <a:srgbClr val="EBF1DE"/>
    <a:srgbClr val="DBEEF4"/>
    <a:srgbClr val="F79646"/>
    <a:srgbClr val="FCD6B6"/>
    <a:srgbClr val="13C2CB"/>
    <a:srgbClr val="15DBE5"/>
    <a:srgbClr val="11E4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25" d="100"/>
          <a:sy n="25" d="100"/>
        </p:scale>
        <p:origin x="-2680" y="-80"/>
      </p:cViewPr>
      <p:guideLst>
        <p:guide orient="horz" pos="14742"/>
        <p:guide pos="102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2430304" y="14540155"/>
            <a:ext cx="27543443" cy="10032920"/>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4860608" y="26523316"/>
            <a:ext cx="22682835" cy="11961495"/>
          </a:xfrm>
        </p:spPr>
        <p:txBody>
          <a:bodyPr/>
          <a:lstStyle>
            <a:lvl1pPr marL="0" indent="0" algn="ctr">
              <a:buNone/>
              <a:defRPr>
                <a:solidFill>
                  <a:schemeClr val="tx1">
                    <a:tint val="75000"/>
                  </a:schemeClr>
                </a:solidFill>
              </a:defRPr>
            </a:lvl1pPr>
            <a:lvl2pPr marL="2263140" indent="0" algn="ctr">
              <a:buNone/>
              <a:defRPr>
                <a:solidFill>
                  <a:schemeClr val="tx1">
                    <a:tint val="75000"/>
                  </a:schemeClr>
                </a:solidFill>
              </a:defRPr>
            </a:lvl2pPr>
            <a:lvl3pPr marL="4526280" indent="0" algn="ctr">
              <a:buNone/>
              <a:defRPr>
                <a:solidFill>
                  <a:schemeClr val="tx1">
                    <a:tint val="75000"/>
                  </a:schemeClr>
                </a:solidFill>
              </a:defRPr>
            </a:lvl3pPr>
            <a:lvl4pPr marL="6789420" indent="0" algn="ctr">
              <a:buNone/>
              <a:defRPr>
                <a:solidFill>
                  <a:schemeClr val="tx1">
                    <a:tint val="75000"/>
                  </a:schemeClr>
                </a:solidFill>
              </a:defRPr>
            </a:lvl4pPr>
            <a:lvl5pPr marL="9052560" indent="0" algn="ctr">
              <a:buNone/>
              <a:defRPr>
                <a:solidFill>
                  <a:schemeClr val="tx1">
                    <a:tint val="75000"/>
                  </a:schemeClr>
                </a:solidFill>
              </a:defRPr>
            </a:lvl5pPr>
            <a:lvl6pPr marL="11315700" indent="0" algn="ctr">
              <a:buNone/>
              <a:defRPr>
                <a:solidFill>
                  <a:schemeClr val="tx1">
                    <a:tint val="75000"/>
                  </a:schemeClr>
                </a:solidFill>
              </a:defRPr>
            </a:lvl6pPr>
            <a:lvl7pPr marL="13578840" indent="0" algn="ctr">
              <a:buNone/>
              <a:defRPr>
                <a:solidFill>
                  <a:schemeClr val="tx1">
                    <a:tint val="75000"/>
                  </a:schemeClr>
                </a:solidFill>
              </a:defRPr>
            </a:lvl7pPr>
            <a:lvl8pPr marL="15841980" indent="0" algn="ctr">
              <a:buNone/>
              <a:defRPr>
                <a:solidFill>
                  <a:schemeClr val="tx1">
                    <a:tint val="75000"/>
                  </a:schemeClr>
                </a:solidFill>
              </a:defRPr>
            </a:lvl8pPr>
            <a:lvl9pPr marL="1810512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70DEEFD-FEA9-47D9-B9E8-F448FFD5990C}" type="datetimeFigureOut">
              <a:rPr lang="it-IT" smtClean="0"/>
              <a:t>04/12/13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6A17F8B-F776-4CD0-8C8E-09D548D6D6B5}" type="slidenum">
              <a:rPr lang="it-IT" smtClean="0"/>
              <a:t>‹n.›</a:t>
            </a:fld>
            <a:endParaRPr lang="it-IT"/>
          </a:p>
        </p:txBody>
      </p:sp>
    </p:spTree>
    <p:extLst>
      <p:ext uri="{BB962C8B-B14F-4D97-AF65-F5344CB8AC3E}">
        <p14:creationId xmlns:p14="http://schemas.microsoft.com/office/powerpoint/2010/main" val="3804538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70DEEFD-FEA9-47D9-B9E8-F448FFD5990C}" type="datetimeFigureOut">
              <a:rPr lang="it-IT" smtClean="0"/>
              <a:t>04/12/13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6A17F8B-F776-4CD0-8C8E-09D548D6D6B5}" type="slidenum">
              <a:rPr lang="it-IT" smtClean="0"/>
              <a:t>‹n.›</a:t>
            </a:fld>
            <a:endParaRPr lang="it-IT"/>
          </a:p>
        </p:txBody>
      </p:sp>
    </p:spTree>
    <p:extLst>
      <p:ext uri="{BB962C8B-B14F-4D97-AF65-F5344CB8AC3E}">
        <p14:creationId xmlns:p14="http://schemas.microsoft.com/office/powerpoint/2010/main" val="654618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120255031" y="8851947"/>
            <a:ext cx="37320915" cy="188707749"/>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292289" y="8851947"/>
            <a:ext cx="111422676" cy="188707749"/>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70DEEFD-FEA9-47D9-B9E8-F448FFD5990C}" type="datetimeFigureOut">
              <a:rPr lang="it-IT" smtClean="0"/>
              <a:t>04/12/13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6A17F8B-F776-4CD0-8C8E-09D548D6D6B5}" type="slidenum">
              <a:rPr lang="it-IT" smtClean="0"/>
              <a:t>‹n.›</a:t>
            </a:fld>
            <a:endParaRPr lang="it-IT"/>
          </a:p>
        </p:txBody>
      </p:sp>
    </p:spTree>
    <p:extLst>
      <p:ext uri="{BB962C8B-B14F-4D97-AF65-F5344CB8AC3E}">
        <p14:creationId xmlns:p14="http://schemas.microsoft.com/office/powerpoint/2010/main" val="4251535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70DEEFD-FEA9-47D9-B9E8-F448FFD5990C}" type="datetimeFigureOut">
              <a:rPr lang="it-IT" smtClean="0"/>
              <a:t>04/12/13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6A17F8B-F776-4CD0-8C8E-09D548D6D6B5}" type="slidenum">
              <a:rPr lang="it-IT" smtClean="0"/>
              <a:t>‹n.›</a:t>
            </a:fld>
            <a:endParaRPr lang="it-IT"/>
          </a:p>
        </p:txBody>
      </p:sp>
    </p:spTree>
    <p:extLst>
      <p:ext uri="{BB962C8B-B14F-4D97-AF65-F5344CB8AC3E}">
        <p14:creationId xmlns:p14="http://schemas.microsoft.com/office/powerpoint/2010/main" val="103287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2559697" y="30077096"/>
            <a:ext cx="27543443" cy="9296161"/>
          </a:xfrm>
        </p:spPr>
        <p:txBody>
          <a:bodyPr anchor="t"/>
          <a:lstStyle>
            <a:lvl1pPr algn="l">
              <a:defRPr sz="198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2559697" y="19838319"/>
            <a:ext cx="27543443" cy="10238777"/>
          </a:xfrm>
        </p:spPr>
        <p:txBody>
          <a:bodyPr anchor="b"/>
          <a:lstStyle>
            <a:lvl1pPr marL="0" indent="0">
              <a:buNone/>
              <a:defRPr sz="9900">
                <a:solidFill>
                  <a:schemeClr val="tx1">
                    <a:tint val="75000"/>
                  </a:schemeClr>
                </a:solidFill>
              </a:defRPr>
            </a:lvl1pPr>
            <a:lvl2pPr marL="2263140" indent="0">
              <a:buNone/>
              <a:defRPr sz="8900">
                <a:solidFill>
                  <a:schemeClr val="tx1">
                    <a:tint val="75000"/>
                  </a:schemeClr>
                </a:solidFill>
              </a:defRPr>
            </a:lvl2pPr>
            <a:lvl3pPr marL="4526280" indent="0">
              <a:buNone/>
              <a:defRPr sz="7900">
                <a:solidFill>
                  <a:schemeClr val="tx1">
                    <a:tint val="75000"/>
                  </a:schemeClr>
                </a:solidFill>
              </a:defRPr>
            </a:lvl3pPr>
            <a:lvl4pPr marL="6789420" indent="0">
              <a:buNone/>
              <a:defRPr sz="6900">
                <a:solidFill>
                  <a:schemeClr val="tx1">
                    <a:tint val="75000"/>
                  </a:schemeClr>
                </a:solidFill>
              </a:defRPr>
            </a:lvl4pPr>
            <a:lvl5pPr marL="9052560" indent="0">
              <a:buNone/>
              <a:defRPr sz="6900">
                <a:solidFill>
                  <a:schemeClr val="tx1">
                    <a:tint val="75000"/>
                  </a:schemeClr>
                </a:solidFill>
              </a:defRPr>
            </a:lvl5pPr>
            <a:lvl6pPr marL="11315700" indent="0">
              <a:buNone/>
              <a:defRPr sz="6900">
                <a:solidFill>
                  <a:schemeClr val="tx1">
                    <a:tint val="75000"/>
                  </a:schemeClr>
                </a:solidFill>
              </a:defRPr>
            </a:lvl6pPr>
            <a:lvl7pPr marL="13578840" indent="0">
              <a:buNone/>
              <a:defRPr sz="6900">
                <a:solidFill>
                  <a:schemeClr val="tx1">
                    <a:tint val="75000"/>
                  </a:schemeClr>
                </a:solidFill>
              </a:defRPr>
            </a:lvl7pPr>
            <a:lvl8pPr marL="15841980" indent="0">
              <a:buNone/>
              <a:defRPr sz="6900">
                <a:solidFill>
                  <a:schemeClr val="tx1">
                    <a:tint val="75000"/>
                  </a:schemeClr>
                </a:solidFill>
              </a:defRPr>
            </a:lvl8pPr>
            <a:lvl9pPr marL="18105120" indent="0">
              <a:buNone/>
              <a:defRPr sz="69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D70DEEFD-FEA9-47D9-B9E8-F448FFD5990C}" type="datetimeFigureOut">
              <a:rPr lang="it-IT" smtClean="0"/>
              <a:t>04/12/13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6A17F8B-F776-4CD0-8C8E-09D548D6D6B5}" type="slidenum">
              <a:rPr lang="it-IT" smtClean="0"/>
              <a:t>‹n.›</a:t>
            </a:fld>
            <a:endParaRPr lang="it-IT"/>
          </a:p>
        </p:txBody>
      </p:sp>
    </p:spTree>
    <p:extLst>
      <p:ext uri="{BB962C8B-B14F-4D97-AF65-F5344CB8AC3E}">
        <p14:creationId xmlns:p14="http://schemas.microsoft.com/office/powerpoint/2010/main" val="3098323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292287" y="51605621"/>
            <a:ext cx="74371796" cy="145954072"/>
          </a:xfrm>
        </p:spPr>
        <p:txBody>
          <a:bodyPr/>
          <a:lstStyle>
            <a:lvl1pPr>
              <a:defRPr sz="13900"/>
            </a:lvl1pPr>
            <a:lvl2pPr>
              <a:defRPr sz="11900"/>
            </a:lvl2pPr>
            <a:lvl3pPr>
              <a:defRPr sz="9900"/>
            </a:lvl3pPr>
            <a:lvl4pPr>
              <a:defRPr sz="8900"/>
            </a:lvl4pPr>
            <a:lvl5pPr>
              <a:defRPr sz="8900"/>
            </a:lvl5pPr>
            <a:lvl6pPr>
              <a:defRPr sz="8900"/>
            </a:lvl6pPr>
            <a:lvl7pPr>
              <a:defRPr sz="8900"/>
            </a:lvl7pPr>
            <a:lvl8pPr>
              <a:defRPr sz="8900"/>
            </a:lvl8pPr>
            <a:lvl9pPr>
              <a:defRPr sz="89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83204149" y="51605621"/>
            <a:ext cx="74371796" cy="145954072"/>
          </a:xfrm>
        </p:spPr>
        <p:txBody>
          <a:bodyPr/>
          <a:lstStyle>
            <a:lvl1pPr>
              <a:defRPr sz="13900"/>
            </a:lvl1pPr>
            <a:lvl2pPr>
              <a:defRPr sz="11900"/>
            </a:lvl2pPr>
            <a:lvl3pPr>
              <a:defRPr sz="9900"/>
            </a:lvl3pPr>
            <a:lvl4pPr>
              <a:defRPr sz="8900"/>
            </a:lvl4pPr>
            <a:lvl5pPr>
              <a:defRPr sz="8900"/>
            </a:lvl5pPr>
            <a:lvl6pPr>
              <a:defRPr sz="8900"/>
            </a:lvl6pPr>
            <a:lvl7pPr>
              <a:defRPr sz="8900"/>
            </a:lvl7pPr>
            <a:lvl8pPr>
              <a:defRPr sz="8900"/>
            </a:lvl8pPr>
            <a:lvl9pPr>
              <a:defRPr sz="89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70DEEFD-FEA9-47D9-B9E8-F448FFD5990C}" type="datetimeFigureOut">
              <a:rPr lang="it-IT" smtClean="0"/>
              <a:t>04/12/13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6A17F8B-F776-4CD0-8C8E-09D548D6D6B5}" type="slidenum">
              <a:rPr lang="it-IT" smtClean="0"/>
              <a:t>‹n.›</a:t>
            </a:fld>
            <a:endParaRPr lang="it-IT"/>
          </a:p>
        </p:txBody>
      </p:sp>
    </p:spTree>
    <p:extLst>
      <p:ext uri="{BB962C8B-B14F-4D97-AF65-F5344CB8AC3E}">
        <p14:creationId xmlns:p14="http://schemas.microsoft.com/office/powerpoint/2010/main" val="2746527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1620203" y="1874406"/>
            <a:ext cx="29163645" cy="7800975"/>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1620203" y="10477147"/>
            <a:ext cx="14317416" cy="4366375"/>
          </a:xfrm>
        </p:spPr>
        <p:txBody>
          <a:bodyPr anchor="b"/>
          <a:lstStyle>
            <a:lvl1pPr marL="0" indent="0">
              <a:buNone/>
              <a:defRPr sz="11900" b="1"/>
            </a:lvl1pPr>
            <a:lvl2pPr marL="2263140" indent="0">
              <a:buNone/>
              <a:defRPr sz="9900" b="1"/>
            </a:lvl2pPr>
            <a:lvl3pPr marL="4526280" indent="0">
              <a:buNone/>
              <a:defRPr sz="8900" b="1"/>
            </a:lvl3pPr>
            <a:lvl4pPr marL="6789420" indent="0">
              <a:buNone/>
              <a:defRPr sz="7900" b="1"/>
            </a:lvl4pPr>
            <a:lvl5pPr marL="9052560" indent="0">
              <a:buNone/>
              <a:defRPr sz="7900" b="1"/>
            </a:lvl5pPr>
            <a:lvl6pPr marL="11315700" indent="0">
              <a:buNone/>
              <a:defRPr sz="7900" b="1"/>
            </a:lvl6pPr>
            <a:lvl7pPr marL="13578840" indent="0">
              <a:buNone/>
              <a:defRPr sz="7900" b="1"/>
            </a:lvl7pPr>
            <a:lvl8pPr marL="15841980" indent="0">
              <a:buNone/>
              <a:defRPr sz="7900" b="1"/>
            </a:lvl8pPr>
            <a:lvl9pPr marL="18105120" indent="0">
              <a:buNone/>
              <a:defRPr sz="7900" b="1"/>
            </a:lvl9pPr>
          </a:lstStyle>
          <a:p>
            <a:pPr lvl="0"/>
            <a:r>
              <a:rPr lang="it-IT" smtClean="0"/>
              <a:t>Fare clic per modificare stili del testo dello schema</a:t>
            </a:r>
          </a:p>
        </p:txBody>
      </p:sp>
      <p:sp>
        <p:nvSpPr>
          <p:cNvPr id="4" name="Segnaposto contenuto 3"/>
          <p:cNvSpPr>
            <a:spLocks noGrp="1"/>
          </p:cNvSpPr>
          <p:nvPr>
            <p:ph sz="half" idx="2"/>
          </p:nvPr>
        </p:nvSpPr>
        <p:spPr>
          <a:xfrm>
            <a:off x="1620203" y="14843521"/>
            <a:ext cx="14317416" cy="26967541"/>
          </a:xfrm>
        </p:spPr>
        <p:txBody>
          <a:bodyPr/>
          <a:lstStyle>
            <a:lvl1pPr>
              <a:defRPr sz="11900"/>
            </a:lvl1pPr>
            <a:lvl2pPr>
              <a:defRPr sz="9900"/>
            </a:lvl2pPr>
            <a:lvl3pPr>
              <a:defRPr sz="8900"/>
            </a:lvl3pPr>
            <a:lvl4pPr>
              <a:defRPr sz="7900"/>
            </a:lvl4pPr>
            <a:lvl5pPr>
              <a:defRPr sz="7900"/>
            </a:lvl5pPr>
            <a:lvl6pPr>
              <a:defRPr sz="7900"/>
            </a:lvl6pPr>
            <a:lvl7pPr>
              <a:defRPr sz="7900"/>
            </a:lvl7pPr>
            <a:lvl8pPr>
              <a:defRPr sz="7900"/>
            </a:lvl8pPr>
            <a:lvl9pPr>
              <a:defRPr sz="79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16460809" y="10477147"/>
            <a:ext cx="14323040" cy="4366375"/>
          </a:xfrm>
        </p:spPr>
        <p:txBody>
          <a:bodyPr anchor="b"/>
          <a:lstStyle>
            <a:lvl1pPr marL="0" indent="0">
              <a:buNone/>
              <a:defRPr sz="11900" b="1"/>
            </a:lvl1pPr>
            <a:lvl2pPr marL="2263140" indent="0">
              <a:buNone/>
              <a:defRPr sz="9900" b="1"/>
            </a:lvl2pPr>
            <a:lvl3pPr marL="4526280" indent="0">
              <a:buNone/>
              <a:defRPr sz="8900" b="1"/>
            </a:lvl3pPr>
            <a:lvl4pPr marL="6789420" indent="0">
              <a:buNone/>
              <a:defRPr sz="7900" b="1"/>
            </a:lvl4pPr>
            <a:lvl5pPr marL="9052560" indent="0">
              <a:buNone/>
              <a:defRPr sz="7900" b="1"/>
            </a:lvl5pPr>
            <a:lvl6pPr marL="11315700" indent="0">
              <a:buNone/>
              <a:defRPr sz="7900" b="1"/>
            </a:lvl6pPr>
            <a:lvl7pPr marL="13578840" indent="0">
              <a:buNone/>
              <a:defRPr sz="7900" b="1"/>
            </a:lvl7pPr>
            <a:lvl8pPr marL="15841980" indent="0">
              <a:buNone/>
              <a:defRPr sz="7900" b="1"/>
            </a:lvl8pPr>
            <a:lvl9pPr marL="18105120" indent="0">
              <a:buNone/>
              <a:defRPr sz="79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16460809" y="14843521"/>
            <a:ext cx="14323040" cy="26967541"/>
          </a:xfrm>
        </p:spPr>
        <p:txBody>
          <a:bodyPr/>
          <a:lstStyle>
            <a:lvl1pPr>
              <a:defRPr sz="11900"/>
            </a:lvl1pPr>
            <a:lvl2pPr>
              <a:defRPr sz="9900"/>
            </a:lvl2pPr>
            <a:lvl3pPr>
              <a:defRPr sz="8900"/>
            </a:lvl3pPr>
            <a:lvl4pPr>
              <a:defRPr sz="7900"/>
            </a:lvl4pPr>
            <a:lvl5pPr>
              <a:defRPr sz="7900"/>
            </a:lvl5pPr>
            <a:lvl6pPr>
              <a:defRPr sz="7900"/>
            </a:lvl6pPr>
            <a:lvl7pPr>
              <a:defRPr sz="7900"/>
            </a:lvl7pPr>
            <a:lvl8pPr>
              <a:defRPr sz="7900"/>
            </a:lvl8pPr>
            <a:lvl9pPr>
              <a:defRPr sz="79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70DEEFD-FEA9-47D9-B9E8-F448FFD5990C}" type="datetimeFigureOut">
              <a:rPr lang="it-IT" smtClean="0"/>
              <a:t>04/12/13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6A17F8B-F776-4CD0-8C8E-09D548D6D6B5}" type="slidenum">
              <a:rPr lang="it-IT" smtClean="0"/>
              <a:t>‹n.›</a:t>
            </a:fld>
            <a:endParaRPr lang="it-IT"/>
          </a:p>
        </p:txBody>
      </p:sp>
    </p:spTree>
    <p:extLst>
      <p:ext uri="{BB962C8B-B14F-4D97-AF65-F5344CB8AC3E}">
        <p14:creationId xmlns:p14="http://schemas.microsoft.com/office/powerpoint/2010/main" val="565532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D70DEEFD-FEA9-47D9-B9E8-F448FFD5990C}" type="datetimeFigureOut">
              <a:rPr lang="it-IT" smtClean="0"/>
              <a:t>04/12/13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6A17F8B-F776-4CD0-8C8E-09D548D6D6B5}" type="slidenum">
              <a:rPr lang="it-IT" smtClean="0"/>
              <a:t>‹n.›</a:t>
            </a:fld>
            <a:endParaRPr lang="it-IT"/>
          </a:p>
        </p:txBody>
      </p:sp>
    </p:spTree>
    <p:extLst>
      <p:ext uri="{BB962C8B-B14F-4D97-AF65-F5344CB8AC3E}">
        <p14:creationId xmlns:p14="http://schemas.microsoft.com/office/powerpoint/2010/main" val="1582148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70DEEFD-FEA9-47D9-B9E8-F448FFD5990C}" type="datetimeFigureOut">
              <a:rPr lang="it-IT" smtClean="0"/>
              <a:t>04/12/13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6A17F8B-F776-4CD0-8C8E-09D548D6D6B5}" type="slidenum">
              <a:rPr lang="it-IT" smtClean="0"/>
              <a:t>‹n.›</a:t>
            </a:fld>
            <a:endParaRPr lang="it-IT"/>
          </a:p>
        </p:txBody>
      </p:sp>
    </p:spTree>
    <p:extLst>
      <p:ext uri="{BB962C8B-B14F-4D97-AF65-F5344CB8AC3E}">
        <p14:creationId xmlns:p14="http://schemas.microsoft.com/office/powerpoint/2010/main" val="1046192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620204" y="1863566"/>
            <a:ext cx="10660709" cy="7930991"/>
          </a:xfrm>
        </p:spPr>
        <p:txBody>
          <a:bodyPr anchor="b"/>
          <a:lstStyle>
            <a:lvl1pPr algn="l">
              <a:defRPr sz="9900" b="1"/>
            </a:lvl1pPr>
          </a:lstStyle>
          <a:p>
            <a:r>
              <a:rPr lang="it-IT" smtClean="0"/>
              <a:t>Fare clic per modificare lo stile del titolo</a:t>
            </a:r>
            <a:endParaRPr lang="it-IT"/>
          </a:p>
        </p:txBody>
      </p:sp>
      <p:sp>
        <p:nvSpPr>
          <p:cNvPr id="3" name="Segnaposto contenuto 2"/>
          <p:cNvSpPr>
            <a:spLocks noGrp="1"/>
          </p:cNvSpPr>
          <p:nvPr>
            <p:ph idx="1"/>
          </p:nvPr>
        </p:nvSpPr>
        <p:spPr>
          <a:xfrm>
            <a:off x="12669083" y="1863571"/>
            <a:ext cx="18114764" cy="39947496"/>
          </a:xfrm>
        </p:spPr>
        <p:txBody>
          <a:bodyPr/>
          <a:lstStyle>
            <a:lvl1pPr>
              <a:defRPr sz="15800"/>
            </a:lvl1pPr>
            <a:lvl2pPr>
              <a:defRPr sz="13900"/>
            </a:lvl2pPr>
            <a:lvl3pPr>
              <a:defRPr sz="11900"/>
            </a:lvl3pPr>
            <a:lvl4pPr>
              <a:defRPr sz="9900"/>
            </a:lvl4pPr>
            <a:lvl5pPr>
              <a:defRPr sz="9900"/>
            </a:lvl5pPr>
            <a:lvl6pPr>
              <a:defRPr sz="9900"/>
            </a:lvl6pPr>
            <a:lvl7pPr>
              <a:defRPr sz="9900"/>
            </a:lvl7pPr>
            <a:lvl8pPr>
              <a:defRPr sz="9900"/>
            </a:lvl8pPr>
            <a:lvl9pPr>
              <a:defRPr sz="99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1620204" y="9794562"/>
            <a:ext cx="10660709" cy="32016505"/>
          </a:xfrm>
        </p:spPr>
        <p:txBody>
          <a:bodyPr/>
          <a:lstStyle>
            <a:lvl1pPr marL="0" indent="0">
              <a:buNone/>
              <a:defRPr sz="6900"/>
            </a:lvl1pPr>
            <a:lvl2pPr marL="2263140" indent="0">
              <a:buNone/>
              <a:defRPr sz="5900"/>
            </a:lvl2pPr>
            <a:lvl3pPr marL="4526280" indent="0">
              <a:buNone/>
              <a:defRPr sz="5000"/>
            </a:lvl3pPr>
            <a:lvl4pPr marL="6789420" indent="0">
              <a:buNone/>
              <a:defRPr sz="4500"/>
            </a:lvl4pPr>
            <a:lvl5pPr marL="9052560" indent="0">
              <a:buNone/>
              <a:defRPr sz="4500"/>
            </a:lvl5pPr>
            <a:lvl6pPr marL="11315700" indent="0">
              <a:buNone/>
              <a:defRPr sz="4500"/>
            </a:lvl6pPr>
            <a:lvl7pPr marL="13578840" indent="0">
              <a:buNone/>
              <a:defRPr sz="4500"/>
            </a:lvl7pPr>
            <a:lvl8pPr marL="15841980" indent="0">
              <a:buNone/>
              <a:defRPr sz="4500"/>
            </a:lvl8pPr>
            <a:lvl9pPr marL="18105120" indent="0">
              <a:buNone/>
              <a:defRPr sz="45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70DEEFD-FEA9-47D9-B9E8-F448FFD5990C}" type="datetimeFigureOut">
              <a:rPr lang="it-IT" smtClean="0"/>
              <a:t>04/12/13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6A17F8B-F776-4CD0-8C8E-09D548D6D6B5}" type="slidenum">
              <a:rPr lang="it-IT" smtClean="0"/>
              <a:t>‹n.›</a:t>
            </a:fld>
            <a:endParaRPr lang="it-IT"/>
          </a:p>
        </p:txBody>
      </p:sp>
    </p:spTree>
    <p:extLst>
      <p:ext uri="{BB962C8B-B14F-4D97-AF65-F5344CB8AC3E}">
        <p14:creationId xmlns:p14="http://schemas.microsoft.com/office/powerpoint/2010/main" val="3256987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51420" y="32764096"/>
            <a:ext cx="19442430" cy="3867987"/>
          </a:xfrm>
        </p:spPr>
        <p:txBody>
          <a:bodyPr anchor="b"/>
          <a:lstStyle>
            <a:lvl1pPr algn="l">
              <a:defRPr sz="99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6351420" y="4182190"/>
            <a:ext cx="19442430" cy="28083510"/>
          </a:xfrm>
        </p:spPr>
        <p:txBody>
          <a:bodyPr/>
          <a:lstStyle>
            <a:lvl1pPr marL="0" indent="0">
              <a:buNone/>
              <a:defRPr sz="15800"/>
            </a:lvl1pPr>
            <a:lvl2pPr marL="2263140" indent="0">
              <a:buNone/>
              <a:defRPr sz="13900"/>
            </a:lvl2pPr>
            <a:lvl3pPr marL="4526280" indent="0">
              <a:buNone/>
              <a:defRPr sz="11900"/>
            </a:lvl3pPr>
            <a:lvl4pPr marL="6789420" indent="0">
              <a:buNone/>
              <a:defRPr sz="9900"/>
            </a:lvl4pPr>
            <a:lvl5pPr marL="9052560" indent="0">
              <a:buNone/>
              <a:defRPr sz="9900"/>
            </a:lvl5pPr>
            <a:lvl6pPr marL="11315700" indent="0">
              <a:buNone/>
              <a:defRPr sz="9900"/>
            </a:lvl6pPr>
            <a:lvl7pPr marL="13578840" indent="0">
              <a:buNone/>
              <a:defRPr sz="9900"/>
            </a:lvl7pPr>
            <a:lvl8pPr marL="15841980" indent="0">
              <a:buNone/>
              <a:defRPr sz="9900"/>
            </a:lvl8pPr>
            <a:lvl9pPr marL="18105120" indent="0">
              <a:buNone/>
              <a:defRPr sz="9900"/>
            </a:lvl9pPr>
          </a:lstStyle>
          <a:p>
            <a:endParaRPr lang="it-IT"/>
          </a:p>
        </p:txBody>
      </p:sp>
      <p:sp>
        <p:nvSpPr>
          <p:cNvPr id="4" name="Segnaposto testo 3"/>
          <p:cNvSpPr>
            <a:spLocks noGrp="1"/>
          </p:cNvSpPr>
          <p:nvPr>
            <p:ph type="body" sz="half" idx="2"/>
          </p:nvPr>
        </p:nvSpPr>
        <p:spPr>
          <a:xfrm>
            <a:off x="6351420" y="36632083"/>
            <a:ext cx="19442430" cy="5493183"/>
          </a:xfrm>
        </p:spPr>
        <p:txBody>
          <a:bodyPr/>
          <a:lstStyle>
            <a:lvl1pPr marL="0" indent="0">
              <a:buNone/>
              <a:defRPr sz="6900"/>
            </a:lvl1pPr>
            <a:lvl2pPr marL="2263140" indent="0">
              <a:buNone/>
              <a:defRPr sz="5900"/>
            </a:lvl2pPr>
            <a:lvl3pPr marL="4526280" indent="0">
              <a:buNone/>
              <a:defRPr sz="5000"/>
            </a:lvl3pPr>
            <a:lvl4pPr marL="6789420" indent="0">
              <a:buNone/>
              <a:defRPr sz="4500"/>
            </a:lvl4pPr>
            <a:lvl5pPr marL="9052560" indent="0">
              <a:buNone/>
              <a:defRPr sz="4500"/>
            </a:lvl5pPr>
            <a:lvl6pPr marL="11315700" indent="0">
              <a:buNone/>
              <a:defRPr sz="4500"/>
            </a:lvl6pPr>
            <a:lvl7pPr marL="13578840" indent="0">
              <a:buNone/>
              <a:defRPr sz="4500"/>
            </a:lvl7pPr>
            <a:lvl8pPr marL="15841980" indent="0">
              <a:buNone/>
              <a:defRPr sz="4500"/>
            </a:lvl8pPr>
            <a:lvl9pPr marL="18105120" indent="0">
              <a:buNone/>
              <a:defRPr sz="45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70DEEFD-FEA9-47D9-B9E8-F448FFD5990C}" type="datetimeFigureOut">
              <a:rPr lang="it-IT" smtClean="0"/>
              <a:t>04/12/13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6A17F8B-F776-4CD0-8C8E-09D548D6D6B5}" type="slidenum">
              <a:rPr lang="it-IT" smtClean="0"/>
              <a:t>‹n.›</a:t>
            </a:fld>
            <a:endParaRPr lang="it-IT"/>
          </a:p>
        </p:txBody>
      </p:sp>
    </p:spTree>
    <p:extLst>
      <p:ext uri="{BB962C8B-B14F-4D97-AF65-F5344CB8AC3E}">
        <p14:creationId xmlns:p14="http://schemas.microsoft.com/office/powerpoint/2010/main" val="37204858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620203" y="1874406"/>
            <a:ext cx="29163645" cy="7800975"/>
          </a:xfrm>
          <a:prstGeom prst="rect">
            <a:avLst/>
          </a:prstGeom>
        </p:spPr>
        <p:txBody>
          <a:bodyPr vert="horz" lIns="452628" tIns="226314" rIns="452628" bIns="226314"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1620203" y="10921369"/>
            <a:ext cx="29163645" cy="30889697"/>
          </a:xfrm>
          <a:prstGeom prst="rect">
            <a:avLst/>
          </a:prstGeom>
        </p:spPr>
        <p:txBody>
          <a:bodyPr vert="horz" lIns="452628" tIns="226314" rIns="452628" bIns="226314"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1620203" y="43382092"/>
            <a:ext cx="7560945" cy="2491979"/>
          </a:xfrm>
          <a:prstGeom prst="rect">
            <a:avLst/>
          </a:prstGeom>
        </p:spPr>
        <p:txBody>
          <a:bodyPr vert="horz" lIns="452628" tIns="226314" rIns="452628" bIns="226314" rtlCol="0" anchor="ctr"/>
          <a:lstStyle>
            <a:lvl1pPr algn="l">
              <a:defRPr sz="5900">
                <a:solidFill>
                  <a:schemeClr val="tx1">
                    <a:tint val="75000"/>
                  </a:schemeClr>
                </a:solidFill>
              </a:defRPr>
            </a:lvl1pPr>
          </a:lstStyle>
          <a:p>
            <a:fld id="{D70DEEFD-FEA9-47D9-B9E8-F448FFD5990C}" type="datetimeFigureOut">
              <a:rPr lang="it-IT" smtClean="0"/>
              <a:t>04/12/13</a:t>
            </a:fld>
            <a:endParaRPr lang="it-IT"/>
          </a:p>
        </p:txBody>
      </p:sp>
      <p:sp>
        <p:nvSpPr>
          <p:cNvPr id="5" name="Segnaposto piè di pagina 4"/>
          <p:cNvSpPr>
            <a:spLocks noGrp="1"/>
          </p:cNvSpPr>
          <p:nvPr>
            <p:ph type="ftr" sz="quarter" idx="3"/>
          </p:nvPr>
        </p:nvSpPr>
        <p:spPr>
          <a:xfrm>
            <a:off x="11071384" y="43382092"/>
            <a:ext cx="10261283" cy="2491979"/>
          </a:xfrm>
          <a:prstGeom prst="rect">
            <a:avLst/>
          </a:prstGeom>
        </p:spPr>
        <p:txBody>
          <a:bodyPr vert="horz" lIns="452628" tIns="226314" rIns="452628" bIns="226314" rtlCol="0" anchor="ctr"/>
          <a:lstStyle>
            <a:lvl1pPr algn="ctr">
              <a:defRPr sz="59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23222903" y="43382092"/>
            <a:ext cx="7560945" cy="2491979"/>
          </a:xfrm>
          <a:prstGeom prst="rect">
            <a:avLst/>
          </a:prstGeom>
        </p:spPr>
        <p:txBody>
          <a:bodyPr vert="horz" lIns="452628" tIns="226314" rIns="452628" bIns="226314" rtlCol="0" anchor="ctr"/>
          <a:lstStyle>
            <a:lvl1pPr algn="r">
              <a:defRPr sz="5900">
                <a:solidFill>
                  <a:schemeClr val="tx1">
                    <a:tint val="75000"/>
                  </a:schemeClr>
                </a:solidFill>
              </a:defRPr>
            </a:lvl1pPr>
          </a:lstStyle>
          <a:p>
            <a:fld id="{16A17F8B-F776-4CD0-8C8E-09D548D6D6B5}" type="slidenum">
              <a:rPr lang="it-IT" smtClean="0"/>
              <a:t>‹n.›</a:t>
            </a:fld>
            <a:endParaRPr lang="it-IT"/>
          </a:p>
        </p:txBody>
      </p:sp>
    </p:spTree>
    <p:extLst>
      <p:ext uri="{BB962C8B-B14F-4D97-AF65-F5344CB8AC3E}">
        <p14:creationId xmlns:p14="http://schemas.microsoft.com/office/powerpoint/2010/main" val="471725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26280" rtl="0" eaLnBrk="1" latinLnBrk="0" hangingPunct="1">
        <a:spcBef>
          <a:spcPct val="0"/>
        </a:spcBef>
        <a:buNone/>
        <a:defRPr sz="21800" kern="1200">
          <a:solidFill>
            <a:schemeClr val="tx1"/>
          </a:solidFill>
          <a:latin typeface="+mj-lt"/>
          <a:ea typeface="+mj-ea"/>
          <a:cs typeface="+mj-cs"/>
        </a:defRPr>
      </a:lvl1pPr>
    </p:titleStyle>
    <p:bodyStyle>
      <a:lvl1pPr marL="1697355" indent="-1697355" algn="l" defTabSz="4526280" rtl="0" eaLnBrk="1" latinLnBrk="0" hangingPunct="1">
        <a:spcBef>
          <a:spcPct val="20000"/>
        </a:spcBef>
        <a:buFont typeface="Arial" panose="020B0604020202020204" pitchFamily="34" charset="0"/>
        <a:buChar char="•"/>
        <a:defRPr sz="15800" kern="1200">
          <a:solidFill>
            <a:schemeClr val="tx1"/>
          </a:solidFill>
          <a:latin typeface="+mn-lt"/>
          <a:ea typeface="+mn-ea"/>
          <a:cs typeface="+mn-cs"/>
        </a:defRPr>
      </a:lvl1pPr>
      <a:lvl2pPr marL="3677603" indent="-1414463" algn="l" defTabSz="4526280" rtl="0" eaLnBrk="1" latinLnBrk="0" hangingPunct="1">
        <a:spcBef>
          <a:spcPct val="20000"/>
        </a:spcBef>
        <a:buFont typeface="Arial" panose="020B0604020202020204" pitchFamily="34" charset="0"/>
        <a:buChar char="–"/>
        <a:defRPr sz="13900" kern="1200">
          <a:solidFill>
            <a:schemeClr val="tx1"/>
          </a:solidFill>
          <a:latin typeface="+mn-lt"/>
          <a:ea typeface="+mn-ea"/>
          <a:cs typeface="+mn-cs"/>
        </a:defRPr>
      </a:lvl2pPr>
      <a:lvl3pPr marL="5657850" indent="-1131570" algn="l" defTabSz="4526280" rtl="0" eaLnBrk="1" latinLnBrk="0" hangingPunct="1">
        <a:spcBef>
          <a:spcPct val="20000"/>
        </a:spcBef>
        <a:buFont typeface="Arial" panose="020B0604020202020204" pitchFamily="34" charset="0"/>
        <a:buChar char="•"/>
        <a:defRPr sz="11900" kern="1200">
          <a:solidFill>
            <a:schemeClr val="tx1"/>
          </a:solidFill>
          <a:latin typeface="+mn-lt"/>
          <a:ea typeface="+mn-ea"/>
          <a:cs typeface="+mn-cs"/>
        </a:defRPr>
      </a:lvl3pPr>
      <a:lvl4pPr marL="7920990" indent="-1131570" algn="l" defTabSz="4526280"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4pPr>
      <a:lvl5pPr marL="10184130" indent="-1131570" algn="l" defTabSz="4526280"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5pPr>
      <a:lvl6pPr marL="12447270" indent="-1131570" algn="l" defTabSz="4526280"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710410" indent="-1131570" algn="l" defTabSz="4526280"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73550" indent="-1131570" algn="l" defTabSz="4526280"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236690" indent="-1131570" algn="l" defTabSz="4526280"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p:bodyStyle>
    <p:otherStyle>
      <a:defPPr>
        <a:defRPr lang="it-IT"/>
      </a:defPPr>
      <a:lvl1pPr marL="0" algn="l" defTabSz="4526280" rtl="0" eaLnBrk="1" latinLnBrk="0" hangingPunct="1">
        <a:defRPr sz="8900" kern="1200">
          <a:solidFill>
            <a:schemeClr val="tx1"/>
          </a:solidFill>
          <a:latin typeface="+mn-lt"/>
          <a:ea typeface="+mn-ea"/>
          <a:cs typeface="+mn-cs"/>
        </a:defRPr>
      </a:lvl1pPr>
      <a:lvl2pPr marL="2263140" algn="l" defTabSz="4526280" rtl="0" eaLnBrk="1" latinLnBrk="0" hangingPunct="1">
        <a:defRPr sz="8900" kern="1200">
          <a:solidFill>
            <a:schemeClr val="tx1"/>
          </a:solidFill>
          <a:latin typeface="+mn-lt"/>
          <a:ea typeface="+mn-ea"/>
          <a:cs typeface="+mn-cs"/>
        </a:defRPr>
      </a:lvl2pPr>
      <a:lvl3pPr marL="4526280" algn="l" defTabSz="4526280" rtl="0" eaLnBrk="1" latinLnBrk="0" hangingPunct="1">
        <a:defRPr sz="8900" kern="1200">
          <a:solidFill>
            <a:schemeClr val="tx1"/>
          </a:solidFill>
          <a:latin typeface="+mn-lt"/>
          <a:ea typeface="+mn-ea"/>
          <a:cs typeface="+mn-cs"/>
        </a:defRPr>
      </a:lvl3pPr>
      <a:lvl4pPr marL="6789420" algn="l" defTabSz="4526280" rtl="0" eaLnBrk="1" latinLnBrk="0" hangingPunct="1">
        <a:defRPr sz="8900" kern="1200">
          <a:solidFill>
            <a:schemeClr val="tx1"/>
          </a:solidFill>
          <a:latin typeface="+mn-lt"/>
          <a:ea typeface="+mn-ea"/>
          <a:cs typeface="+mn-cs"/>
        </a:defRPr>
      </a:lvl4pPr>
      <a:lvl5pPr marL="9052560" algn="l" defTabSz="4526280" rtl="0" eaLnBrk="1" latinLnBrk="0" hangingPunct="1">
        <a:defRPr sz="8900" kern="1200">
          <a:solidFill>
            <a:schemeClr val="tx1"/>
          </a:solidFill>
          <a:latin typeface="+mn-lt"/>
          <a:ea typeface="+mn-ea"/>
          <a:cs typeface="+mn-cs"/>
        </a:defRPr>
      </a:lvl5pPr>
      <a:lvl6pPr marL="11315700" algn="l" defTabSz="4526280" rtl="0" eaLnBrk="1" latinLnBrk="0" hangingPunct="1">
        <a:defRPr sz="8900" kern="1200">
          <a:solidFill>
            <a:schemeClr val="tx1"/>
          </a:solidFill>
          <a:latin typeface="+mn-lt"/>
          <a:ea typeface="+mn-ea"/>
          <a:cs typeface="+mn-cs"/>
        </a:defRPr>
      </a:lvl6pPr>
      <a:lvl7pPr marL="13578840" algn="l" defTabSz="4526280" rtl="0" eaLnBrk="1" latinLnBrk="0" hangingPunct="1">
        <a:defRPr sz="8900" kern="1200">
          <a:solidFill>
            <a:schemeClr val="tx1"/>
          </a:solidFill>
          <a:latin typeface="+mn-lt"/>
          <a:ea typeface="+mn-ea"/>
          <a:cs typeface="+mn-cs"/>
        </a:defRPr>
      </a:lvl7pPr>
      <a:lvl8pPr marL="15841980" algn="l" defTabSz="4526280" rtl="0" eaLnBrk="1" latinLnBrk="0" hangingPunct="1">
        <a:defRPr sz="8900" kern="1200">
          <a:solidFill>
            <a:schemeClr val="tx1"/>
          </a:solidFill>
          <a:latin typeface="+mn-lt"/>
          <a:ea typeface="+mn-ea"/>
          <a:cs typeface="+mn-cs"/>
        </a:defRPr>
      </a:lvl8pPr>
      <a:lvl9pPr marL="18105120" algn="l" defTabSz="4526280" rtl="0" eaLnBrk="1" latinLnBrk="0" hangingPunct="1">
        <a:defRPr sz="8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wmf"/><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ttangolo arrotondato 28"/>
          <p:cNvSpPr/>
          <p:nvPr/>
        </p:nvSpPr>
        <p:spPr>
          <a:xfrm>
            <a:off x="864321" y="33916093"/>
            <a:ext cx="30577280" cy="12025336"/>
          </a:xfrm>
          <a:prstGeom prst="roundRect">
            <a:avLst>
              <a:gd name="adj" fmla="val 4211"/>
            </a:avLst>
          </a:prstGeom>
          <a:solidFill>
            <a:srgbClr val="EBF1DE"/>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arrotondato 27"/>
          <p:cNvSpPr/>
          <p:nvPr/>
        </p:nvSpPr>
        <p:spPr>
          <a:xfrm>
            <a:off x="864321" y="16418149"/>
            <a:ext cx="30531392" cy="16777864"/>
          </a:xfrm>
          <a:prstGeom prst="roundRect">
            <a:avLst>
              <a:gd name="adj" fmla="val 3719"/>
            </a:avLst>
          </a:prstGeom>
          <a:solidFill>
            <a:srgbClr val="DBEEF4"/>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arrotondato 5"/>
          <p:cNvSpPr/>
          <p:nvPr/>
        </p:nvSpPr>
        <p:spPr>
          <a:xfrm>
            <a:off x="892666" y="8065221"/>
            <a:ext cx="30531392" cy="7670305"/>
          </a:xfrm>
          <a:prstGeom prst="roundRect">
            <a:avLst>
              <a:gd name="adj" fmla="val 8450"/>
            </a:avLst>
          </a:prstGeom>
          <a:solidFill>
            <a:srgbClr val="FCD6B6">
              <a:alpha val="70000"/>
            </a:srgbClr>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ctangle 1"/>
          <p:cNvSpPr>
            <a:spLocks noChangeArrowheads="1"/>
          </p:cNvSpPr>
          <p:nvPr/>
        </p:nvSpPr>
        <p:spPr bwMode="auto">
          <a:xfrm>
            <a:off x="7390929" y="4746463"/>
            <a:ext cx="17569952"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4400" b="1"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A. Gigantesco, G. Palumbo, F. Mirabella, I. Cascavilla</a:t>
            </a:r>
            <a:endParaRPr kumimoji="0" lang="it-IT" sz="4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4400" b="0" i="1"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National Institute of Health, Rome, Italy</a:t>
            </a:r>
            <a:endParaRPr kumimoji="0" lang="en-GB" sz="4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Sottotitolo 2"/>
          <p:cNvSpPr txBox="1">
            <a:spLocks/>
          </p:cNvSpPr>
          <p:nvPr/>
        </p:nvSpPr>
        <p:spPr>
          <a:xfrm>
            <a:off x="1168970" y="35572277"/>
            <a:ext cx="14601006" cy="8928992"/>
          </a:xfrm>
          <a:prstGeom prst="rect">
            <a:avLst/>
          </a:prstGeom>
        </p:spPr>
        <p:txBody>
          <a:bodyPr vert="horz" lIns="91440" tIns="45720" rIns="91440" bIns="45720" rtlCol="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42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THE BOOKLET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4000" b="1" i="1"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Preventing </a:t>
            </a:r>
            <a:r>
              <a:rPr kumimoji="0" lang="en-GB" sz="4000" b="1" i="1" u="none" strike="noStrike" kern="0" cap="none" spc="0" normalizeH="0" baseline="0" noProof="0" dirty="0">
                <a:ln>
                  <a:noFill/>
                </a:ln>
                <a:solidFill>
                  <a:prstClr val="black"/>
                </a:solidFill>
                <a:effectLst/>
                <a:uLnTx/>
                <a:uFillTx/>
                <a:latin typeface="Times New Roman" pitchFamily="18" charset="0"/>
                <a:cs typeface="Times New Roman" pitchFamily="18" charset="0"/>
              </a:rPr>
              <a:t>post-natal depression and feeling like yourself again </a:t>
            </a:r>
            <a:endParaRPr kumimoji="0" lang="en-GB" sz="4000" b="1" i="1" u="none" strike="noStrike" kern="0" cap="none" spc="0" normalizeH="0" baseline="0" noProof="0" dirty="0" smtClean="0">
              <a:ln>
                <a:noFill/>
              </a:ln>
              <a:solidFill>
                <a:prstClr val="black"/>
              </a:solidFill>
              <a:effectLst/>
              <a:uLnTx/>
              <a:uFillTx/>
              <a:latin typeface="Times New Roman" pitchFamily="18" charset="0"/>
              <a:cs typeface="Times New Roman"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it-IT" sz="4000" b="0" i="0"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The </a:t>
            </a:r>
            <a:r>
              <a:rPr kumimoji="0" lang="en-GB" sz="40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booklet is made of 8 little </a:t>
            </a:r>
            <a:r>
              <a:rPr kumimoji="0" lang="en-GB" sz="40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units (Box 1), </a:t>
            </a:r>
            <a:r>
              <a:rPr kumimoji="0" lang="en-GB" sz="40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to be read by women (but also by their friends) during the preliminary sessions of the intervention which take place in antenatal classes. </a:t>
            </a:r>
            <a:endParaRPr kumimoji="0" lang="it-IT" sz="4000" b="0" i="0"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The booklet contains some of the most common social fallacies: wrong myths that cause women to feel guilty and behave </a:t>
            </a:r>
            <a:r>
              <a:rPr kumimoji="0" lang="en-GB" sz="40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dysfunctional. </a:t>
            </a:r>
            <a:r>
              <a:rPr kumimoji="0" lang="en-GB" sz="40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Other sections concern the relationship between the couple that often suffers from resentment, frustration and incomprehension, and give practical advice to mothers </a:t>
            </a:r>
            <a:r>
              <a:rPr kumimoji="0" lang="en-GB" sz="40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as </a:t>
            </a:r>
            <a:r>
              <a:rPr kumimoji="0" lang="en-GB" sz="40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well fathers, who often suffer silently all the changes that affect the ‘new family’. The last section talks about the ‘alarm bell’ symptoms, which, if recognised, can allow early  treatment of depressive symptoms.</a:t>
            </a:r>
            <a:endParaRPr kumimoji="0" lang="it-IT" sz="4000" b="0" i="0"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a:p>
            <a:pPr marL="0" marR="0" lvl="0" indent="0" algn="just" defTabSz="914400" eaLnBrk="1" fontAlgn="auto" latinLnBrk="0" hangingPunct="1">
              <a:lnSpc>
                <a:spcPct val="100000"/>
              </a:lnSpc>
              <a:spcBef>
                <a:spcPct val="20000"/>
              </a:spcBef>
              <a:spcAft>
                <a:spcPts val="0"/>
              </a:spcAft>
              <a:buClrTx/>
              <a:buSzTx/>
              <a:buFont typeface="Arial" pitchFamily="34" charset="0"/>
              <a:buNone/>
              <a:tabLst/>
              <a:defRPr/>
            </a:pPr>
            <a:endParaRPr kumimoji="0" lang="it-IT" sz="4000" b="0" i="0" u="none" strike="noStrike" kern="0" cap="none" spc="0" normalizeH="0" baseline="0" noProof="0" dirty="0">
              <a:ln>
                <a:noFill/>
              </a:ln>
              <a:solidFill>
                <a:prstClr val="black">
                  <a:tint val="75000"/>
                </a:prstClr>
              </a:solidFill>
              <a:effectLst/>
              <a:uLnTx/>
              <a:uFillTx/>
            </a:endParaRPr>
          </a:p>
        </p:txBody>
      </p:sp>
      <p:sp>
        <p:nvSpPr>
          <p:cNvPr id="11" name="Sottotitolo 2"/>
          <p:cNvSpPr txBox="1">
            <a:spLocks/>
          </p:cNvSpPr>
          <p:nvPr/>
        </p:nvSpPr>
        <p:spPr>
          <a:xfrm>
            <a:off x="432273" y="10153453"/>
            <a:ext cx="30786485" cy="5582073"/>
          </a:xfrm>
          <a:prstGeom prst="rect">
            <a:avLst/>
          </a:prstGeom>
          <a:ln w="88900">
            <a:noFill/>
          </a:ln>
        </p:spPr>
        <p:txBody>
          <a:bodyPr vert="horz" lIns="91440" tIns="45720" rIns="91440" bIns="45720" numCol="3" rtlCol="0">
            <a:noAutofit/>
          </a:bodyPr>
          <a:lstStyle/>
          <a:p>
            <a:pPr marL="714375" algn="just">
              <a:tabLst>
                <a:tab pos="14077950" algn="l"/>
              </a:tabLst>
            </a:pPr>
            <a:r>
              <a:rPr lang="en-GB" sz="4000" dirty="0" smtClean="0">
                <a:solidFill>
                  <a:schemeClr val="tx1"/>
                </a:solidFill>
                <a:latin typeface="Times New Roman" pitchFamily="18" charset="0"/>
                <a:cs typeface="Times New Roman" pitchFamily="18" charset="0"/>
              </a:rPr>
              <a:t>In 2012, the Mental Health Department of the Italian National Institute of Health launched a project to assess the effectiveness of adopting a method of intervention of proven efficacy based on the work and research conducted by </a:t>
            </a:r>
            <a:r>
              <a:rPr lang="en-GB" sz="4000" dirty="0" err="1" smtClean="0">
                <a:solidFill>
                  <a:schemeClr val="tx1"/>
                </a:solidFill>
                <a:latin typeface="Times New Roman" pitchFamily="18" charset="0"/>
                <a:cs typeface="Times New Roman" pitchFamily="18" charset="0"/>
              </a:rPr>
              <a:t>Milgrom</a:t>
            </a:r>
            <a:r>
              <a:rPr lang="en-GB" sz="4000" dirty="0" smtClean="0">
                <a:solidFill>
                  <a:schemeClr val="tx1"/>
                </a:solidFill>
                <a:latin typeface="Times New Roman" pitchFamily="18" charset="0"/>
                <a:cs typeface="Times New Roman" pitchFamily="18" charset="0"/>
              </a:rPr>
              <a:t> J. in Melbourne, Australia.</a:t>
            </a:r>
          </a:p>
          <a:p>
            <a:pPr algn="just">
              <a:tabLst>
                <a:tab pos="14077950" algn="l"/>
              </a:tabLst>
            </a:pPr>
            <a:endParaRPr lang="en-GB" sz="4000" dirty="0">
              <a:latin typeface="Times New Roman" pitchFamily="18" charset="0"/>
              <a:cs typeface="Times New Roman" pitchFamily="18" charset="0"/>
            </a:endParaRPr>
          </a:p>
          <a:p>
            <a:pPr marL="714375" algn="just">
              <a:tabLst>
                <a:tab pos="14077950" algn="l"/>
              </a:tabLst>
            </a:pPr>
            <a:r>
              <a:rPr lang="en-GB" sz="4000" dirty="0" smtClean="0">
                <a:solidFill>
                  <a:schemeClr val="tx1"/>
                </a:solidFill>
                <a:latin typeface="Times New Roman" pitchFamily="18" charset="0"/>
                <a:cs typeface="Times New Roman" pitchFamily="18" charset="0"/>
              </a:rPr>
              <a:t> </a:t>
            </a:r>
            <a:endParaRPr lang="it-IT" sz="4000" dirty="0" smtClean="0">
              <a:solidFill>
                <a:schemeClr val="tx1"/>
              </a:solidFill>
              <a:latin typeface="Times New Roman" pitchFamily="18" charset="0"/>
              <a:cs typeface="Times New Roman" pitchFamily="18" charset="0"/>
            </a:endParaRPr>
          </a:p>
          <a:p>
            <a:pPr marL="714375" algn="just">
              <a:tabLst>
                <a:tab pos="1514475" algn="l"/>
              </a:tabLst>
            </a:pPr>
            <a:endParaRPr lang="en-GB" sz="4000" dirty="0" smtClean="0">
              <a:solidFill>
                <a:schemeClr val="tx1"/>
              </a:solidFill>
              <a:latin typeface="Times New Roman" pitchFamily="18" charset="0"/>
              <a:cs typeface="Times New Roman" pitchFamily="18" charset="0"/>
            </a:endParaRPr>
          </a:p>
          <a:p>
            <a:pPr marL="714375" algn="just">
              <a:tabLst>
                <a:tab pos="1514475" algn="l"/>
              </a:tabLst>
            </a:pPr>
            <a:r>
              <a:rPr lang="en-GB" sz="4000" dirty="0" smtClean="0">
                <a:solidFill>
                  <a:schemeClr val="tx1"/>
                </a:solidFill>
                <a:latin typeface="Times New Roman" pitchFamily="18" charset="0"/>
                <a:cs typeface="Times New Roman" pitchFamily="18" charset="0"/>
              </a:rPr>
              <a:t>The intervention is grounded  on three main components: (1) Educational - providing information on PPD; strategies for coping with difficult child-care situations, eliciting enjoyable activities and social support; (2) Psychological-empowering the woman; and (3)	Communicational-improving the mother-infant interaction.</a:t>
            </a:r>
          </a:p>
          <a:p>
            <a:pPr marL="714375" algn="just">
              <a:tabLst>
                <a:tab pos="1514475" algn="l"/>
              </a:tabLst>
            </a:pPr>
            <a:endParaRPr lang="en-GB" sz="4000" dirty="0" smtClean="0">
              <a:solidFill>
                <a:schemeClr val="tx1"/>
              </a:solidFill>
              <a:latin typeface="Times New Roman" pitchFamily="18" charset="0"/>
              <a:cs typeface="Times New Roman" pitchFamily="18" charset="0"/>
            </a:endParaRPr>
          </a:p>
          <a:p>
            <a:pPr marL="714375" algn="just"/>
            <a:r>
              <a:rPr lang="en-GB" sz="4000" dirty="0" smtClean="0">
                <a:solidFill>
                  <a:schemeClr val="tx1"/>
                </a:solidFill>
                <a:latin typeface="Times New Roman" pitchFamily="18" charset="0"/>
                <a:cs typeface="Times New Roman" pitchFamily="18" charset="0"/>
              </a:rPr>
              <a:t>The intervention was designed to be implemented in primary care at the maternal child health centres using structured sessions according to a defined programme. </a:t>
            </a:r>
          </a:p>
          <a:p>
            <a:pPr marL="714375" algn="just"/>
            <a:r>
              <a:rPr lang="en-GB" sz="4000" dirty="0" smtClean="0">
                <a:solidFill>
                  <a:schemeClr val="tx1"/>
                </a:solidFill>
                <a:latin typeface="Times New Roman" pitchFamily="18" charset="0"/>
                <a:cs typeface="Times New Roman" pitchFamily="18" charset="0"/>
              </a:rPr>
              <a:t>This poster only focuses on the first component of the intervention.</a:t>
            </a:r>
            <a:endParaRPr lang="it-IT" sz="4000" dirty="0" smtClean="0">
              <a:solidFill>
                <a:schemeClr val="tx1"/>
              </a:solidFill>
              <a:latin typeface="Times New Roman" pitchFamily="18" charset="0"/>
              <a:cs typeface="Times New Roman" pitchFamily="18" charset="0"/>
            </a:endParaRPr>
          </a:p>
          <a:p>
            <a:pPr marL="0" marR="0" lvl="0" indent="0" algn="just" defTabSz="914400" eaLnBrk="1" fontAlgn="auto" latinLnBrk="0" hangingPunct="1">
              <a:lnSpc>
                <a:spcPct val="100000"/>
              </a:lnSpc>
              <a:spcBef>
                <a:spcPct val="20000"/>
              </a:spcBef>
              <a:spcAft>
                <a:spcPts val="0"/>
              </a:spcAft>
              <a:buClrTx/>
              <a:buSzTx/>
              <a:buFont typeface="Arial" pitchFamily="34" charset="0"/>
              <a:buNone/>
              <a:tabLst/>
              <a:defRPr/>
            </a:pPr>
            <a:endParaRPr kumimoji="0" lang="it-IT" sz="4000" b="0" i="0" u="none" strike="noStrike" kern="0" cap="none" spc="0" normalizeH="0" baseline="0" noProof="0" dirty="0">
              <a:ln>
                <a:noFill/>
              </a:ln>
              <a:solidFill>
                <a:prstClr val="black">
                  <a:tint val="75000"/>
                </a:prstClr>
              </a:solidFill>
              <a:effectLst/>
              <a:uLnTx/>
              <a:uFillTx/>
            </a:endParaRPr>
          </a:p>
        </p:txBody>
      </p:sp>
      <p:pic>
        <p:nvPicPr>
          <p:cNvPr id="1028" name="Picture 4" descr="C:\Users\maiozzi_pietro\Desktop\opuscol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06081" y="34470936"/>
            <a:ext cx="7794873" cy="11003815"/>
          </a:xfrm>
          <a:prstGeom prst="rect">
            <a:avLst/>
          </a:prstGeom>
          <a:noFill/>
          <a:ln w="88900" cmpd="sng">
            <a:solidFill>
              <a:schemeClr val="accent3"/>
            </a:solidFill>
            <a:miter lim="800000"/>
          </a:ln>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663263" y="34204125"/>
            <a:ext cx="6516425" cy="115212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maiozzi_pietro\Documents\LAVORO\LOGOs\LOGO ISS\logo iss col original.e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757" y="1094174"/>
            <a:ext cx="3629988" cy="3586671"/>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6220743" y="3423024"/>
            <a:ext cx="19910324" cy="1323439"/>
          </a:xfrm>
          <a:prstGeom prst="rect">
            <a:avLst/>
          </a:prstGeom>
        </p:spPr>
        <p:txBody>
          <a:bodyPr wrap="square">
            <a:spAutoFit/>
          </a:bodyPr>
          <a:lstStyle/>
          <a:p>
            <a:pPr algn="ctr"/>
            <a:r>
              <a:rPr lang="it-IT" sz="8000" b="1" i="1" cap="all" dirty="0">
                <a:solidFill>
                  <a:schemeClr val="tx2">
                    <a:lumMod val="60000"/>
                    <a:lumOff val="40000"/>
                  </a:schemeClr>
                </a:solidFill>
                <a:latin typeface="Times New Roman" panose="02020603050405020304" pitchFamily="18" charset="0"/>
                <a:cs typeface="Times New Roman" pitchFamily="18" charset="0"/>
              </a:rPr>
              <a:t>The educational </a:t>
            </a:r>
            <a:r>
              <a:rPr lang="it-IT" sz="8000" b="1" i="1" cap="all" dirty="0" smtClean="0">
                <a:solidFill>
                  <a:schemeClr val="tx2">
                    <a:lumMod val="60000"/>
                    <a:lumOff val="40000"/>
                  </a:schemeClr>
                </a:solidFill>
                <a:latin typeface="Times New Roman" panose="02020603050405020304" pitchFamily="18" charset="0"/>
                <a:cs typeface="Times New Roman" pitchFamily="18" charset="0"/>
              </a:rPr>
              <a:t>component</a:t>
            </a:r>
            <a:endParaRPr lang="it-IT" sz="8000" i="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4" name="Rettangolo 3"/>
          <p:cNvSpPr/>
          <p:nvPr/>
        </p:nvSpPr>
        <p:spPr>
          <a:xfrm>
            <a:off x="5348586" y="720405"/>
            <a:ext cx="21654639" cy="2554545"/>
          </a:xfrm>
          <a:prstGeom prst="rect">
            <a:avLst/>
          </a:prstGeom>
        </p:spPr>
        <p:txBody>
          <a:bodyPr wrap="square">
            <a:spAutoFit/>
          </a:bodyPr>
          <a:lstStyle/>
          <a:p>
            <a:pPr algn="ctr"/>
            <a:r>
              <a:rPr lang="en-GB" sz="8000" b="1" cap="all" dirty="0">
                <a:solidFill>
                  <a:sysClr val="windowText" lastClr="000000"/>
                </a:solidFill>
                <a:latin typeface="Times New Roman" pitchFamily="18" charset="0"/>
                <a:cs typeface="Times New Roman" pitchFamily="18" charset="0"/>
              </a:rPr>
              <a:t>Prevention and early Intervention </a:t>
            </a:r>
            <a:r>
              <a:rPr lang="it-IT" sz="8000" dirty="0">
                <a:solidFill>
                  <a:sysClr val="windowText" lastClr="000000"/>
                </a:solidFill>
                <a:latin typeface="Times New Roman" pitchFamily="18" charset="0"/>
                <a:cs typeface="Times New Roman" pitchFamily="18" charset="0"/>
              </a:rPr>
              <a:t/>
            </a:r>
            <a:br>
              <a:rPr lang="it-IT" sz="8000" dirty="0">
                <a:solidFill>
                  <a:sysClr val="windowText" lastClr="000000"/>
                </a:solidFill>
                <a:latin typeface="Times New Roman" pitchFamily="18" charset="0"/>
                <a:cs typeface="Times New Roman" pitchFamily="18" charset="0"/>
              </a:rPr>
            </a:br>
            <a:r>
              <a:rPr lang="en-GB" sz="8000" b="1" cap="all" dirty="0">
                <a:solidFill>
                  <a:sysClr val="windowText" lastClr="000000"/>
                </a:solidFill>
                <a:latin typeface="Times New Roman" pitchFamily="18" charset="0"/>
                <a:cs typeface="Times New Roman" pitchFamily="18" charset="0"/>
              </a:rPr>
              <a:t>in postpartum depression risk</a:t>
            </a:r>
            <a:endParaRPr lang="it-IT" sz="8000" dirty="0"/>
          </a:p>
        </p:txBody>
      </p:sp>
      <p:sp>
        <p:nvSpPr>
          <p:cNvPr id="8" name="Rettangolo 7"/>
          <p:cNvSpPr/>
          <p:nvPr/>
        </p:nvSpPr>
        <p:spPr>
          <a:xfrm>
            <a:off x="1191990" y="8982741"/>
            <a:ext cx="4104009" cy="738664"/>
          </a:xfrm>
          <a:prstGeom prst="rect">
            <a:avLst/>
          </a:prstGeom>
        </p:spPr>
        <p:txBody>
          <a:bodyPr wrap="none">
            <a:spAutoFit/>
          </a:bodyPr>
          <a:lstStyle/>
          <a:p>
            <a:pPr algn="just"/>
            <a:r>
              <a:rPr lang="en-GB" sz="4200" b="1" dirty="0">
                <a:latin typeface="Times New Roman" pitchFamily="18" charset="0"/>
                <a:cs typeface="Times New Roman" pitchFamily="18" charset="0"/>
              </a:rPr>
              <a:t>THE PROJECT</a:t>
            </a:r>
            <a:r>
              <a:rPr lang="en-GB" sz="4200" dirty="0">
                <a:latin typeface="Times New Roman" pitchFamily="18" charset="0"/>
                <a:cs typeface="Times New Roman" pitchFamily="18" charset="0"/>
              </a:rPr>
              <a:t> </a:t>
            </a:r>
          </a:p>
        </p:txBody>
      </p:sp>
      <p:grpSp>
        <p:nvGrpSpPr>
          <p:cNvPr id="16" name="Gruppo 15"/>
          <p:cNvGrpSpPr/>
          <p:nvPr/>
        </p:nvGrpSpPr>
        <p:grpSpPr>
          <a:xfrm>
            <a:off x="432273" y="17282245"/>
            <a:ext cx="30786485" cy="3744416"/>
            <a:chOff x="432273" y="28299469"/>
            <a:chExt cx="30786485" cy="3744416"/>
          </a:xfrm>
        </p:grpSpPr>
        <p:sp>
          <p:nvSpPr>
            <p:cNvPr id="9" name="Sottotitolo 2"/>
            <p:cNvSpPr txBox="1">
              <a:spLocks/>
            </p:cNvSpPr>
            <p:nvPr/>
          </p:nvSpPr>
          <p:spPr>
            <a:xfrm>
              <a:off x="432273" y="29379589"/>
              <a:ext cx="30786485" cy="2664296"/>
            </a:xfrm>
            <a:prstGeom prst="rect">
              <a:avLst/>
            </a:prstGeom>
          </p:spPr>
          <p:txBody>
            <a:bodyPr vert="horz" lIns="91440" tIns="45720" rIns="91440" bIns="45720" numCol="3" rtlCol="0">
              <a:noAutofit/>
            </a:bodyPr>
            <a:lstStyle/>
            <a:p>
              <a:pPr marL="714375" marR="0" lvl="0" algn="just" defTabSz="914400"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Providing  relevant information was an important component of the intervention. </a:t>
              </a:r>
            </a:p>
            <a:p>
              <a:pPr marL="714375" marR="0" lvl="0" algn="just" defTabSz="914400"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This component took place in the perinatal period</a:t>
              </a:r>
              <a:r>
                <a:rPr kumimoji="0" lang="en-GB" sz="4000" b="0" i="0" u="none" strike="noStrike" kern="0" cap="none" spc="0" normalizeH="0" baseline="0" noProof="0" dirty="0" smtClean="0">
                  <a:ln>
                    <a:noFill/>
                  </a:ln>
                  <a:solidFill>
                    <a:prstClr val="black"/>
                  </a:solidFill>
                  <a:effectLst/>
                  <a:uLnTx/>
                  <a:uFillTx/>
                </a:rPr>
                <a:t>. </a:t>
              </a:r>
            </a:p>
            <a:p>
              <a:pPr marL="714375" marR="0" lvl="0" algn="just" defTabSz="914400" eaLnBrk="1" fontAlgn="auto" latinLnBrk="0" hangingPunct="1">
                <a:lnSpc>
                  <a:spcPct val="100000"/>
                </a:lnSpc>
                <a:spcBef>
                  <a:spcPts val="0"/>
                </a:spcBef>
                <a:spcAft>
                  <a:spcPts val="0"/>
                </a:spcAft>
                <a:buClrTx/>
                <a:buSzTx/>
                <a:buFontTx/>
                <a:buNone/>
                <a:tabLst/>
                <a:defRPr/>
              </a:pPr>
              <a:endParaRPr lang="en-GB" sz="4000" kern="0" dirty="0">
                <a:solidFill>
                  <a:prstClr val="black"/>
                </a:solidFill>
                <a:latin typeface="Times New Roman" pitchFamily="18" charset="0"/>
                <a:cs typeface="Times New Roman" pitchFamily="18" charset="0"/>
              </a:endParaRPr>
            </a:p>
            <a:p>
              <a:pPr marL="714375" marR="0" lvl="0" algn="just"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endParaRPr>
            </a:p>
            <a:p>
              <a:pPr marL="714375" marR="0" lvl="0" algn="just" defTabSz="914400" eaLnBrk="1" fontAlgn="auto" latinLnBrk="0" hangingPunct="1">
                <a:lnSpc>
                  <a:spcPct val="100000"/>
                </a:lnSpc>
                <a:spcBef>
                  <a:spcPts val="0"/>
                </a:spcBef>
                <a:spcAft>
                  <a:spcPts val="0"/>
                </a:spcAft>
                <a:buClrTx/>
                <a:buSzTx/>
                <a:buFontTx/>
                <a:buNone/>
                <a:tabLst/>
                <a:defRPr/>
              </a:pPr>
              <a:endParaRPr lang="en-GB" sz="4000" kern="0" dirty="0">
                <a:solidFill>
                  <a:prstClr val="black"/>
                </a:solidFill>
                <a:latin typeface="Times New Roman" pitchFamily="18" charset="0"/>
                <a:cs typeface="Times New Roman" pitchFamily="18" charset="0"/>
              </a:endParaRPr>
            </a:p>
            <a:p>
              <a:pPr marL="714375" marR="0" lvl="0" algn="just" defTabSz="914400"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Information </a:t>
              </a:r>
              <a:r>
                <a:rPr kumimoji="0" lang="en-GB" sz="40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provision was not a one-off event; it </a:t>
              </a:r>
              <a:r>
                <a:rPr kumimoji="0" lang="en-GB" sz="40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continued </a:t>
              </a:r>
              <a:r>
                <a:rPr kumimoji="0" lang="en-GB" sz="40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through all contacts during pregnancy and the postnatal period</a:t>
              </a:r>
              <a:r>
                <a:rPr kumimoji="0" lang="en-GB" sz="40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endParaRPr kumimoji="0" lang="it-IT" sz="4000" b="0" i="0"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a:p>
              <a:pPr marL="715963" marR="0" lvl="0" algn="just" defTabSz="914400"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Information was provided in </a:t>
              </a:r>
              <a:r>
                <a:rPr kumimoji="0" lang="en-GB" sz="40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booklet form </a:t>
              </a:r>
              <a:endParaRPr kumimoji="0" lang="en-GB" sz="40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endParaRPr>
            </a:p>
            <a:p>
              <a:pPr marL="628650" marR="0" lvl="0" algn="just" defTabSz="914400" eaLnBrk="1" fontAlgn="auto" latinLnBrk="0" hangingPunct="1">
                <a:lnSpc>
                  <a:spcPct val="100000"/>
                </a:lnSpc>
                <a:spcBef>
                  <a:spcPts val="0"/>
                </a:spcBef>
                <a:spcAft>
                  <a:spcPts val="0"/>
                </a:spcAft>
                <a:buClrTx/>
                <a:buSzTx/>
                <a:buFontTx/>
                <a:buNone/>
                <a:tabLst/>
                <a:defRPr/>
              </a:pPr>
              <a:endParaRPr lang="en-GB" sz="4000" kern="0" dirty="0">
                <a:solidFill>
                  <a:prstClr val="black"/>
                </a:solidFill>
                <a:latin typeface="Times New Roman" pitchFamily="18" charset="0"/>
                <a:cs typeface="Times New Roman" pitchFamily="18" charset="0"/>
              </a:endParaRPr>
            </a:p>
            <a:p>
              <a:pPr marL="628650" marR="0" lvl="0" algn="just"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endParaRPr>
            </a:p>
            <a:p>
              <a:pPr marL="714375" marR="0" lvl="0" algn="just"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endParaRPr>
            </a:p>
            <a:p>
              <a:pPr marL="714375" marR="0" lvl="0" algn="just" defTabSz="914400"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together </a:t>
              </a:r>
              <a:r>
                <a:rPr kumimoji="0" lang="en-GB" sz="40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with a depression screening instrument during antenatal clinic </a:t>
              </a:r>
              <a:r>
                <a:rPr kumimoji="0" lang="en-GB" sz="40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visits. Providing </a:t>
              </a:r>
              <a:r>
                <a:rPr kumimoji="0" lang="en-GB" sz="40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a booklet was also cost-effective in term of health professional time. </a:t>
              </a:r>
              <a:endParaRPr kumimoji="0" lang="it-IT" sz="4000" b="0" i="0"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a:p>
              <a:pPr marL="0" marR="0" lvl="0" indent="0" algn="just" defTabSz="914400" eaLnBrk="1" fontAlgn="auto" latinLnBrk="0" hangingPunct="1">
                <a:lnSpc>
                  <a:spcPct val="100000"/>
                </a:lnSpc>
                <a:spcBef>
                  <a:spcPct val="20000"/>
                </a:spcBef>
                <a:spcAft>
                  <a:spcPts val="0"/>
                </a:spcAft>
                <a:buClrTx/>
                <a:buSzTx/>
                <a:buFont typeface="Arial" pitchFamily="34" charset="0"/>
                <a:buNone/>
                <a:tabLst/>
                <a:defRPr/>
              </a:pPr>
              <a:endParaRPr kumimoji="0" lang="it-IT" sz="4000" b="0" i="0" u="none" strike="noStrike" kern="0" cap="none" spc="0" normalizeH="0" baseline="0" noProof="0" dirty="0">
                <a:ln>
                  <a:noFill/>
                </a:ln>
                <a:solidFill>
                  <a:prstClr val="black">
                    <a:tint val="75000"/>
                  </a:prstClr>
                </a:solidFill>
                <a:effectLst/>
                <a:uLnTx/>
                <a:uFillTx/>
              </a:endParaRPr>
            </a:p>
          </p:txBody>
        </p:sp>
        <p:sp>
          <p:nvSpPr>
            <p:cNvPr id="13" name="Rettangolo 12"/>
            <p:cNvSpPr/>
            <p:nvPr/>
          </p:nvSpPr>
          <p:spPr>
            <a:xfrm>
              <a:off x="1191990" y="28299469"/>
              <a:ext cx="16202025" cy="738664"/>
            </a:xfrm>
            <a:prstGeom prst="rect">
              <a:avLst/>
            </a:prstGeom>
          </p:spPr>
          <p:txBody>
            <a:bodyPr>
              <a:spAutoFit/>
            </a:bodyPr>
            <a:lstStyle/>
            <a:p>
              <a:pPr lvl="0" algn="just" defTabSz="914400">
                <a:defRPr/>
              </a:pPr>
              <a:r>
                <a:rPr lang="en-GB" sz="4200" b="1" kern="0" dirty="0">
                  <a:solidFill>
                    <a:prstClr val="black"/>
                  </a:solidFill>
                  <a:latin typeface="Times New Roman" pitchFamily="18" charset="0"/>
                  <a:cs typeface="Times New Roman" pitchFamily="18" charset="0"/>
                </a:rPr>
                <a:t>EDUCATIONAL COMPONENT OF THE INTERVENTION</a:t>
              </a:r>
            </a:p>
          </p:txBody>
        </p:sp>
      </p:grpSp>
      <p:pic>
        <p:nvPicPr>
          <p:cNvPr id="1027" name="Picture 3" descr="C:\Users\maiozzi_pietro\Desktop\nuovo iceri2013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55353" y="1094174"/>
            <a:ext cx="2537375" cy="365228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1521505" y="23683581"/>
            <a:ext cx="9273715" cy="7358272"/>
          </a:xfrm>
          <a:prstGeom prst="rect">
            <a:avLst/>
          </a:prstGeom>
          <a:solidFill>
            <a:schemeClr val="bg1"/>
          </a:solidFill>
          <a:ln w="88900">
            <a:solidFill>
              <a:srgbClr val="4F81BD"/>
            </a:solidFill>
          </a:ln>
          <a:extLst/>
        </p:spPr>
      </p:pic>
      <p:pic>
        <p:nvPicPr>
          <p:cNvPr id="1038" name="Picture 14" descr="C:\Users\maiozzi_pietro\Desktop\Poster Depressione Post partum\famiglia con bambin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91990" y="22334441"/>
            <a:ext cx="9316889" cy="8797147"/>
          </a:xfrm>
          <a:prstGeom prst="rect">
            <a:avLst/>
          </a:prstGeom>
          <a:solidFill>
            <a:schemeClr val="bg1"/>
          </a:solidFill>
          <a:ln w="88900">
            <a:solidFill>
              <a:srgbClr val="4F81BD"/>
            </a:solidFill>
          </a:ln>
          <a:extLst/>
        </p:spPr>
      </p:pic>
      <p:sp>
        <p:nvSpPr>
          <p:cNvPr id="12" name="Rettangolo 11"/>
          <p:cNvSpPr/>
          <p:nvPr/>
        </p:nvSpPr>
        <p:spPr>
          <a:xfrm>
            <a:off x="1191990" y="31563636"/>
            <a:ext cx="9316889" cy="646331"/>
          </a:xfrm>
          <a:prstGeom prst="rect">
            <a:avLst/>
          </a:prstGeom>
        </p:spPr>
        <p:txBody>
          <a:bodyPr wrap="square">
            <a:spAutoFit/>
          </a:bodyPr>
          <a:lstStyle/>
          <a:p>
            <a:pPr algn="ctr"/>
            <a:r>
              <a:rPr lang="en-US" sz="3600" dirty="0">
                <a:latin typeface="Times New Roman" panose="02020603050405020304" pitchFamily="18" charset="0"/>
                <a:cs typeface="Times New Roman" panose="02020603050405020304" pitchFamily="18" charset="0"/>
              </a:rPr>
              <a:t>“One is not born, but rather becomes, a </a:t>
            </a:r>
            <a:r>
              <a:rPr lang="en-US" sz="3600" dirty="0" smtClean="0">
                <a:latin typeface="Times New Roman" panose="02020603050405020304" pitchFamily="18" charset="0"/>
                <a:cs typeface="Times New Roman" panose="02020603050405020304" pitchFamily="18" charset="0"/>
              </a:rPr>
              <a:t>parent!”</a:t>
            </a:r>
            <a:endParaRPr lang="it-IT" sz="3600" dirty="0">
              <a:latin typeface="Times New Roman" panose="02020603050405020304" pitchFamily="18" charset="0"/>
              <a:cs typeface="Times New Roman" panose="02020603050405020304" pitchFamily="18" charset="0"/>
            </a:endParaRPr>
          </a:p>
        </p:txBody>
      </p:sp>
      <p:sp>
        <p:nvSpPr>
          <p:cNvPr id="23" name="Rettangolo 22"/>
          <p:cNvSpPr/>
          <p:nvPr/>
        </p:nvSpPr>
        <p:spPr>
          <a:xfrm>
            <a:off x="21720345" y="30455641"/>
            <a:ext cx="9316889" cy="1754326"/>
          </a:xfrm>
          <a:prstGeom prst="rect">
            <a:avLst/>
          </a:prstGeom>
        </p:spPr>
        <p:txBody>
          <a:bodyPr wrap="square">
            <a:spAutoFit/>
          </a:bodyPr>
          <a:lstStyle/>
          <a:p>
            <a:pPr algn="ctr"/>
            <a:r>
              <a:rPr lang="en-US" sz="3600" dirty="0" smtClean="0"/>
              <a:t>“</a:t>
            </a:r>
            <a:r>
              <a:rPr lang="en-US" sz="3600" dirty="0"/>
              <a:t>If you take good care of your physical and psychological well-being, </a:t>
            </a:r>
            <a:endParaRPr lang="en-US" sz="3600" dirty="0" smtClean="0"/>
          </a:p>
          <a:p>
            <a:pPr algn="ctr"/>
            <a:r>
              <a:rPr lang="en-US" sz="3600" dirty="0" smtClean="0"/>
              <a:t>you </a:t>
            </a:r>
            <a:r>
              <a:rPr lang="en-US" sz="3600" dirty="0"/>
              <a:t>take good care </a:t>
            </a:r>
            <a:r>
              <a:rPr lang="en-US" sz="3600" dirty="0" smtClean="0"/>
              <a:t>of </a:t>
            </a:r>
            <a:r>
              <a:rPr lang="en-US" sz="3600" dirty="0"/>
              <a:t>your </a:t>
            </a:r>
            <a:r>
              <a:rPr lang="en-US" sz="3600" dirty="0" smtClean="0"/>
              <a:t>baby”</a:t>
            </a:r>
            <a:endParaRPr lang="it-IT" sz="3600" dirty="0">
              <a:latin typeface="Times New Roman" panose="02020603050405020304" pitchFamily="18" charset="0"/>
              <a:cs typeface="Times New Roman" panose="02020603050405020304" pitchFamily="18" charset="0"/>
            </a:endParaRPr>
          </a:p>
        </p:txBody>
      </p:sp>
      <p:pic>
        <p:nvPicPr>
          <p:cNvPr id="24" name="Picture 11"/>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21720346" y="21259620"/>
            <a:ext cx="9316888" cy="8935864"/>
          </a:xfrm>
          <a:prstGeom prst="rect">
            <a:avLst/>
          </a:prstGeom>
          <a:solidFill>
            <a:schemeClr val="bg1"/>
          </a:solidFill>
          <a:ln w="88900">
            <a:solidFill>
              <a:srgbClr val="4F81BD"/>
            </a:solidFill>
          </a:ln>
          <a:extLst/>
        </p:spPr>
      </p:pic>
      <p:sp>
        <p:nvSpPr>
          <p:cNvPr id="25" name="Rettangolo 24"/>
          <p:cNvSpPr/>
          <p:nvPr/>
        </p:nvSpPr>
        <p:spPr>
          <a:xfrm>
            <a:off x="11430644" y="31563636"/>
            <a:ext cx="9364576" cy="1200329"/>
          </a:xfrm>
          <a:prstGeom prst="rect">
            <a:avLst/>
          </a:prstGeom>
        </p:spPr>
        <p:txBody>
          <a:bodyPr wrap="square">
            <a:spAutoFit/>
          </a:bodyPr>
          <a:lstStyle/>
          <a:p>
            <a:pPr algn="ctr"/>
            <a:r>
              <a:rPr lang="en-US" sz="3600" dirty="0" smtClean="0"/>
              <a:t>“</a:t>
            </a:r>
            <a:r>
              <a:rPr lang="it-IT" sz="3600" dirty="0" err="1"/>
              <a:t>Don't</a:t>
            </a:r>
            <a:r>
              <a:rPr lang="it-IT" sz="3600" dirty="0"/>
              <a:t> </a:t>
            </a:r>
            <a:r>
              <a:rPr lang="it-IT" sz="3600" dirty="0" err="1"/>
              <a:t>try</a:t>
            </a:r>
            <a:r>
              <a:rPr lang="it-IT" sz="3600" dirty="0"/>
              <a:t> to do </a:t>
            </a:r>
            <a:r>
              <a:rPr lang="it-IT" sz="3600" dirty="0" err="1"/>
              <a:t>everything</a:t>
            </a:r>
            <a:r>
              <a:rPr lang="it-IT" sz="3600" dirty="0"/>
              <a:t> on </a:t>
            </a:r>
            <a:r>
              <a:rPr lang="it-IT" sz="3600" dirty="0" err="1"/>
              <a:t>your</a:t>
            </a:r>
            <a:r>
              <a:rPr lang="it-IT" sz="3600" dirty="0"/>
              <a:t> </a:t>
            </a:r>
            <a:r>
              <a:rPr lang="it-IT" sz="3600" dirty="0" err="1"/>
              <a:t>own</a:t>
            </a:r>
            <a:r>
              <a:rPr lang="it-IT" sz="3600" dirty="0"/>
              <a:t>, </a:t>
            </a:r>
            <a:r>
              <a:rPr lang="it-IT" sz="3600" dirty="0" err="1"/>
              <a:t>ask</a:t>
            </a:r>
            <a:r>
              <a:rPr lang="it-IT" sz="3600" dirty="0"/>
              <a:t> for a </a:t>
            </a:r>
            <a:r>
              <a:rPr lang="it-IT" sz="3600" dirty="0" err="1"/>
              <a:t>little</a:t>
            </a:r>
            <a:r>
              <a:rPr lang="it-IT" sz="3600" dirty="0"/>
              <a:t> </a:t>
            </a:r>
            <a:r>
              <a:rPr lang="it-IT" sz="3600" dirty="0" smtClean="0"/>
              <a:t>help</a:t>
            </a:r>
            <a:r>
              <a:rPr lang="en-US" sz="3600" dirty="0" smtClean="0"/>
              <a:t>”</a:t>
            </a:r>
            <a:endParaRPr lang="it-IT" sz="3600" dirty="0">
              <a:latin typeface="Times New Roman" panose="02020603050405020304" pitchFamily="18" charset="0"/>
              <a:cs typeface="Times New Roman" panose="02020603050405020304" pitchFamily="18" charset="0"/>
            </a:endParaRPr>
          </a:p>
        </p:txBody>
      </p:sp>
      <p:sp>
        <p:nvSpPr>
          <p:cNvPr id="2" name="CasellaDiTesto 1"/>
          <p:cNvSpPr txBox="1"/>
          <p:nvPr/>
        </p:nvSpPr>
        <p:spPr>
          <a:xfrm>
            <a:off x="17358767" y="42132425"/>
            <a:ext cx="6584874" cy="1569660"/>
          </a:xfrm>
          <a:prstGeom prst="rect">
            <a:avLst/>
          </a:prstGeom>
          <a:solidFill>
            <a:schemeClr val="bg1"/>
          </a:solidFill>
        </p:spPr>
        <p:txBody>
          <a:bodyPr wrap="square" rtlCol="0">
            <a:spAutoFit/>
          </a:bodyPr>
          <a:lstStyle/>
          <a:p>
            <a:r>
              <a:rPr lang="it-IT" sz="3200" b="1" dirty="0" smtClean="0">
                <a:solidFill>
                  <a:srgbClr val="13C2CB"/>
                </a:solidFill>
              </a:rPr>
              <a:t>PREVENTING </a:t>
            </a:r>
          </a:p>
          <a:p>
            <a:r>
              <a:rPr lang="it-IT" sz="3200" b="1" dirty="0" smtClean="0">
                <a:solidFill>
                  <a:srgbClr val="13C2CB"/>
                </a:solidFill>
              </a:rPr>
              <a:t>POST-NATAL DEPRESSION</a:t>
            </a:r>
          </a:p>
          <a:p>
            <a:r>
              <a:rPr lang="it-IT" sz="3200" b="1" dirty="0" smtClean="0">
                <a:solidFill>
                  <a:srgbClr val="13C2CB"/>
                </a:solidFill>
              </a:rPr>
              <a:t>AND FEELING LIKE YOURSELF AGAIN</a:t>
            </a:r>
            <a:endParaRPr lang="it-IT" sz="3200" b="1" dirty="0">
              <a:solidFill>
                <a:srgbClr val="13C2CB"/>
              </a:solidFill>
            </a:endParaRPr>
          </a:p>
        </p:txBody>
      </p:sp>
      <p:sp>
        <p:nvSpPr>
          <p:cNvPr id="5" name="Rettangolo 4"/>
          <p:cNvSpPr/>
          <p:nvPr/>
        </p:nvSpPr>
        <p:spPr>
          <a:xfrm>
            <a:off x="10739301" y="45941429"/>
            <a:ext cx="10873208" cy="338554"/>
          </a:xfrm>
          <a:prstGeom prst="rect">
            <a:avLst/>
          </a:prstGeom>
        </p:spPr>
        <p:txBody>
          <a:bodyPr wrap="square">
            <a:spAutoFit/>
          </a:bodyPr>
          <a:lstStyle/>
          <a:p>
            <a:r>
              <a:rPr lang="en-US" sz="1600" dirty="0"/>
              <a:t>We wish to thank Pietro Maiozzi, National Institute of Health, Rome, Italy, for his technical contribution to the poster preparation.</a:t>
            </a:r>
            <a:endParaRPr lang="it-IT" sz="1600" dirty="0"/>
          </a:p>
        </p:txBody>
      </p:sp>
    </p:spTree>
    <p:extLst>
      <p:ext uri="{BB962C8B-B14F-4D97-AF65-F5344CB8AC3E}">
        <p14:creationId xmlns:p14="http://schemas.microsoft.com/office/powerpoint/2010/main" val="178395549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622</TotalTime>
  <Words>437</Words>
  <Application>Microsoft Macintosh PowerPoint</Application>
  <PresentationFormat>Personalizzato</PresentationFormat>
  <Paragraphs>38</Paragraphs>
  <Slides>1</Slides>
  <Notes>0</Notes>
  <HiddenSlides>0</HiddenSlides>
  <MMClips>0</MMClips>
  <ScaleCrop>false</ScaleCrop>
  <HeadingPairs>
    <vt:vector size="4" baseType="variant">
      <vt:variant>
        <vt:lpstr>Tema</vt:lpstr>
      </vt:variant>
      <vt:variant>
        <vt:i4>1</vt:i4>
      </vt:variant>
      <vt:variant>
        <vt:lpstr>Titoli diapositive</vt:lpstr>
      </vt:variant>
      <vt:variant>
        <vt:i4>1</vt:i4>
      </vt:variant>
    </vt:vector>
  </HeadingPairs>
  <TitlesOfParts>
    <vt:vector size="2" baseType="lpstr">
      <vt:lpstr>Tema di Office</vt:lpstr>
      <vt:lpstr>Presentazione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Maiozzi Pietro</dc:creator>
  <cp:lastModifiedBy>Antonella Gigantesco</cp:lastModifiedBy>
  <cp:revision>31</cp:revision>
  <dcterms:created xsi:type="dcterms:W3CDTF">2013-10-07T12:02:53Z</dcterms:created>
  <dcterms:modified xsi:type="dcterms:W3CDTF">2013-12-04T11:50:41Z</dcterms:modified>
</cp:coreProperties>
</file>