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9" r:id="rId1"/>
    <p:sldMasterId id="2147483667" r:id="rId2"/>
    <p:sldMasterId id="2147483714" r:id="rId3"/>
  </p:sldMasterIdLst>
  <p:notesMasterIdLst>
    <p:notesMasterId r:id="rId7"/>
  </p:notesMasterIdLst>
  <p:sldIdLst>
    <p:sldId id="539" r:id="rId4"/>
    <p:sldId id="541" r:id="rId5"/>
    <p:sldId id="540" r:id="rId6"/>
  </p:sldIdLst>
  <p:sldSz cx="9144000" cy="5143500" type="screen16x9"/>
  <p:notesSz cx="6797675" cy="9926638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071">
          <p15:clr>
            <a:srgbClr val="A4A3A4"/>
          </p15:clr>
        </p15:guide>
        <p15:guide id="4" pos="11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5F55"/>
    <a:srgbClr val="CC0707"/>
    <a:srgbClr val="FEC643"/>
    <a:srgbClr val="FD8008"/>
    <a:srgbClr val="F7A10C"/>
    <a:srgbClr val="2BC025"/>
    <a:srgbClr val="67F951"/>
    <a:srgbClr val="FCFF76"/>
    <a:srgbClr val="E73624"/>
    <a:srgbClr val="D76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4B1156A-380E-4F78-BDF5-A606A8083BF9}" styleName="Stile medio 4 - Color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le con tema 2 - Color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4" autoAdjust="0"/>
    <p:restoredTop sz="87621" autoAdjust="0"/>
  </p:normalViewPr>
  <p:slideViewPr>
    <p:cSldViewPr>
      <p:cViewPr varScale="1">
        <p:scale>
          <a:sx n="139" d="100"/>
          <a:sy n="139" d="100"/>
        </p:scale>
        <p:origin x="486" y="-192"/>
      </p:cViewPr>
      <p:guideLst>
        <p:guide orient="horz" pos="1620"/>
        <p:guide pos="2880"/>
        <p:guide orient="horz" pos="3071"/>
        <p:guide pos="11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5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9/4/2019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7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400411" y="2533651"/>
            <a:ext cx="4398325" cy="9709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80000"/>
              </a:lnSpc>
              <a:defRPr sz="4000">
                <a:solidFill>
                  <a:srgbClr val="25305B"/>
                </a:solidFill>
                <a:latin typeface="Tahoma"/>
                <a:cs typeface="Tahom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5305B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139952" y="2355726"/>
            <a:ext cx="4506912" cy="106868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5305B"/>
                </a:solidFill>
                <a:effectLst/>
                <a:uLnTx/>
                <a:uFillTx/>
                <a:latin typeface="Tahoma"/>
                <a:cs typeface="Tahom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25305B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CLICK TO EDIT PRESENTATION TITLE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5305B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733" y="1362195"/>
            <a:ext cx="3846482" cy="31455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25305B"/>
                </a:solidFill>
                <a:latin typeface="Tahoma"/>
                <a:cs typeface="Tahoma"/>
              </a:defRPr>
            </a:lvl1pPr>
            <a:lvl2pPr>
              <a:defRPr sz="2400">
                <a:solidFill>
                  <a:srgbClr val="25305B"/>
                </a:solidFill>
                <a:latin typeface="Tahoma"/>
                <a:cs typeface="Tahoma"/>
              </a:defRPr>
            </a:lvl2pPr>
            <a:lvl3pPr>
              <a:defRPr sz="2400">
                <a:solidFill>
                  <a:srgbClr val="25305B"/>
                </a:solidFill>
                <a:latin typeface="Tahoma"/>
                <a:cs typeface="Tahoma"/>
              </a:defRPr>
            </a:lvl3pPr>
            <a:lvl4pPr>
              <a:defRPr sz="2400">
                <a:solidFill>
                  <a:srgbClr val="25305B"/>
                </a:solidFill>
                <a:latin typeface="Tahoma"/>
                <a:cs typeface="Tahoma"/>
              </a:defRPr>
            </a:lvl4pPr>
            <a:lvl5pPr>
              <a:defRPr sz="2400">
                <a:solidFill>
                  <a:srgbClr val="25305B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1099" y="582874"/>
            <a:ext cx="6808116" cy="779318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>
                <a:solidFill>
                  <a:srgbClr val="E9443F"/>
                </a:solidFill>
                <a:latin typeface="Tahoma"/>
                <a:cs typeface="Tahoma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21777" y="1362194"/>
            <a:ext cx="3846482" cy="31455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25305B"/>
                </a:solidFill>
                <a:latin typeface="Tahoma"/>
                <a:cs typeface="Tahoma"/>
              </a:defRPr>
            </a:lvl1pPr>
            <a:lvl2pPr>
              <a:defRPr sz="2400">
                <a:solidFill>
                  <a:srgbClr val="25305B"/>
                </a:solidFill>
                <a:latin typeface="Tahoma"/>
                <a:cs typeface="Tahoma"/>
              </a:defRPr>
            </a:lvl2pPr>
            <a:lvl3pPr>
              <a:defRPr sz="2400">
                <a:solidFill>
                  <a:srgbClr val="25305B"/>
                </a:solidFill>
                <a:latin typeface="Tahoma"/>
                <a:cs typeface="Tahoma"/>
              </a:defRPr>
            </a:lvl3pPr>
            <a:lvl4pPr>
              <a:defRPr sz="2400">
                <a:solidFill>
                  <a:srgbClr val="25305B"/>
                </a:solidFill>
                <a:latin typeface="Tahoma"/>
                <a:cs typeface="Tahoma"/>
              </a:defRPr>
            </a:lvl4pPr>
            <a:lvl5pPr>
              <a:defRPr sz="2400">
                <a:solidFill>
                  <a:srgbClr val="25305B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479347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A5B7-9B5D-0846-8451-D27D0226E5A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98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0965" y="1362193"/>
            <a:ext cx="7609570" cy="288817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20000"/>
              </a:spcBef>
              <a:buFont typeface="Arial"/>
              <a:defRPr lang="en-US" sz="2400" kern="1200" dirty="0">
                <a:solidFill>
                  <a:srgbClr val="25305B"/>
                </a:solidFill>
                <a:latin typeface="Tahoma"/>
                <a:ea typeface="+mn-ea"/>
                <a:cs typeface="Tahoma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0964" y="4284389"/>
            <a:ext cx="7609569" cy="246829"/>
          </a:xfrm>
          <a:prstGeom prst="rect">
            <a:avLst/>
          </a:prstGeom>
          <a:solidFill>
            <a:srgbClr val="2692A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0965" y="4306996"/>
            <a:ext cx="6917214" cy="1872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 algn="l"/>
            <a:r>
              <a:rPr lang="en-US" sz="1000" b="0">
                <a:solidFill>
                  <a:schemeClr val="bg1"/>
                </a:solidFill>
                <a:latin typeface="Tahoma"/>
                <a:cs typeface="Tahoma"/>
              </a:rPr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51099" y="582874"/>
            <a:ext cx="6659434" cy="779318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>
                <a:solidFill>
                  <a:srgbClr val="E9443F"/>
                </a:solidFill>
                <a:latin typeface="Tahoma"/>
                <a:cs typeface="Tahoma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479347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A5B7-9B5D-0846-8451-D27D0226E5A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32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Imag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0965" y="1362193"/>
            <a:ext cx="3800213" cy="28881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2400" kern="1200" dirty="0">
                <a:solidFill>
                  <a:srgbClr val="25305B"/>
                </a:solidFill>
                <a:latin typeface="Tahoma"/>
                <a:ea typeface="+mn-ea"/>
                <a:cs typeface="Tahoma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00964" y="4284389"/>
            <a:ext cx="3800213" cy="246829"/>
          </a:xfrm>
          <a:prstGeom prst="rect">
            <a:avLst/>
          </a:prstGeom>
          <a:solidFill>
            <a:srgbClr val="2692A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600967" y="4306996"/>
            <a:ext cx="3454451" cy="1872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/>
            </a:lvl1pPr>
          </a:lstStyle>
          <a:p>
            <a:pPr lvl="0" algn="l"/>
            <a:r>
              <a:rPr lang="en-US" sz="1000" b="0">
                <a:solidFill>
                  <a:schemeClr val="bg1"/>
                </a:solidFill>
                <a:latin typeface="Tahoma"/>
                <a:cs typeface="Tahoma"/>
              </a:rPr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551099" y="582874"/>
            <a:ext cx="6659434" cy="779318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>
                <a:solidFill>
                  <a:srgbClr val="E9443F"/>
                </a:solidFill>
                <a:latin typeface="Tahoma"/>
                <a:cs typeface="Tahoma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10322" y="1362193"/>
            <a:ext cx="3800213" cy="288817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2400" kern="1200" dirty="0">
                <a:solidFill>
                  <a:srgbClr val="25305B"/>
                </a:solidFill>
                <a:latin typeface="Tahoma"/>
                <a:ea typeface="+mn-ea"/>
                <a:cs typeface="Tahoma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4410322" y="4284389"/>
            <a:ext cx="3800213" cy="246829"/>
          </a:xfrm>
          <a:prstGeom prst="rect">
            <a:avLst/>
          </a:prstGeom>
          <a:solidFill>
            <a:srgbClr val="2692A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10325" y="4306996"/>
            <a:ext cx="3454451" cy="1872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/>
            </a:lvl1pPr>
          </a:lstStyle>
          <a:p>
            <a:pPr lvl="0" algn="l"/>
            <a:r>
              <a:rPr lang="en-US" sz="1000" b="0">
                <a:solidFill>
                  <a:schemeClr val="bg1"/>
                </a:solidFill>
                <a:latin typeface="Tahoma"/>
                <a:cs typeface="Tahoma"/>
              </a:rPr>
              <a:t>Click to edit Master text styles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479347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A5B7-9B5D-0846-8451-D27D0226E5A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32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4581657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479347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A5B7-9B5D-0846-8451-D27D0226E5A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97835" y="843558"/>
            <a:ext cx="6727573" cy="12571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97835" y="2109250"/>
            <a:ext cx="6727573" cy="1744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Tahoma"/>
                <a:cs typeface="Tahoma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Tahoma"/>
                <a:cs typeface="Tahoma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Tahoma"/>
                <a:cs typeface="Tahoma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56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2" cy="4584284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479347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A5B7-9B5D-0846-8451-D27D0226E5A3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97835" y="843558"/>
            <a:ext cx="6727573" cy="12571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97835" y="2109250"/>
            <a:ext cx="6727573" cy="1744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Tahoma"/>
                <a:cs typeface="Tahoma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Tahoma"/>
                <a:cs typeface="Tahoma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Tahoma"/>
                <a:cs typeface="Tahoma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394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ed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9144001" cy="460187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97835" y="843558"/>
            <a:ext cx="6727573" cy="12571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97835" y="2109250"/>
            <a:ext cx="6727573" cy="174482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solidFill>
                  <a:schemeClr val="bg1"/>
                </a:solidFill>
                <a:latin typeface="Tahoma"/>
                <a:cs typeface="Tahoma"/>
              </a:defRPr>
            </a:lvl2pPr>
            <a:lvl3pPr marL="914400" indent="0">
              <a:buNone/>
              <a:defRPr sz="2400">
                <a:solidFill>
                  <a:schemeClr val="bg1"/>
                </a:solidFill>
                <a:latin typeface="Tahoma"/>
                <a:cs typeface="Tahoma"/>
              </a:defRPr>
            </a:lvl3pPr>
            <a:lvl4pPr marL="1371600" indent="0">
              <a:buNone/>
              <a:defRPr sz="2400">
                <a:solidFill>
                  <a:schemeClr val="bg1"/>
                </a:solidFill>
                <a:latin typeface="Tahoma"/>
                <a:cs typeface="Tahoma"/>
              </a:defRPr>
            </a:lvl4pPr>
            <a:lvl5pPr marL="1828800" indent="0">
              <a:buNone/>
              <a:defRPr sz="2400">
                <a:solidFill>
                  <a:schemeClr val="bg1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479347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A5B7-9B5D-0846-8451-D27D0226E5A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94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4750737"/>
            <a:ext cx="9144000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8A7B4-618E-459B-A979-1EBD98BD73AC}" type="datetime1">
              <a:rPr lang="it-IT" smtClean="0"/>
              <a:t>04/09/2019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4B6-50FC-4CAA-B6BB-7E20EE4F9159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183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61A08-1ACC-4741-B1E7-C8DA2535B3FD}" type="datetime1">
              <a:rPr lang="it-IT" smtClean="0"/>
              <a:t>04/09/2019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4B6-50FC-4CAA-B6BB-7E20EE4F91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5580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57E9-2A90-42C8-A04A-84CEAB23B492}" type="datetime1">
              <a:rPr lang="it-IT" smtClean="0"/>
              <a:t>04/09/2019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744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19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62A7-B1F3-4032-BD4E-F44DF0CBA8DE}" type="datetime1">
              <a:rPr lang="it-IT" smtClean="0"/>
              <a:t>04/09/2019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4B6-50FC-4CAA-B6BB-7E20EE4F91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5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400411" y="2901462"/>
            <a:ext cx="4398325" cy="97092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80000"/>
              </a:lnSpc>
              <a:defRPr sz="4000">
                <a:solidFill>
                  <a:srgbClr val="25305B"/>
                </a:solidFill>
                <a:latin typeface="Tahoma"/>
                <a:cs typeface="Tahom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9443F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179888" y="1801168"/>
            <a:ext cx="4506912" cy="110029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25305B"/>
                </a:solidFill>
                <a:effectLst/>
                <a:uLnTx/>
                <a:uFillTx/>
                <a:latin typeface="Tahoma"/>
                <a:cs typeface="Tahom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25305B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CLICK TO EDIT PRESENTATION TITLE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5305B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 hasCustomPrompt="1"/>
          </p:nvPr>
        </p:nvSpPr>
        <p:spPr>
          <a:xfrm>
            <a:off x="3687746" y="3214215"/>
            <a:ext cx="4999055" cy="293639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9443F"/>
                </a:solidFill>
                <a:effectLst/>
                <a:uLnTx/>
                <a:uFillTx/>
                <a:latin typeface="Tahoma"/>
                <a:cs typeface="Tahom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9443F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Click to edit subtitle Slide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9443F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34CC8-FAE9-44DF-AA49-8632A9DEABF5}" type="datetime1">
              <a:rPr lang="it-IT" smtClean="0"/>
              <a:t>04/09/2019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33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0C3DB-BBFA-4C59-AB54-8B12B9923ACB}" type="datetime1">
              <a:rPr lang="it-IT" smtClean="0"/>
              <a:t>04/09/2019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21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8C2C6-D855-4359-8335-0C948EF1C253}" type="datetime1">
              <a:rPr lang="it-IT" smtClean="0"/>
              <a:t>04/09/2019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624B6-50FC-4CAA-B6BB-7E20EE4F91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761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BD390489-2E6C-4D28-869A-F3141BD36BD9}" type="datetime1">
              <a:rPr lang="it-IT" smtClean="0"/>
              <a:t>04/09/2019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1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EBBB-C7A6-4187-B00A-8D3CB8829946}" type="datetime1">
              <a:rPr lang="it-IT" smtClean="0"/>
              <a:t>04/09/2019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81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D4EF-F221-43D7-A5AA-3EE7953226DE}" type="datetime1">
              <a:rPr lang="it-IT" smtClean="0"/>
              <a:t>04/09/2019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98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F3A7-0CC6-49FF-B615-903E69691105}" type="datetime1">
              <a:rPr lang="it-IT" smtClean="0"/>
              <a:t>04/09/2019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65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139952" y="2355726"/>
            <a:ext cx="4506912" cy="1068684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25305B"/>
                </a:solidFill>
                <a:effectLst/>
                <a:uLnTx/>
                <a:uFillTx/>
                <a:latin typeface="Tahoma"/>
                <a:cs typeface="Tahom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25305B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CLICK TO EDIT PRESENTATION TITLE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5305B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5473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611082B0-1AD1-45AA-9739-0585B91091CF}" type="datetime1">
              <a:rPr lang="it-IT" smtClean="0"/>
              <a:t>04/09/2019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C01624B6-50FC-4CAA-B6BB-7E20EE4F91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13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DBF10EB3-E1C5-43BD-A6BD-5121D34E472D}" type="datetime1">
              <a:rPr lang="it-IT" smtClean="0"/>
              <a:t>04/09/2019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C01624B6-50FC-4CAA-B6BB-7E20EE4F915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9713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5C3071D6-5F57-4A36-B5FD-D9E5AFBB5000}" type="datetime1">
              <a:rPr lang="it-IT" smtClean="0"/>
              <a:t>04/09/2019</a:t>
            </a:fld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C01624B6-50FC-4CAA-B6BB-7E20EE4F915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0833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olo e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02870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grafico 2"/>
          <p:cNvSpPr>
            <a:spLocks noGrp="1"/>
          </p:cNvSpPr>
          <p:nvPr>
            <p:ph type="chart" idx="1"/>
          </p:nvPr>
        </p:nvSpPr>
        <p:spPr>
          <a:xfrm>
            <a:off x="457200" y="1485900"/>
            <a:ext cx="8229600" cy="3086100"/>
          </a:xfrm>
          <a:prstGeom prst="rect">
            <a:avLst/>
          </a:prstGeo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D716D4-B59A-4003-B92F-2FACB61ECDB0}" type="datetime1">
              <a:rPr lang="it-IT" smtClean="0"/>
              <a:t>04/09/2019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48A45D1-4FB8-4759-8624-2A7DC2E0B06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59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/>
          <a:lstStyle/>
          <a:p>
            <a:fld id="{91886867-EBF6-4CB8-84C6-19D1DB53FC91}" type="datetime1">
              <a:rPr lang="it-IT" smtClean="0"/>
              <a:t>04/09/2019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/>
          <a:lstStyle/>
          <a:p>
            <a:fld id="{C01624B6-50FC-4CAA-B6BB-7E20EE4F9159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551099" y="1627834"/>
            <a:ext cx="6808116" cy="27884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5305B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solidFill>
                  <a:srgbClr val="25305B"/>
                </a:solidFill>
                <a:latin typeface="Tahoma"/>
                <a:cs typeface="Tahoma"/>
              </a:defRPr>
            </a:lvl2pPr>
            <a:lvl3pPr marL="914400" indent="0">
              <a:buNone/>
              <a:defRPr sz="2400">
                <a:solidFill>
                  <a:srgbClr val="25305B"/>
                </a:solidFill>
                <a:latin typeface="Tahoma"/>
                <a:cs typeface="Tahoma"/>
              </a:defRPr>
            </a:lvl3pPr>
            <a:lvl4pPr marL="1371600" indent="0">
              <a:buNone/>
              <a:defRPr sz="2400">
                <a:solidFill>
                  <a:srgbClr val="25305B"/>
                </a:solidFill>
                <a:latin typeface="Tahoma"/>
                <a:cs typeface="Tahoma"/>
              </a:defRPr>
            </a:lvl4pPr>
            <a:lvl5pPr marL="1828800" indent="0">
              <a:buNone/>
              <a:defRPr sz="2400">
                <a:solidFill>
                  <a:srgbClr val="25305B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551099" y="582874"/>
            <a:ext cx="6808116" cy="779318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>
                <a:solidFill>
                  <a:srgbClr val="E9443F"/>
                </a:solidFill>
                <a:latin typeface="Tahoma"/>
                <a:cs typeface="Tahoma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479347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A5B7-9B5D-0846-8451-D27D0226E5A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29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Conten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1099" y="582874"/>
            <a:ext cx="6808116" cy="779318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>
                <a:solidFill>
                  <a:srgbClr val="E9443F"/>
                </a:solidFill>
                <a:latin typeface="Tahoma"/>
                <a:cs typeface="Tahoma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1551099" y="1362194"/>
            <a:ext cx="6808116" cy="31455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rgbClr val="25305B"/>
                </a:solidFill>
                <a:latin typeface="Tahoma"/>
                <a:cs typeface="Tahoma"/>
              </a:defRPr>
            </a:lvl1pPr>
            <a:lvl2pPr>
              <a:defRPr sz="2400">
                <a:solidFill>
                  <a:srgbClr val="25305B"/>
                </a:solidFill>
                <a:latin typeface="Tahoma"/>
                <a:cs typeface="Tahoma"/>
              </a:defRPr>
            </a:lvl2pPr>
            <a:lvl3pPr>
              <a:defRPr sz="2400">
                <a:solidFill>
                  <a:srgbClr val="25305B"/>
                </a:solidFill>
                <a:latin typeface="Tahoma"/>
                <a:cs typeface="Tahoma"/>
              </a:defRPr>
            </a:lvl3pPr>
            <a:lvl4pPr>
              <a:defRPr sz="2400">
                <a:solidFill>
                  <a:srgbClr val="25305B"/>
                </a:solidFill>
                <a:latin typeface="Tahoma"/>
                <a:cs typeface="Tahoma"/>
              </a:defRPr>
            </a:lvl4pPr>
            <a:lvl5pPr>
              <a:defRPr sz="2400">
                <a:solidFill>
                  <a:srgbClr val="25305B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479347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A5B7-9B5D-0846-8451-D27D0226E5A3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9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attern-01.png"/>
          <p:cNvPicPr>
            <a:picLocks noChangeAspect="1"/>
          </p:cNvPicPr>
          <p:nvPr/>
        </p:nvPicPr>
        <p:blipFill rotWithShape="1"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9265"/>
          <a:stretch/>
        </p:blipFill>
        <p:spPr>
          <a:xfrm>
            <a:off x="0" y="-534677"/>
            <a:ext cx="8054964" cy="4530917"/>
          </a:xfrm>
          <a:prstGeom prst="rect">
            <a:avLst/>
          </a:prstGeom>
        </p:spPr>
      </p:pic>
      <p:pic>
        <p:nvPicPr>
          <p:cNvPr id="9" name="Picture 8" descr="Crop3-02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3154165" cy="3753079"/>
          </a:xfrm>
          <a:prstGeom prst="rect">
            <a:avLst/>
          </a:prstGeom>
        </p:spPr>
      </p:pic>
      <p:pic>
        <p:nvPicPr>
          <p:cNvPr id="6" name="Picture 5" descr="MT EU 2017 LOGO-02.pn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516216" y="3579862"/>
            <a:ext cx="2211291" cy="1563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76" r:id="rId3"/>
    <p:sldLayoutId id="2147483677" r:id="rId4"/>
    <p:sldLayoutId id="2147483683" r:id="rId5"/>
    <p:sldLayoutId id="2147483684" r:id="rId6"/>
    <p:sldLayoutId id="214748368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op3-02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"/>
            <a:ext cx="1551098" cy="1845621"/>
          </a:xfrm>
          <a:prstGeom prst="rect">
            <a:avLst/>
          </a:prstGeom>
        </p:spPr>
      </p:pic>
      <p:pic>
        <p:nvPicPr>
          <p:cNvPr id="8" name="Picture 7" descr="pattern-01.pn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5852"/>
          <a:stretch/>
        </p:blipFill>
        <p:spPr>
          <a:xfrm rot="10800000">
            <a:off x="-335925" y="1284280"/>
            <a:ext cx="2442730" cy="3859220"/>
          </a:xfrm>
          <a:prstGeom prst="rect">
            <a:avLst/>
          </a:prstGeom>
        </p:spPr>
      </p:pic>
      <p:pic>
        <p:nvPicPr>
          <p:cNvPr id="10" name="Picture 9" descr="pattern-01.pn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1270" y="0"/>
            <a:ext cx="2442730" cy="385922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479347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A5B7-9B5D-0846-8451-D27D0226E5A3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1" name="Picture 10" descr="MT EU 2017 LOGO-02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452320" y="4443958"/>
            <a:ext cx="1294790" cy="91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3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80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567176"/>
              </p:ext>
            </p:extLst>
          </p:nvPr>
        </p:nvGraphicFramePr>
        <p:xfrm>
          <a:off x="179512" y="432078"/>
          <a:ext cx="8568952" cy="42999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79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52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2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9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Cod.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Ente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Dipartimento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Contatto e-mail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ARS Toscana - Agenzia Regionale di Sanità 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ASL n. 2 "Bassa Fiulana-Isontina"di Gorizia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ASST Spedali Civili di Brescia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Azienda Ospedaliera di Perugia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Azienda Ospedaliera Universitaria di Bologna Policlinico di Sant'Orsola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Azienda Ospedaliera Universitaria Integrata di Verona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Azienda Ospedaliera Universitaria Università degli Studi della Campania "Luigi Vanvitelli"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Azienda Ospedaliero Universitaria  "Maggiore della Carità" di Novara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Azienda Ospedaliero Universitaria Careggi di Firenze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Azienda Ospedaliero Universitaria Consorziale Policlinico di Bari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Azienda Sanitaria Universitaria Integra di Udine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Azienda USL di Bologna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IRCCS Istituto di Scienze Neurologiche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Azienda USL di Bologna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Istituto di Scienze Neurologiche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CRO di Aviano - IRCCS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1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Fondazione GIMBE Evidence for Health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1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Fondazione IRCCS Policlinico San Matteo di Pavia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1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Fondazione Policlinico Gemelli di Roma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1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Fondazione Santa Lucia IRCCS di Roma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IEO - Istituto Europeo di Oncologia - IRCCS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INMI Lazzaro Spallanzani IRCCS di Roma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1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IOG - Istituto Ortopedico Galeazzi - IRCCS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85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IRCCS Istituto di Ricerche Farmacologiche Mario Negri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79512" y="51470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0090"/>
                </a:solidFill>
              </a:rPr>
              <a:t>CENTRI COLLABORATORI SELEZIONATI - 1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4706162"/>
            <a:ext cx="576064" cy="4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1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178792"/>
              </p:ext>
            </p:extLst>
          </p:nvPr>
        </p:nvGraphicFramePr>
        <p:xfrm>
          <a:off x="179512" y="484704"/>
          <a:ext cx="8568952" cy="499198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2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2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3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Cod.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Ente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Dipartimento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Contatto e-mail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4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46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endParaRPr lang="it-IT" sz="900" baseline="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Politecnico di Milano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47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Azienda</a:t>
                      </a:r>
                      <a:r>
                        <a:rPr lang="it-IT" sz="9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 Socio-Sanitaria Territoriale di Lecco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7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Times New Roman"/>
                        </a:rPr>
                        <a:t>48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Times New Roman"/>
                        </a:rPr>
                        <a:t>Università degli</a:t>
                      </a:r>
                      <a:r>
                        <a:rPr lang="it-IT" sz="900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Times New Roman"/>
                        </a:rPr>
                        <a:t> Studi di Padova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Dip</a:t>
                      </a:r>
                      <a:r>
                        <a:rPr lang="it-IT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. Di Scien</a:t>
                      </a:r>
                      <a:r>
                        <a:rPr lang="it-IT" sz="9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ze Cardiologiche, Toraciche e Vascolari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3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</a:t>
                      </a: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Times New Roman"/>
                        </a:rPr>
                        <a:t>Università degli Studi di Milano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libri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2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50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Times New Roman"/>
                        </a:rPr>
                        <a:t>Azienda Ospedaliero Universitaria di Sassari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51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ＭＳ 明朝"/>
                          <a:cs typeface="Times New Roman"/>
                        </a:rPr>
                        <a:t>IRCCS Burlo Garofolo di Trieste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2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52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Azienda</a:t>
                      </a:r>
                      <a:r>
                        <a:rPr lang="it-IT" sz="9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it-IT" sz="900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Prov.le</a:t>
                      </a:r>
                      <a:r>
                        <a:rPr lang="it-IT" sz="9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 per i Servizi Sanitari Provincia Autonoma di Trento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9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53</a:t>
                      </a:r>
                      <a:r>
                        <a:rPr lang="it-IT" sz="9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 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IRCCS</a:t>
                      </a:r>
                      <a:r>
                        <a:rPr lang="it-IT" sz="900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 Istituto Giannina Gaslini di Genova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8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1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1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1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1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1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85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79512" y="62087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0090"/>
                </a:solidFill>
              </a:rPr>
              <a:t>CENTRI COLLABORATORI SELEZIONATI - </a:t>
            </a:r>
            <a:r>
              <a:rPr lang="it-IT" sz="2000" b="1" dirty="0" smtClean="0">
                <a:solidFill>
                  <a:srgbClr val="000090"/>
                </a:solidFill>
              </a:rPr>
              <a:t>3</a:t>
            </a:r>
            <a:endParaRPr lang="it-IT" sz="2000" b="1" dirty="0">
              <a:solidFill>
                <a:srgbClr val="00009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4706162"/>
            <a:ext cx="576064" cy="4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9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547189"/>
              </p:ext>
            </p:extLst>
          </p:nvPr>
        </p:nvGraphicFramePr>
        <p:xfrm>
          <a:off x="107504" y="283376"/>
          <a:ext cx="8640960" cy="444861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6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97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Cod.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6580" algn="l"/>
                        </a:tabLs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Ente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Dipartimento</a:t>
                      </a:r>
                      <a:endParaRPr lang="it-IT" sz="9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Contatto e-mail</a:t>
                      </a:r>
                      <a:endParaRPr lang="it-IT" sz="9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5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endParaRPr lang="it-IT" sz="9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IRST - Istituto Scientifico Romagnolo per lo Studio e la Cura dei Tumori - IRCCS</a:t>
                      </a:r>
                      <a:endParaRPr lang="it-IT" sz="900" b="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1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54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ISMETT (Istituto Mediterraneo per i Trapianti e Terapie ad Alta Specializzazione) IRCCS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Ospedale Cottolengo di Torino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56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Ospedale Pediatrico Bambino Gesù di Roma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Regione Emilia Romagna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Agenzia Sanitaria e Sociale Regionale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Regione Emilia Romagna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Direzione Generale Cura della Persona, Salute e Welfare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9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Regione Lazio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D/EP - Dipartimento di Epidemiologia del SSR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Regione Lombardia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Direzione Generale Welfare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5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31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Regione Umbria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Giunta Regionale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Regione Veneto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Azienda Zero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Sapienza Università di Roma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Facoltà di Medicina e Odontoiatria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61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Scuola Universitaria Superiore Sant'Anna di Pisa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Università Cattolica S.C. di Roma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CERISMAS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1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Università Cattolica S.C. di Roma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Calibri"/>
                          <a:ea typeface="ＭＳ 明朝"/>
                          <a:cs typeface="Times New Roman"/>
                        </a:rPr>
                        <a:t>ALTEMS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1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Università degli Studi di Firenze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Dipartimento di Scienze della Salute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1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Università degli Studi di Genova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Dipartimento di Scienze della Salute 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1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Università degli Studi di Milano Bicocca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CESP - Centro di Studio e Ricerca sulla Sanità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1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Università degli Studi di Napoli "Federico II"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Dipartimento di Ingegneria Industriale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Università degli Studi di Palermo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Dip. Di Scienze per la Promozione della Salute e Materno-Infantile "G. D'Alessandro"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4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Università degli Studi di Roma "Foro Italico"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1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Università degli Studi di Udine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Dipartimento di Area Medica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8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Università di Milano - Bicocca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Centro Healthcare Research &amp; Pharmacoepidemiology</a:t>
                      </a:r>
                      <a:endParaRPr lang="it-IT" sz="9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58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</a:t>
                      </a:r>
                      <a:endParaRPr lang="it-IT" sz="900" b="0">
                        <a:solidFill>
                          <a:srgbClr val="E36C0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Università di Milano - Bocconi</a:t>
                      </a:r>
                      <a:endParaRPr lang="it-IT" sz="900" b="0" dirty="0">
                        <a:solidFill>
                          <a:srgbClr val="E36C0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CERGAS</a:t>
                      </a:r>
                      <a:endParaRPr lang="it-IT" sz="900" b="0">
                        <a:solidFill>
                          <a:srgbClr val="E36C0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900" b="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it-IT" sz="900" b="0" dirty="0">
                        <a:solidFill>
                          <a:srgbClr val="E36C0A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E48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107504" y="-92546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000090"/>
                </a:solidFill>
              </a:rPr>
              <a:t>CENTRI COLLABORATORI SELEZIONATI - 2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424" y="4659982"/>
            <a:ext cx="576064" cy="40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21462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New Presidency 4.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ttiv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New Presidency 4.3</Template>
  <TotalTime>0</TotalTime>
  <Words>504</Words>
  <Application>Microsoft Office PowerPoint</Application>
  <PresentationFormat>Presentazione su schermo (16:9)</PresentationFormat>
  <Paragraphs>247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</vt:i4>
      </vt:variant>
    </vt:vector>
  </HeadingPairs>
  <TitlesOfParts>
    <vt:vector size="13" baseType="lpstr">
      <vt:lpstr>ＭＳ 明朝</vt:lpstr>
      <vt:lpstr>Arial</vt:lpstr>
      <vt:lpstr>Calibri</vt:lpstr>
      <vt:lpstr>Calibri Light</vt:lpstr>
      <vt:lpstr>Cambria</vt:lpstr>
      <vt:lpstr>Tahoma</vt:lpstr>
      <vt:lpstr>Times New Roman</vt:lpstr>
      <vt:lpstr>Theme New Presidency 4.3</vt:lpstr>
      <vt:lpstr>Body Slides</vt:lpstr>
      <vt:lpstr>Retrospettivo</vt:lpstr>
      <vt:lpstr>Presentazione standard di PowerPoint</vt:lpstr>
      <vt:lpstr>Presentazione standard di PowerPoint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2016-11-14T09:29:46Z</dcterms:created>
  <dcterms:modified xsi:type="dcterms:W3CDTF">2019-09-04T10:51:51Z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0</vt:i4>
  </property>
  <property fmtid="{D5CDD505-2E9C-101B-9397-08002B2CF9AE}" pid="3" name="_Version">
    <vt:lpwstr>12.0.4518</vt:lpwstr>
  </property>
</Properties>
</file>