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1"/>
  </p:sldMasterIdLst>
  <p:notesMasterIdLst>
    <p:notesMasterId r:id="rId19"/>
  </p:notesMasterIdLst>
  <p:sldIdLst>
    <p:sldId id="268" r:id="rId2"/>
    <p:sldId id="280" r:id="rId3"/>
    <p:sldId id="272" r:id="rId4"/>
    <p:sldId id="284" r:id="rId5"/>
    <p:sldId id="287" r:id="rId6"/>
    <p:sldId id="286" r:id="rId7"/>
    <p:sldId id="276" r:id="rId8"/>
    <p:sldId id="277" r:id="rId9"/>
    <p:sldId id="291" r:id="rId10"/>
    <p:sldId id="292" r:id="rId11"/>
    <p:sldId id="296" r:id="rId12"/>
    <p:sldId id="278" r:id="rId13"/>
    <p:sldId id="288" r:id="rId14"/>
    <p:sldId id="290" r:id="rId15"/>
    <p:sldId id="294" r:id="rId16"/>
    <p:sldId id="289" r:id="rId17"/>
    <p:sldId id="283" r:id="rId18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73D"/>
    <a:srgbClr val="FAC81A"/>
    <a:srgbClr val="00B0F0"/>
    <a:srgbClr val="FF99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267" autoAdjust="0"/>
  </p:normalViewPr>
  <p:slideViewPr>
    <p:cSldViewPr snapToGrid="0" snapToObjects="1">
      <p:cViewPr varScale="1">
        <p:scale>
          <a:sx n="49" d="100"/>
          <a:sy n="49" d="100"/>
        </p:scale>
        <p:origin x="17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537B7BB3-2DAE-2047-B912-3ADFE87EC276}" type="datetimeFigureOut">
              <a:rPr lang="en-US" smtClean="0"/>
              <a:t>10/3/2019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D03175A4-93D1-634C-8EA8-40CF2547FF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777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49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172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832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83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832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832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126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5558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021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9568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698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846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846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126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35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0126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175A4-93D1-634C-8EA8-40CF2547FFBC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694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628" y="140043"/>
            <a:ext cx="717123" cy="6717957"/>
          </a:xfrm>
          <a:prstGeom prst="rect">
            <a:avLst/>
          </a:prstGeom>
        </p:spPr>
      </p:pic>
      <p:sp>
        <p:nvSpPr>
          <p:cNvPr id="4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lvl1pPr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99A7AB9E-5A61-4154-98E5-79E7B3892B0B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99A7AB9E-5A61-4154-98E5-79E7B3892B0B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7AB9E-5A61-4154-98E5-79E7B3892B0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4" r:id="rId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21" y="354629"/>
            <a:ext cx="1266371" cy="1835526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1152166" y="5105401"/>
            <a:ext cx="396047" cy="16835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68501" b="-15201"/>
          <a:stretch/>
        </p:blipFill>
        <p:spPr>
          <a:xfrm>
            <a:off x="7819339" y="364985"/>
            <a:ext cx="720299" cy="429359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756382" y="4044462"/>
            <a:ext cx="348358" cy="27445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Gruppo 2"/>
          <p:cNvGrpSpPr/>
          <p:nvPr/>
        </p:nvGrpSpPr>
        <p:grpSpPr>
          <a:xfrm>
            <a:off x="1801398" y="659276"/>
            <a:ext cx="6378091" cy="1152343"/>
            <a:chOff x="1801398" y="659276"/>
            <a:chExt cx="6378091" cy="1152343"/>
          </a:xfrm>
        </p:grpSpPr>
        <p:sp>
          <p:nvSpPr>
            <p:cNvPr id="13" name="CasellaDiTesto 12"/>
            <p:cNvSpPr txBox="1"/>
            <p:nvPr/>
          </p:nvSpPr>
          <p:spPr>
            <a:xfrm>
              <a:off x="2563272" y="1042178"/>
              <a:ext cx="561621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4400" b="1" dirty="0" smtClean="0">
                  <a:solidFill>
                    <a:srgbClr val="0070C0"/>
                  </a:solidFill>
                </a:rPr>
                <a:t>H</a:t>
              </a:r>
              <a:r>
                <a:rPr lang="it-IT" sz="3200" b="1" dirty="0" smtClean="0">
                  <a:solidFill>
                    <a:srgbClr val="0070C0"/>
                  </a:solidFill>
                </a:rPr>
                <a:t>EALTH </a:t>
              </a:r>
              <a:r>
                <a:rPr lang="it-IT" sz="4400" b="1" dirty="0">
                  <a:solidFill>
                    <a:srgbClr val="0070C0"/>
                  </a:solidFill>
                </a:rPr>
                <a:t>E</a:t>
              </a:r>
              <a:r>
                <a:rPr lang="it-IT" sz="3200" b="1" dirty="0" smtClean="0">
                  <a:solidFill>
                    <a:srgbClr val="0070C0"/>
                  </a:solidFill>
                </a:rPr>
                <a:t>QUITY </a:t>
              </a:r>
              <a:r>
                <a:rPr lang="it-IT" sz="4400" b="1" dirty="0">
                  <a:solidFill>
                    <a:srgbClr val="0070C0"/>
                  </a:solidFill>
                </a:rPr>
                <a:t>E</a:t>
              </a:r>
              <a:r>
                <a:rPr lang="it-IT" sz="3200" b="1" dirty="0" smtClean="0">
                  <a:solidFill>
                    <a:srgbClr val="0070C0"/>
                  </a:solidFill>
                </a:rPr>
                <a:t>UROPE</a:t>
              </a:r>
              <a:endParaRPr lang="es-ES" sz="3200" b="1" dirty="0">
                <a:solidFill>
                  <a:srgbClr val="0070C0"/>
                </a:solidFill>
              </a:endParaRPr>
            </a:p>
          </p:txBody>
        </p:sp>
        <p:sp>
          <p:nvSpPr>
            <p:cNvPr id="51" name="Rettangolo 50"/>
            <p:cNvSpPr/>
            <p:nvPr/>
          </p:nvSpPr>
          <p:spPr>
            <a:xfrm>
              <a:off x="1801398" y="659276"/>
              <a:ext cx="374153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4000" b="1" dirty="0">
                  <a:solidFill>
                    <a:srgbClr val="FFC000"/>
                  </a:solidFill>
                </a:rPr>
                <a:t>J</a:t>
              </a:r>
              <a:r>
                <a:rPr lang="it-IT" sz="3200" b="1" dirty="0">
                  <a:solidFill>
                    <a:srgbClr val="FFC000"/>
                  </a:solidFill>
                </a:rPr>
                <a:t>OINT </a:t>
              </a:r>
              <a:r>
                <a:rPr lang="it-IT" sz="4000" b="1" dirty="0">
                  <a:solidFill>
                    <a:srgbClr val="FFC000"/>
                  </a:solidFill>
                </a:rPr>
                <a:t>A</a:t>
              </a:r>
              <a:r>
                <a:rPr lang="it-IT" sz="3200" b="1" dirty="0">
                  <a:solidFill>
                    <a:srgbClr val="FFC000"/>
                  </a:solidFill>
                </a:rPr>
                <a:t>CTION </a:t>
              </a:r>
            </a:p>
          </p:txBody>
        </p:sp>
      </p:grpSp>
      <p:sp>
        <p:nvSpPr>
          <p:cNvPr id="52" name="CasellaDiTesto 51"/>
          <p:cNvSpPr txBox="1"/>
          <p:nvPr/>
        </p:nvSpPr>
        <p:spPr>
          <a:xfrm>
            <a:off x="2353773" y="2307286"/>
            <a:ext cx="5825716" cy="523220"/>
          </a:xfrm>
          <a:prstGeom prst="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it-IT" sz="2400" b="1" dirty="0" smtClean="0">
                <a:solidFill>
                  <a:schemeClr val="bg1"/>
                </a:solidFill>
              </a:rPr>
              <a:t>    </a:t>
            </a:r>
            <a:r>
              <a:rPr lang="it-IT" sz="2800" b="1" dirty="0" smtClean="0">
                <a:solidFill>
                  <a:schemeClr val="bg1"/>
                </a:solidFill>
              </a:rPr>
              <a:t>Joint Action Management Plan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2385534" y="3114488"/>
            <a:ext cx="5148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Work Package N 1 – Management of Action</a:t>
            </a:r>
          </a:p>
          <a:p>
            <a:r>
              <a:rPr lang="it-IT" i="1" dirty="0" smtClean="0">
                <a:solidFill>
                  <a:schemeClr val="bg1">
                    <a:lumMod val="50000"/>
                  </a:schemeClr>
                </a:solidFill>
              </a:rPr>
              <a:t>Istituto Superiore di Sanità, </a:t>
            </a:r>
            <a:r>
              <a:rPr lang="it-IT" i="1" dirty="0" err="1" smtClean="0">
                <a:solidFill>
                  <a:schemeClr val="bg1">
                    <a:lumMod val="50000"/>
                  </a:schemeClr>
                </a:solidFill>
              </a:rPr>
              <a:t>Italy</a:t>
            </a:r>
            <a:endParaRPr lang="es-E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3418881" y="5556153"/>
            <a:ext cx="2983409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defTabSz="447675"/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Rome, 04 </a:t>
            </a:r>
            <a:r>
              <a:rPr lang="it-IT" b="1" dirty="0" err="1" smtClean="0">
                <a:solidFill>
                  <a:schemeClr val="accent6">
                    <a:lumMod val="75000"/>
                  </a:schemeClr>
                </a:solidFill>
              </a:rPr>
              <a:t>October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 2019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0" name="Rettangolo 69"/>
          <p:cNvSpPr/>
          <p:nvPr/>
        </p:nvSpPr>
        <p:spPr>
          <a:xfrm>
            <a:off x="334320" y="2374900"/>
            <a:ext cx="379933" cy="441409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ttangolo 1"/>
          <p:cNvSpPr/>
          <p:nvPr/>
        </p:nvSpPr>
        <p:spPr>
          <a:xfrm>
            <a:off x="3379283" y="4920735"/>
            <a:ext cx="3023007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JAHEE General Assembly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85534" y="4023707"/>
            <a:ext cx="4788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Raffaella Bucciardini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5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02727" y="94601"/>
            <a:ext cx="7170758" cy="63963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algn="ctr"/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2</a:t>
            </a:fld>
            <a:endParaRPr lang="it-IT" dirty="0"/>
          </a:p>
        </p:txBody>
      </p:sp>
      <p:pic>
        <p:nvPicPr>
          <p:cNvPr id="5" name="Immagine 4" descr="C:\Users\Bucciardini_raffaell\Desktop\infografica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727" y="1099691"/>
            <a:ext cx="6884276" cy="48912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/>
          <p:cNvSpPr txBox="1"/>
          <p:nvPr/>
        </p:nvSpPr>
        <p:spPr>
          <a:xfrm>
            <a:off x="1734215" y="136634"/>
            <a:ext cx="6747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Scheme</a:t>
            </a:r>
            <a:r>
              <a:rPr lang="it-IT" sz="2800" b="1" cap="all" dirty="0" smtClean="0">
                <a:solidFill>
                  <a:schemeClr val="bg1"/>
                </a:solidFill>
              </a:rPr>
              <a:t> of the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jahee</a:t>
            </a:r>
            <a:r>
              <a:rPr lang="it-IT" sz="2800" b="1" cap="all" dirty="0" smtClean="0">
                <a:solidFill>
                  <a:schemeClr val="bg1"/>
                </a:solidFill>
              </a:rPr>
              <a:t>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structure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sp>
        <p:nvSpPr>
          <p:cNvPr id="3" name="Ovale 2"/>
          <p:cNvSpPr/>
          <p:nvPr/>
        </p:nvSpPr>
        <p:spPr>
          <a:xfrm>
            <a:off x="3598332" y="1811867"/>
            <a:ext cx="4478867" cy="21420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06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90073" y="294290"/>
            <a:ext cx="7433517" cy="74623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082565" y="2666554"/>
            <a:ext cx="79878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A first amendment is going to be submitted.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748008" y="405796"/>
            <a:ext cx="4228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What</a:t>
            </a:r>
            <a:r>
              <a:rPr lang="it-IT" sz="2800" b="1" cap="all" dirty="0" smtClean="0">
                <a:solidFill>
                  <a:schemeClr val="bg1"/>
                </a:solidFill>
              </a:rPr>
              <a:t>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Has</a:t>
            </a:r>
            <a:r>
              <a:rPr lang="it-IT" sz="2800" b="1" cap="all" dirty="0" smtClean="0">
                <a:solidFill>
                  <a:schemeClr val="bg1"/>
                </a:solidFill>
              </a:rPr>
              <a:t>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ChaNged</a:t>
            </a:r>
            <a:r>
              <a:rPr lang="it-IT" sz="2800" b="1" cap="all" dirty="0" smtClean="0">
                <a:solidFill>
                  <a:schemeClr val="bg1"/>
                </a:solidFill>
              </a:rPr>
              <a:t>?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90073" y="294290"/>
            <a:ext cx="7433517" cy="74623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451419" y="388798"/>
            <a:ext cx="5110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Participating</a:t>
            </a:r>
            <a:r>
              <a:rPr lang="it-IT" sz="2800" b="1" cap="all" dirty="0" smtClean="0">
                <a:solidFill>
                  <a:schemeClr val="bg1"/>
                </a:solidFill>
              </a:rPr>
              <a:t>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CountrIEs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16" y="1249307"/>
            <a:ext cx="5105400" cy="547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23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90071" y="165785"/>
            <a:ext cx="7433517" cy="74623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451419" y="277291"/>
            <a:ext cx="5110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Participating</a:t>
            </a:r>
            <a:r>
              <a:rPr lang="it-IT" sz="2800" b="1" cap="all" dirty="0" smtClean="0">
                <a:solidFill>
                  <a:schemeClr val="bg1"/>
                </a:solidFill>
              </a:rPr>
              <a:t> </a:t>
            </a:r>
            <a:r>
              <a:rPr lang="it-IT" sz="2800" b="1" cap="all" dirty="0" err="1" smtClean="0">
                <a:solidFill>
                  <a:schemeClr val="bg1"/>
                </a:solidFill>
              </a:rPr>
              <a:t>CountrIEs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419" y="1009187"/>
            <a:ext cx="4822824" cy="565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46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90073" y="294290"/>
            <a:ext cx="7433517" cy="74623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208685" y="2185562"/>
            <a:ext cx="73066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In total:</a:t>
            </a:r>
          </a:p>
          <a:p>
            <a:pPr algn="ctr"/>
            <a:r>
              <a:rPr lang="en-US" sz="2400" b="1" dirty="0" smtClean="0">
                <a:solidFill>
                  <a:srgbClr val="19173D"/>
                </a:solidFill>
              </a:rPr>
              <a:t>27 Deliverables </a:t>
            </a:r>
          </a:p>
          <a:p>
            <a:pPr algn="ctr"/>
            <a:r>
              <a:rPr lang="en-US" sz="2400" b="1" dirty="0" smtClean="0">
                <a:solidFill>
                  <a:srgbClr val="19173D"/>
                </a:solidFill>
              </a:rPr>
              <a:t>45 Milestones</a:t>
            </a:r>
          </a:p>
          <a:p>
            <a:pPr algn="ctr"/>
            <a:endParaRPr lang="en-US" sz="2400" dirty="0">
              <a:solidFill>
                <a:srgbClr val="19173D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Some changes were made with respect to deliverables and milestones delivery dates.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400" b="1" dirty="0">
              <a:solidFill>
                <a:srgbClr val="C00000"/>
              </a:solidFill>
            </a:endParaRPr>
          </a:p>
          <a:p>
            <a:pPr algn="ctr"/>
            <a:endParaRPr lang="en-US" sz="2400" b="1" dirty="0" smtClean="0">
              <a:solidFill>
                <a:srgbClr val="C00000"/>
              </a:solidFill>
            </a:endParaRPr>
          </a:p>
          <a:p>
            <a:pPr algn="ctr"/>
            <a:endParaRPr lang="en-US" sz="2400" b="1" dirty="0">
              <a:solidFill>
                <a:srgbClr val="C00000"/>
              </a:solidFill>
            </a:endParaRPr>
          </a:p>
          <a:p>
            <a:pPr algn="ctr"/>
            <a:endParaRPr lang="en-US" sz="2400" dirty="0" smtClean="0">
              <a:solidFill>
                <a:srgbClr val="19173D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886425" y="405796"/>
            <a:ext cx="6246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DELIVERABLEs</a:t>
            </a:r>
            <a:r>
              <a:rPr lang="it-IT" sz="2800" b="1" cap="all" dirty="0" smtClean="0">
                <a:solidFill>
                  <a:schemeClr val="bg1"/>
                </a:solidFill>
              </a:rPr>
              <a:t> AND MILESTONES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426705" y="168171"/>
            <a:ext cx="7170758" cy="48347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3520963" y="168172"/>
            <a:ext cx="2956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delivErables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826977"/>
            <a:ext cx="4225853" cy="588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46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147487" y="127358"/>
            <a:ext cx="7170758" cy="48347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algn="ctr"/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617313" y="128832"/>
            <a:ext cx="2510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err="1" smtClean="0">
                <a:solidFill>
                  <a:schemeClr val="bg1"/>
                </a:solidFill>
              </a:rPr>
              <a:t>milestones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532" y="748265"/>
            <a:ext cx="4910668" cy="597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8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147487" y="127358"/>
            <a:ext cx="7170758" cy="48347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algn="ctr"/>
            <a:endParaRPr lang="it-IT" sz="40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251553" y="107486"/>
            <a:ext cx="352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 smtClean="0">
                <a:solidFill>
                  <a:schemeClr val="bg1"/>
                </a:solidFill>
              </a:rPr>
              <a:t>WP1-milestones</a:t>
            </a:r>
            <a:endParaRPr lang="it-IT" sz="2800" b="1" cap="all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532" y="748265"/>
            <a:ext cx="4910668" cy="597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e 2"/>
          <p:cNvSpPr/>
          <p:nvPr/>
        </p:nvSpPr>
        <p:spPr>
          <a:xfrm>
            <a:off x="2277532" y="990599"/>
            <a:ext cx="4704928" cy="12039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42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10</a:t>
            </a:fld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455" y="331678"/>
            <a:ext cx="4879327" cy="638979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52097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11</a:t>
            </a:fld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275" y="95522"/>
            <a:ext cx="5275208" cy="662595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4321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12</a:t>
            </a:fld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343429"/>
            <a:ext cx="4380442" cy="623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94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13</a:t>
            </a:fld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956203"/>
            <a:ext cx="5723466" cy="397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521192" y="5283201"/>
            <a:ext cx="6994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C00000"/>
                </a:solidFill>
              </a:rPr>
              <a:t>Milestone</a:t>
            </a:r>
            <a:r>
              <a:rPr lang="it-IT" b="1" dirty="0" smtClean="0">
                <a:solidFill>
                  <a:srgbClr val="C00000"/>
                </a:solidFill>
              </a:rPr>
              <a:t> 1.5:</a:t>
            </a:r>
          </a:p>
          <a:p>
            <a:pPr algn="ctr"/>
            <a:r>
              <a:rPr lang="it-IT" b="1" dirty="0" smtClean="0">
                <a:solidFill>
                  <a:srgbClr val="C00000"/>
                </a:solidFill>
              </a:rPr>
              <a:t>A first meeting </a:t>
            </a:r>
            <a:r>
              <a:rPr lang="it-IT" b="1" dirty="0" err="1" smtClean="0">
                <a:solidFill>
                  <a:srgbClr val="C00000"/>
                </a:solidFill>
              </a:rPr>
              <a:t>between</a:t>
            </a:r>
            <a:r>
              <a:rPr lang="it-IT" b="1" dirty="0" smtClean="0">
                <a:solidFill>
                  <a:srgbClr val="C00000"/>
                </a:solidFill>
              </a:rPr>
              <a:t> Steering </a:t>
            </a:r>
            <a:r>
              <a:rPr lang="it-IT" b="1" dirty="0" err="1" smtClean="0">
                <a:solidFill>
                  <a:srgbClr val="C00000"/>
                </a:solidFill>
              </a:rPr>
              <a:t>Committee</a:t>
            </a:r>
            <a:r>
              <a:rPr lang="it-IT" b="1" dirty="0" smtClean="0">
                <a:solidFill>
                  <a:srgbClr val="C00000"/>
                </a:solidFill>
              </a:rPr>
              <a:t> and the PAB/SAB</a:t>
            </a:r>
          </a:p>
          <a:p>
            <a:pPr algn="ctr"/>
            <a:r>
              <a:rPr lang="it-IT" b="1" dirty="0" err="1" smtClean="0">
                <a:solidFill>
                  <a:srgbClr val="C00000"/>
                </a:solidFill>
              </a:rPr>
              <a:t>was</a:t>
            </a:r>
            <a:r>
              <a:rPr lang="it-IT" b="1" dirty="0" smtClean="0">
                <a:solidFill>
                  <a:srgbClr val="C00000"/>
                </a:solidFill>
              </a:rPr>
              <a:t> </a:t>
            </a:r>
            <a:r>
              <a:rPr lang="it-IT" b="1" dirty="0" err="1" smtClean="0">
                <a:solidFill>
                  <a:srgbClr val="C00000"/>
                </a:solidFill>
              </a:rPr>
              <a:t>held</a:t>
            </a:r>
            <a:r>
              <a:rPr lang="it-IT" b="1" dirty="0" smtClean="0">
                <a:solidFill>
                  <a:srgbClr val="C00000"/>
                </a:solidFill>
              </a:rPr>
              <a:t> on </a:t>
            </a:r>
            <a:r>
              <a:rPr lang="it-IT" b="1" dirty="0" err="1" smtClean="0">
                <a:solidFill>
                  <a:srgbClr val="C00000"/>
                </a:solidFill>
              </a:rPr>
              <a:t>January</a:t>
            </a:r>
            <a:r>
              <a:rPr lang="it-IT" b="1" dirty="0" smtClean="0">
                <a:solidFill>
                  <a:srgbClr val="C00000"/>
                </a:solidFill>
              </a:rPr>
              <a:t> 2019</a:t>
            </a:r>
            <a:endParaRPr lang="it-I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7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344592" y="295171"/>
            <a:ext cx="7170758" cy="48347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it-IT" sz="2000" b="1" dirty="0" smtClean="0">
                <a:solidFill>
                  <a:schemeClr val="bg1"/>
                </a:solidFill>
              </a:rPr>
              <a:t>M1.6 </a:t>
            </a:r>
            <a:r>
              <a:rPr lang="it-IT" sz="2000" b="1" dirty="0">
                <a:solidFill>
                  <a:schemeClr val="bg1"/>
                </a:solidFill>
              </a:rPr>
              <a:t>Intermediate </a:t>
            </a:r>
            <a:r>
              <a:rPr lang="it-IT" sz="2000" b="1" dirty="0" err="1" smtClean="0">
                <a:solidFill>
                  <a:schemeClr val="bg1"/>
                </a:solidFill>
              </a:rPr>
              <a:t>technical</a:t>
            </a:r>
            <a:r>
              <a:rPr lang="it-IT" sz="2000" b="1" dirty="0" smtClean="0">
                <a:solidFill>
                  <a:schemeClr val="bg1"/>
                </a:solidFill>
              </a:rPr>
              <a:t> and </a:t>
            </a:r>
            <a:r>
              <a:rPr lang="it-IT" sz="2000" b="1" dirty="0" err="1" smtClean="0">
                <a:solidFill>
                  <a:schemeClr val="bg1"/>
                </a:solidFill>
              </a:rPr>
              <a:t>financial</a:t>
            </a:r>
            <a:r>
              <a:rPr lang="it-IT" sz="2000" b="1" dirty="0" smtClean="0">
                <a:solidFill>
                  <a:schemeClr val="bg1"/>
                </a:solidFill>
              </a:rPr>
              <a:t> report </a:t>
            </a:r>
            <a:endParaRPr lang="en-US" sz="2000" b="1" baseline="30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344592" y="2684658"/>
            <a:ext cx="70326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C00000"/>
                </a:solidFill>
              </a:rPr>
              <a:t>The NEXT </a:t>
            </a:r>
            <a:r>
              <a:rPr lang="it-IT" sz="2000" b="1" dirty="0" err="1" smtClean="0">
                <a:solidFill>
                  <a:srgbClr val="C00000"/>
                </a:solidFill>
              </a:rPr>
              <a:t>milestone</a:t>
            </a:r>
            <a:r>
              <a:rPr lang="it-IT" sz="2000" b="1" dirty="0" smtClean="0">
                <a:solidFill>
                  <a:srgbClr val="C00000"/>
                </a:solidFill>
              </a:rPr>
              <a:t> </a:t>
            </a:r>
            <a:r>
              <a:rPr lang="it-IT" sz="2000" b="1" dirty="0" err="1" smtClean="0">
                <a:solidFill>
                  <a:srgbClr val="C00000"/>
                </a:solidFill>
              </a:rPr>
              <a:t>is</a:t>
            </a:r>
            <a:r>
              <a:rPr lang="it-IT" sz="2000" b="1" dirty="0" smtClean="0">
                <a:solidFill>
                  <a:srgbClr val="C00000"/>
                </a:solidFill>
              </a:rPr>
              <a:t> </a:t>
            </a:r>
            <a:r>
              <a:rPr lang="it-IT" sz="2000" b="1" dirty="0" err="1" smtClean="0">
                <a:solidFill>
                  <a:srgbClr val="C00000"/>
                </a:solidFill>
              </a:rPr>
              <a:t>planned</a:t>
            </a:r>
            <a:r>
              <a:rPr lang="it-IT" sz="2000" b="1" dirty="0" smtClean="0">
                <a:solidFill>
                  <a:srgbClr val="C00000"/>
                </a:solidFill>
              </a:rPr>
              <a:t> by the end of </a:t>
            </a:r>
            <a:r>
              <a:rPr lang="it-IT" sz="2000" b="1" dirty="0" err="1" smtClean="0">
                <a:solidFill>
                  <a:srgbClr val="C00000"/>
                </a:solidFill>
              </a:rPr>
              <a:t>this</a:t>
            </a:r>
            <a:r>
              <a:rPr lang="it-IT" sz="2000" b="1" dirty="0" smtClean="0">
                <a:solidFill>
                  <a:srgbClr val="C00000"/>
                </a:solidFill>
              </a:rPr>
              <a:t> </a:t>
            </a:r>
            <a:r>
              <a:rPr lang="it-IT" sz="2000" b="1" dirty="0" err="1" smtClean="0">
                <a:solidFill>
                  <a:srgbClr val="C00000"/>
                </a:solidFill>
              </a:rPr>
              <a:t>year</a:t>
            </a:r>
            <a:r>
              <a:rPr lang="it-IT" sz="2000" b="1" dirty="0" smtClean="0">
                <a:solidFill>
                  <a:srgbClr val="C00000"/>
                </a:solidFill>
              </a:rPr>
              <a:t>!! </a:t>
            </a:r>
            <a:endParaRPr lang="it-IT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15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065" y="172929"/>
            <a:ext cx="5031335" cy="66433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055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344591" y="224582"/>
            <a:ext cx="7257541" cy="839362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improve ?</a:t>
            </a:r>
            <a:endParaRPr lang="en-US" sz="2000" b="1" baseline="30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16</a:t>
            </a:fld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860" y="1115332"/>
            <a:ext cx="3924300" cy="560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9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AB9E-5A61-4154-98E5-79E7B3892B0B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846591" y="223027"/>
            <a:ext cx="5987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cap="all" dirty="0">
                <a:solidFill>
                  <a:schemeClr val="bg1"/>
                </a:solidFill>
              </a:rPr>
              <a:t>BUDGET FREQUENT QUESTIONS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196664" y="2396362"/>
            <a:ext cx="2869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 smtClean="0">
                <a:solidFill>
                  <a:srgbClr val="C00000"/>
                </a:solidFill>
              </a:rPr>
              <a:t>Thank</a:t>
            </a:r>
            <a:r>
              <a:rPr lang="it-IT" sz="3200" b="1" dirty="0" smtClean="0">
                <a:solidFill>
                  <a:srgbClr val="C00000"/>
                </a:solidFill>
              </a:rPr>
              <a:t> </a:t>
            </a:r>
            <a:r>
              <a:rPr lang="it-IT" sz="3200" b="1" dirty="0" err="1" smtClean="0">
                <a:solidFill>
                  <a:srgbClr val="C00000"/>
                </a:solidFill>
              </a:rPr>
              <a:t>you</a:t>
            </a:r>
            <a:r>
              <a:rPr lang="it-IT" sz="3200" b="1" dirty="0" smtClean="0">
                <a:solidFill>
                  <a:srgbClr val="C00000"/>
                </a:solidFill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25337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Verde gia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2595</TotalTime>
  <Words>174</Words>
  <Application>Microsoft Office PowerPoint</Application>
  <PresentationFormat>Presentazione su schermo (4:3)</PresentationFormat>
  <Paragraphs>75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Franklin Gothic Book</vt:lpstr>
      <vt:lpstr>Franklin Gothic Medium</vt:lpstr>
      <vt:lpstr>Wingdings</vt:lpstr>
      <vt:lpstr>Angles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Giacomo</dc:creator>
  <cp:lastModifiedBy>Bucciardini Raffaella</cp:lastModifiedBy>
  <cp:revision>305</cp:revision>
  <cp:lastPrinted>2019-10-01T16:28:53Z</cp:lastPrinted>
  <dcterms:created xsi:type="dcterms:W3CDTF">2018-05-30T09:15:47Z</dcterms:created>
  <dcterms:modified xsi:type="dcterms:W3CDTF">2019-10-03T17:34:58Z</dcterms:modified>
</cp:coreProperties>
</file>