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8FB-14B7-4724-8433-9376B8267641}" type="datetimeFigureOut">
              <a:rPr lang="nb-NO" smtClean="0"/>
              <a:t>04.10.2019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13E2-15ED-4F6A-837F-72B50FDBB98C}" type="slidenum">
              <a:rPr lang="nb-NO" smtClean="0"/>
              <a:t>‹N›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158945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8FB-14B7-4724-8433-9376B8267641}" type="datetimeFigureOut">
              <a:rPr lang="nb-NO" smtClean="0"/>
              <a:t>04.10.2019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13E2-15ED-4F6A-837F-72B50FDBB98C}" type="slidenum">
              <a:rPr lang="nb-NO" smtClean="0"/>
              <a:t>‹N›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02073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8FB-14B7-4724-8433-9376B8267641}" type="datetimeFigureOut">
              <a:rPr lang="nb-NO" smtClean="0"/>
              <a:t>04.10.2019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13E2-15ED-4F6A-837F-72B50FDBB98C}" type="slidenum">
              <a:rPr lang="nb-NO" smtClean="0"/>
              <a:t>‹N›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170362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56838" y="140043"/>
            <a:ext cx="956164" cy="6717957"/>
          </a:xfrm>
          <a:prstGeom prst="rect">
            <a:avLst/>
          </a:prstGeom>
        </p:spPr>
      </p:pic>
      <p:sp>
        <p:nvSpPr>
          <p:cNvPr id="4" name="Segnaposto numero diapositiva 2"/>
          <p:cNvSpPr>
            <a:spLocks noGrp="1"/>
          </p:cNvSpPr>
          <p:nvPr>
            <p:ph type="sldNum" sz="quarter" idx="10"/>
          </p:nvPr>
        </p:nvSpPr>
        <p:spPr>
          <a:xfrm>
            <a:off x="8610600" y="6356351"/>
            <a:ext cx="2743200" cy="365125"/>
          </a:xfrm>
        </p:spPr>
        <p:txBody>
          <a:bodyPr/>
          <a:lstStyle>
            <a:lvl1pPr>
              <a:defRPr sz="2000" b="1">
                <a:solidFill>
                  <a:schemeClr val="accent6">
                    <a:lumMod val="75000"/>
                  </a:schemeClr>
                </a:solidFill>
              </a:defRPr>
            </a:lvl1pPr>
          </a:lstStyle>
          <a:p>
            <a:fld id="{99A7AB9E-5A61-4154-98E5-79E7B3892B0B}" type="slidenum">
              <a:rPr lang="it-IT" smtClean="0"/>
              <a:pPr/>
              <a:t>‹N›</a:t>
            </a:fld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58801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8FB-14B7-4724-8433-9376B8267641}" type="datetimeFigureOut">
              <a:rPr lang="nb-NO" smtClean="0"/>
              <a:t>04.10.2019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13E2-15ED-4F6A-837F-72B50FDBB98C}" type="slidenum">
              <a:rPr lang="nb-NO" smtClean="0"/>
              <a:t>‹N›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498006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8FB-14B7-4724-8433-9376B8267641}" type="datetimeFigureOut">
              <a:rPr lang="nb-NO" smtClean="0"/>
              <a:t>04.10.2019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13E2-15ED-4F6A-837F-72B50FDBB98C}" type="slidenum">
              <a:rPr lang="nb-NO" smtClean="0"/>
              <a:t>‹N›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6774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8FB-14B7-4724-8433-9376B8267641}" type="datetimeFigureOut">
              <a:rPr lang="nb-NO" smtClean="0"/>
              <a:t>04.10.2019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13E2-15ED-4F6A-837F-72B50FDBB98C}" type="slidenum">
              <a:rPr lang="nb-NO" smtClean="0"/>
              <a:t>‹N›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18558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8FB-14B7-4724-8433-9376B8267641}" type="datetimeFigureOut">
              <a:rPr lang="nb-NO" smtClean="0"/>
              <a:t>04.10.2019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13E2-15ED-4F6A-837F-72B50FDBB98C}" type="slidenum">
              <a:rPr lang="nb-NO" smtClean="0"/>
              <a:t>‹N›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67233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8FB-14B7-4724-8433-9376B8267641}" type="datetimeFigureOut">
              <a:rPr lang="nb-NO" smtClean="0"/>
              <a:t>04.10.2019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13E2-15ED-4F6A-837F-72B50FDBB98C}" type="slidenum">
              <a:rPr lang="nb-NO" smtClean="0"/>
              <a:t>‹N›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32377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8FB-14B7-4724-8433-9376B8267641}" type="datetimeFigureOut">
              <a:rPr lang="nb-NO" smtClean="0"/>
              <a:t>04.10.2019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13E2-15ED-4F6A-837F-72B50FDBB98C}" type="slidenum">
              <a:rPr lang="nb-NO" smtClean="0"/>
              <a:t>‹N›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84308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8FB-14B7-4724-8433-9376B8267641}" type="datetimeFigureOut">
              <a:rPr lang="nb-NO" smtClean="0"/>
              <a:t>04.10.2019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13E2-15ED-4F6A-837F-72B50FDBB98C}" type="slidenum">
              <a:rPr lang="nb-NO" smtClean="0"/>
              <a:t>‹N›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9136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 smtClean="0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F8FB-14B7-4724-8433-9376B8267641}" type="datetimeFigureOut">
              <a:rPr lang="nb-NO" smtClean="0"/>
              <a:t>04.10.2019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6913E2-15ED-4F6A-837F-72B50FDBB98C}" type="slidenum">
              <a:rPr lang="nb-NO" smtClean="0"/>
              <a:t>‹N›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69528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Rediger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F8FB-14B7-4724-8433-9376B8267641}" type="datetimeFigureOut">
              <a:rPr lang="nb-NO" smtClean="0"/>
              <a:t>04.10.2019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6913E2-15ED-4F6A-837F-72B50FDBB98C}" type="slidenum">
              <a:rPr lang="nb-NO" smtClean="0"/>
              <a:t>‹N›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00364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7AB9E-5A61-4154-98E5-79E7B3892B0B}" type="slidenum">
              <a:rPr lang="it-IT" smtClean="0"/>
              <a:pPr/>
              <a:t>1</a:t>
            </a:fld>
            <a:endParaRPr lang="it-IT" dirty="0"/>
          </a:p>
        </p:txBody>
      </p:sp>
      <p:sp>
        <p:nvSpPr>
          <p:cNvPr id="4" name="Rektangel 3"/>
          <p:cNvSpPr/>
          <p:nvPr/>
        </p:nvSpPr>
        <p:spPr>
          <a:xfrm>
            <a:off x="2351314" y="842083"/>
            <a:ext cx="8438605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nb-NO" sz="24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Session</a:t>
            </a:r>
            <a:r>
              <a:rPr lang="nb-NO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3: Workshop </a:t>
            </a:r>
            <a:r>
              <a:rPr lang="nb-NO" sz="24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on</a:t>
            </a:r>
            <a:r>
              <a:rPr lang="nb-NO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WP4 - </a:t>
            </a:r>
            <a:r>
              <a:rPr lang="nb-NO" sz="24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improvement</a:t>
            </a:r>
            <a:r>
              <a:rPr lang="nb-NO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nb-NO" sz="24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of</a:t>
            </a:r>
            <a:r>
              <a:rPr lang="nb-NO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policy </a:t>
            </a:r>
            <a:r>
              <a:rPr lang="nb-NO" sz="24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response</a:t>
            </a:r>
            <a:endParaRPr lang="nb-N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kstSylinder 4"/>
          <p:cNvSpPr txBox="1"/>
          <p:nvPr/>
        </p:nvSpPr>
        <p:spPr>
          <a:xfrm>
            <a:off x="2351314" y="1706821"/>
            <a:ext cx="8112034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 smtClean="0"/>
              <a:t>Café-dialog</a:t>
            </a:r>
          </a:p>
          <a:p>
            <a:r>
              <a:rPr lang="nb-NO" i="1" dirty="0" err="1" smtClean="0"/>
              <a:t>Procedure</a:t>
            </a:r>
            <a:r>
              <a:rPr lang="nb-NO" i="1" dirty="0" smtClean="0"/>
              <a:t>: </a:t>
            </a:r>
          </a:p>
          <a:p>
            <a:endParaRPr lang="nb-NO" i="1" dirty="0" smtClean="0"/>
          </a:p>
          <a:p>
            <a:r>
              <a:rPr lang="nb-NO" i="1" dirty="0" smtClean="0"/>
              <a:t>In </a:t>
            </a:r>
            <a:r>
              <a:rPr lang="nb-NO" i="1" dirty="0" err="1" smtClean="0"/>
              <a:t>the</a:t>
            </a:r>
            <a:r>
              <a:rPr lang="nb-NO" i="1" dirty="0" smtClean="0"/>
              <a:t> </a:t>
            </a:r>
            <a:r>
              <a:rPr lang="nb-NO" i="1" dirty="0" err="1" smtClean="0"/>
              <a:t>conference</a:t>
            </a:r>
            <a:r>
              <a:rPr lang="nb-NO" i="1" dirty="0" smtClean="0"/>
              <a:t> </a:t>
            </a:r>
            <a:r>
              <a:rPr lang="nb-NO" i="1" dirty="0" err="1" smtClean="0"/>
              <a:t>room</a:t>
            </a:r>
            <a:r>
              <a:rPr lang="nb-NO" i="1" dirty="0" smtClean="0"/>
              <a:t> and </a:t>
            </a:r>
            <a:r>
              <a:rPr lang="nb-NO" i="1" dirty="0" err="1" smtClean="0"/>
              <a:t>the</a:t>
            </a:r>
            <a:r>
              <a:rPr lang="nb-NO" i="1" dirty="0" smtClean="0"/>
              <a:t> </a:t>
            </a:r>
            <a:r>
              <a:rPr lang="nb-NO" i="1" dirty="0" err="1" smtClean="0"/>
              <a:t>neighbouring</a:t>
            </a:r>
            <a:r>
              <a:rPr lang="nb-NO" i="1" dirty="0" smtClean="0"/>
              <a:t> </a:t>
            </a:r>
            <a:r>
              <a:rPr lang="nb-NO" i="1" dirty="0" err="1" smtClean="0"/>
              <a:t>room</a:t>
            </a:r>
            <a:r>
              <a:rPr lang="nb-NO" i="1" dirty="0" smtClean="0"/>
              <a:t> </a:t>
            </a:r>
            <a:r>
              <a:rPr lang="nb-NO" i="1" dirty="0" err="1" smtClean="0"/>
              <a:t>you</a:t>
            </a:r>
            <a:r>
              <a:rPr lang="nb-NO" i="1" dirty="0" smtClean="0"/>
              <a:t> </a:t>
            </a:r>
            <a:r>
              <a:rPr lang="nb-NO" i="1" dirty="0" err="1" smtClean="0"/>
              <a:t>find</a:t>
            </a:r>
            <a:r>
              <a:rPr lang="nb-NO" i="1" dirty="0" smtClean="0"/>
              <a:t> 6 dialog </a:t>
            </a:r>
            <a:r>
              <a:rPr lang="nb-NO" i="1" dirty="0" err="1" smtClean="0"/>
              <a:t>tables</a:t>
            </a:r>
            <a:r>
              <a:rPr lang="nb-NO" i="1" dirty="0" smtClean="0"/>
              <a:t> </a:t>
            </a:r>
            <a:r>
              <a:rPr lang="nb-NO" i="1" dirty="0" err="1" smtClean="0"/>
              <a:t>with</a:t>
            </a:r>
            <a:r>
              <a:rPr lang="nb-NO" i="1" dirty="0" smtClean="0"/>
              <a:t> different questions for </a:t>
            </a:r>
            <a:r>
              <a:rPr lang="nb-NO" i="1" dirty="0" err="1" smtClean="0"/>
              <a:t>discussion</a:t>
            </a:r>
            <a:r>
              <a:rPr lang="nb-NO" i="1" dirty="0" smtClean="0"/>
              <a:t>. </a:t>
            </a:r>
          </a:p>
          <a:p>
            <a:endParaRPr lang="nb-NO" i="1" dirty="0" smtClean="0"/>
          </a:p>
          <a:p>
            <a:r>
              <a:rPr lang="nb-NO" i="1" dirty="0" smtClean="0"/>
              <a:t>During </a:t>
            </a:r>
            <a:r>
              <a:rPr lang="nb-NO" i="1" dirty="0" err="1" smtClean="0"/>
              <a:t>the</a:t>
            </a:r>
            <a:r>
              <a:rPr lang="nb-NO" i="1" dirty="0" smtClean="0"/>
              <a:t> </a:t>
            </a:r>
            <a:r>
              <a:rPr lang="nb-NO" i="1" dirty="0" err="1" smtClean="0"/>
              <a:t>next</a:t>
            </a:r>
            <a:r>
              <a:rPr lang="nb-NO" i="1" dirty="0" smtClean="0"/>
              <a:t> 45 </a:t>
            </a:r>
            <a:r>
              <a:rPr lang="nb-NO" i="1" dirty="0" err="1" smtClean="0"/>
              <a:t>minutes</a:t>
            </a:r>
            <a:r>
              <a:rPr lang="nb-NO" i="1" dirty="0" smtClean="0"/>
              <a:t> </a:t>
            </a:r>
            <a:r>
              <a:rPr lang="nb-NO" i="1" dirty="0" err="1" smtClean="0"/>
              <a:t>you</a:t>
            </a:r>
            <a:r>
              <a:rPr lang="nb-NO" i="1" dirty="0" smtClean="0"/>
              <a:t> </a:t>
            </a:r>
            <a:r>
              <a:rPr lang="nb-NO" i="1" dirty="0" err="1" smtClean="0"/>
              <a:t>will</a:t>
            </a:r>
            <a:r>
              <a:rPr lang="nb-NO" i="1" dirty="0" smtClean="0"/>
              <a:t> </a:t>
            </a:r>
            <a:r>
              <a:rPr lang="nb-NO" i="1" dirty="0" err="1" smtClean="0"/>
              <a:t>join</a:t>
            </a:r>
            <a:r>
              <a:rPr lang="nb-NO" i="1" dirty="0" smtClean="0"/>
              <a:t> </a:t>
            </a:r>
            <a:r>
              <a:rPr lang="nb-NO" i="1" dirty="0" err="1" smtClean="0"/>
              <a:t>the</a:t>
            </a:r>
            <a:r>
              <a:rPr lang="nb-NO" i="1" dirty="0" smtClean="0"/>
              <a:t> </a:t>
            </a:r>
            <a:r>
              <a:rPr lang="nb-NO" i="1" dirty="0" err="1" smtClean="0"/>
              <a:t>table</a:t>
            </a:r>
            <a:r>
              <a:rPr lang="nb-NO" i="1" dirty="0" smtClean="0"/>
              <a:t> </a:t>
            </a:r>
            <a:r>
              <a:rPr lang="nb-NO" i="1" dirty="0" err="1" smtClean="0"/>
              <a:t>with</a:t>
            </a:r>
            <a:r>
              <a:rPr lang="nb-NO" i="1" dirty="0" smtClean="0"/>
              <a:t> </a:t>
            </a:r>
            <a:r>
              <a:rPr lang="nb-NO" i="1" dirty="0" err="1" smtClean="0"/>
              <a:t>the</a:t>
            </a:r>
            <a:r>
              <a:rPr lang="nb-NO" i="1" dirty="0" smtClean="0"/>
              <a:t> </a:t>
            </a:r>
            <a:r>
              <a:rPr lang="nb-NO" i="1" dirty="0" err="1" smtClean="0"/>
              <a:t>question</a:t>
            </a:r>
            <a:r>
              <a:rPr lang="nb-NO" i="1" dirty="0" smtClean="0"/>
              <a:t> most </a:t>
            </a:r>
            <a:r>
              <a:rPr lang="nb-NO" i="1" dirty="0" err="1" smtClean="0"/>
              <a:t>interesting</a:t>
            </a:r>
            <a:r>
              <a:rPr lang="nb-NO" i="1" dirty="0" smtClean="0"/>
              <a:t> to </a:t>
            </a:r>
            <a:r>
              <a:rPr lang="nb-NO" i="1" dirty="0" err="1" smtClean="0"/>
              <a:t>you</a:t>
            </a:r>
            <a:r>
              <a:rPr lang="nb-NO" i="1" dirty="0" smtClean="0"/>
              <a:t>. </a:t>
            </a:r>
            <a:r>
              <a:rPr lang="nb-NO" i="1" dirty="0" err="1" smtClean="0"/>
              <a:t>When</a:t>
            </a:r>
            <a:r>
              <a:rPr lang="nb-NO" i="1" dirty="0" smtClean="0"/>
              <a:t> </a:t>
            </a:r>
            <a:r>
              <a:rPr lang="nb-NO" i="1" dirty="0" err="1" smtClean="0"/>
              <a:t>the</a:t>
            </a:r>
            <a:r>
              <a:rPr lang="nb-NO" i="1" dirty="0" smtClean="0"/>
              <a:t> </a:t>
            </a:r>
            <a:r>
              <a:rPr lang="nb-NO" i="1" dirty="0" err="1" smtClean="0"/>
              <a:t>facilitator</a:t>
            </a:r>
            <a:r>
              <a:rPr lang="nb-NO" i="1" dirty="0" smtClean="0"/>
              <a:t> makes a </a:t>
            </a:r>
            <a:r>
              <a:rPr lang="nb-NO" i="1" dirty="0" err="1" smtClean="0"/>
              <a:t>sign</a:t>
            </a:r>
            <a:r>
              <a:rPr lang="nb-NO" i="1" dirty="0" smtClean="0"/>
              <a:t>, </a:t>
            </a:r>
            <a:r>
              <a:rPr lang="nb-NO" i="1" dirty="0" err="1" smtClean="0"/>
              <a:t>you</a:t>
            </a:r>
            <a:r>
              <a:rPr lang="nb-NO" i="1" dirty="0" smtClean="0"/>
              <a:t> </a:t>
            </a:r>
            <a:r>
              <a:rPr lang="nb-NO" i="1" dirty="0" err="1" smtClean="0"/>
              <a:t>will</a:t>
            </a:r>
            <a:r>
              <a:rPr lang="nb-NO" i="1" dirty="0" smtClean="0"/>
              <a:t> </a:t>
            </a:r>
            <a:r>
              <a:rPr lang="nb-NO" i="1" dirty="0" err="1" smtClean="0"/>
              <a:t>move</a:t>
            </a:r>
            <a:r>
              <a:rPr lang="nb-NO" i="1" dirty="0" smtClean="0"/>
              <a:t> to a different </a:t>
            </a:r>
            <a:r>
              <a:rPr lang="nb-NO" i="1" dirty="0" err="1" smtClean="0"/>
              <a:t>table</a:t>
            </a:r>
            <a:r>
              <a:rPr lang="nb-NO" i="1" dirty="0" smtClean="0"/>
              <a:t> to </a:t>
            </a:r>
            <a:r>
              <a:rPr lang="nb-NO" i="1" dirty="0" err="1" smtClean="0"/>
              <a:t>participate</a:t>
            </a:r>
            <a:r>
              <a:rPr lang="nb-NO" i="1" dirty="0" smtClean="0"/>
              <a:t> in at </a:t>
            </a:r>
            <a:r>
              <a:rPr lang="nb-NO" i="1" dirty="0" err="1" smtClean="0"/>
              <a:t>least</a:t>
            </a:r>
            <a:r>
              <a:rPr lang="nb-NO" i="1" dirty="0" smtClean="0"/>
              <a:t> </a:t>
            </a:r>
            <a:r>
              <a:rPr lang="nb-NO" i="1" dirty="0" err="1" smtClean="0"/>
              <a:t>two</a:t>
            </a:r>
            <a:r>
              <a:rPr lang="nb-NO" i="1" dirty="0" smtClean="0"/>
              <a:t> different </a:t>
            </a:r>
            <a:r>
              <a:rPr lang="nb-NO" i="1" dirty="0" err="1" smtClean="0"/>
              <a:t>discussions</a:t>
            </a:r>
            <a:r>
              <a:rPr lang="nb-NO" i="1" dirty="0" smtClean="0"/>
              <a:t>. </a:t>
            </a:r>
          </a:p>
          <a:p>
            <a:endParaRPr lang="nb-NO" i="1" dirty="0"/>
          </a:p>
          <a:p>
            <a:r>
              <a:rPr lang="nb-NO" i="1" dirty="0" smtClean="0"/>
              <a:t>The last 25 </a:t>
            </a:r>
            <a:r>
              <a:rPr lang="nb-NO" i="1" dirty="0" err="1" smtClean="0"/>
              <a:t>minutes</a:t>
            </a:r>
            <a:r>
              <a:rPr lang="nb-NO" i="1" dirty="0" smtClean="0"/>
              <a:t> </a:t>
            </a:r>
            <a:r>
              <a:rPr lang="nb-NO" i="1" dirty="0" err="1" smtClean="0"/>
              <a:t>we</a:t>
            </a:r>
            <a:r>
              <a:rPr lang="nb-NO" i="1" dirty="0" smtClean="0"/>
              <a:t> </a:t>
            </a:r>
            <a:r>
              <a:rPr lang="nb-NO" i="1" dirty="0" err="1" smtClean="0"/>
              <a:t>will</a:t>
            </a:r>
            <a:r>
              <a:rPr lang="nb-NO" i="1" dirty="0" smtClean="0"/>
              <a:t> </a:t>
            </a:r>
            <a:r>
              <a:rPr lang="nb-NO" i="1" dirty="0" err="1" smtClean="0"/>
              <a:t>summarize</a:t>
            </a:r>
            <a:r>
              <a:rPr lang="nb-NO" i="1" dirty="0" smtClean="0"/>
              <a:t> </a:t>
            </a:r>
            <a:r>
              <a:rPr lang="nb-NO" i="1" dirty="0" err="1" smtClean="0"/>
              <a:t>the</a:t>
            </a:r>
            <a:r>
              <a:rPr lang="nb-NO" i="1" dirty="0" smtClean="0"/>
              <a:t> </a:t>
            </a:r>
            <a:r>
              <a:rPr lang="nb-NO" i="1" dirty="0" err="1" smtClean="0"/>
              <a:t>discussons</a:t>
            </a:r>
            <a:r>
              <a:rPr lang="nb-NO" i="1" dirty="0" smtClean="0"/>
              <a:t> </a:t>
            </a:r>
            <a:r>
              <a:rPr lang="nb-NO" i="1" dirty="0" err="1" smtClean="0"/>
              <a:t>together</a:t>
            </a:r>
            <a:r>
              <a:rPr lang="nb-NO" i="1" dirty="0" smtClean="0"/>
              <a:t>. </a:t>
            </a:r>
          </a:p>
          <a:p>
            <a:endParaRPr lang="nb-NO" i="1" dirty="0"/>
          </a:p>
          <a:p>
            <a:r>
              <a:rPr lang="nb-NO" i="1" dirty="0" err="1" smtClean="0"/>
              <a:t>You</a:t>
            </a:r>
            <a:r>
              <a:rPr lang="nb-NO" i="1" dirty="0" smtClean="0"/>
              <a:t> </a:t>
            </a:r>
            <a:r>
              <a:rPr lang="nb-NO" i="1" dirty="0" err="1" smtClean="0"/>
              <a:t>are</a:t>
            </a:r>
            <a:r>
              <a:rPr lang="nb-NO" i="1" dirty="0" smtClean="0"/>
              <a:t> all </a:t>
            </a:r>
            <a:r>
              <a:rPr lang="nb-NO" i="1" dirty="0" err="1" smtClean="0"/>
              <a:t>responsible</a:t>
            </a:r>
            <a:r>
              <a:rPr lang="nb-NO" i="1" dirty="0" smtClean="0"/>
              <a:t> to make notes </a:t>
            </a:r>
            <a:r>
              <a:rPr lang="nb-NO" i="1" dirty="0" err="1" smtClean="0"/>
              <a:t>of</a:t>
            </a:r>
            <a:r>
              <a:rPr lang="nb-NO" i="1" dirty="0" smtClean="0"/>
              <a:t> </a:t>
            </a:r>
            <a:r>
              <a:rPr lang="nb-NO" i="1" dirty="0" err="1" smtClean="0"/>
              <a:t>the</a:t>
            </a:r>
            <a:r>
              <a:rPr lang="nb-NO" i="1" dirty="0" smtClean="0"/>
              <a:t> </a:t>
            </a:r>
            <a:r>
              <a:rPr lang="nb-NO" i="1" dirty="0" err="1" smtClean="0"/>
              <a:t>discussion</a:t>
            </a:r>
            <a:r>
              <a:rPr lang="nb-NO" i="1" dirty="0" smtClean="0"/>
              <a:t> and </a:t>
            </a:r>
            <a:r>
              <a:rPr lang="nb-NO" i="1" dirty="0" err="1" smtClean="0"/>
              <a:t>your</a:t>
            </a:r>
            <a:r>
              <a:rPr lang="nb-NO" i="1" dirty="0" smtClean="0"/>
              <a:t> opinions </a:t>
            </a:r>
            <a:r>
              <a:rPr lang="nb-NO" i="1" dirty="0" err="1" smtClean="0"/>
              <a:t>on</a:t>
            </a:r>
            <a:r>
              <a:rPr lang="nb-NO" i="1" dirty="0" smtClean="0"/>
              <a:t> </a:t>
            </a:r>
            <a:r>
              <a:rPr lang="nb-NO" i="1" dirty="0" err="1" smtClean="0"/>
              <a:t>the</a:t>
            </a:r>
            <a:r>
              <a:rPr lang="nb-NO" i="1" dirty="0" smtClean="0"/>
              <a:t> </a:t>
            </a:r>
            <a:r>
              <a:rPr lang="nb-NO" i="1" dirty="0" err="1" smtClean="0"/>
              <a:t>sheets</a:t>
            </a:r>
            <a:r>
              <a:rPr lang="nb-NO" i="1" dirty="0" smtClean="0"/>
              <a:t> </a:t>
            </a:r>
            <a:r>
              <a:rPr lang="nb-NO" i="1" dirty="0" err="1" smtClean="0"/>
              <a:t>on</a:t>
            </a:r>
            <a:r>
              <a:rPr lang="nb-NO" i="1" dirty="0" smtClean="0"/>
              <a:t> </a:t>
            </a:r>
            <a:r>
              <a:rPr lang="nb-NO" i="1" dirty="0" err="1" smtClean="0"/>
              <a:t>the</a:t>
            </a:r>
            <a:r>
              <a:rPr lang="nb-NO" i="1" dirty="0" smtClean="0"/>
              <a:t> </a:t>
            </a:r>
            <a:r>
              <a:rPr lang="nb-NO" i="1" dirty="0" err="1" smtClean="0"/>
              <a:t>table</a:t>
            </a:r>
            <a:r>
              <a:rPr lang="nb-NO" i="1" dirty="0" smtClean="0"/>
              <a:t>. This is so </a:t>
            </a:r>
            <a:r>
              <a:rPr lang="nb-NO" i="1" dirty="0" err="1" smtClean="0"/>
              <a:t>new</a:t>
            </a:r>
            <a:r>
              <a:rPr lang="nb-NO" i="1" dirty="0" smtClean="0"/>
              <a:t> </a:t>
            </a:r>
            <a:r>
              <a:rPr lang="nb-NO" i="1" dirty="0" err="1" smtClean="0"/>
              <a:t>people</a:t>
            </a:r>
            <a:r>
              <a:rPr lang="nb-NO" i="1" dirty="0" smtClean="0"/>
              <a:t> </a:t>
            </a:r>
            <a:r>
              <a:rPr lang="nb-NO" i="1" dirty="0" err="1" smtClean="0"/>
              <a:t>can</a:t>
            </a:r>
            <a:r>
              <a:rPr lang="nb-NO" i="1" dirty="0" smtClean="0"/>
              <a:t> </a:t>
            </a:r>
            <a:r>
              <a:rPr lang="nb-NO" i="1" dirty="0" err="1" smtClean="0"/>
              <a:t>follow</a:t>
            </a:r>
            <a:r>
              <a:rPr lang="nb-NO" i="1" dirty="0" smtClean="0"/>
              <a:t> </a:t>
            </a:r>
            <a:r>
              <a:rPr lang="nb-NO" i="1" dirty="0" err="1" smtClean="0"/>
              <a:t>the</a:t>
            </a:r>
            <a:r>
              <a:rPr lang="nb-NO" i="1" dirty="0" smtClean="0"/>
              <a:t> </a:t>
            </a:r>
            <a:r>
              <a:rPr lang="nb-NO" i="1" dirty="0" err="1" smtClean="0"/>
              <a:t>discussion</a:t>
            </a:r>
            <a:r>
              <a:rPr lang="nb-NO" i="1" dirty="0" smtClean="0"/>
              <a:t> and </a:t>
            </a:r>
            <a:r>
              <a:rPr lang="nb-NO" i="1" dirty="0" err="1" smtClean="0"/>
              <a:t>read</a:t>
            </a:r>
            <a:r>
              <a:rPr lang="nb-NO" i="1" dirty="0" smtClean="0"/>
              <a:t> </a:t>
            </a:r>
            <a:r>
              <a:rPr lang="nb-NO" i="1" dirty="0" err="1" smtClean="0"/>
              <a:t>what</a:t>
            </a:r>
            <a:r>
              <a:rPr lang="nb-NO" i="1" dirty="0" smtClean="0"/>
              <a:t> has </a:t>
            </a:r>
            <a:r>
              <a:rPr lang="nb-NO" i="1" dirty="0" err="1" smtClean="0"/>
              <a:t>been</a:t>
            </a:r>
            <a:r>
              <a:rPr lang="nb-NO" i="1" dirty="0" smtClean="0"/>
              <a:t> </a:t>
            </a:r>
            <a:r>
              <a:rPr lang="nb-NO" i="1" dirty="0" err="1" smtClean="0"/>
              <a:t>said</a:t>
            </a:r>
            <a:r>
              <a:rPr lang="nb-NO" i="1" dirty="0" smtClean="0"/>
              <a:t> </a:t>
            </a:r>
            <a:r>
              <a:rPr lang="nb-NO" i="1" dirty="0" err="1" smtClean="0"/>
              <a:t>before</a:t>
            </a:r>
            <a:r>
              <a:rPr lang="nb-NO" i="1" dirty="0" smtClean="0"/>
              <a:t>, and so </a:t>
            </a:r>
            <a:r>
              <a:rPr lang="nb-NO" i="1" dirty="0" err="1" smtClean="0"/>
              <a:t>the</a:t>
            </a:r>
            <a:r>
              <a:rPr lang="nb-NO" i="1" dirty="0" smtClean="0"/>
              <a:t> WP4 </a:t>
            </a:r>
            <a:r>
              <a:rPr lang="nb-NO" i="1" dirty="0" err="1" smtClean="0"/>
              <a:t>coordinators</a:t>
            </a:r>
            <a:r>
              <a:rPr lang="nb-NO" i="1" dirty="0" smtClean="0"/>
              <a:t> </a:t>
            </a:r>
            <a:r>
              <a:rPr lang="nb-NO" i="1" dirty="0" err="1" smtClean="0"/>
              <a:t>can</a:t>
            </a:r>
            <a:r>
              <a:rPr lang="nb-NO" i="1" dirty="0" smtClean="0"/>
              <a:t> </a:t>
            </a:r>
            <a:r>
              <a:rPr lang="nb-NO" i="1" dirty="0" err="1" smtClean="0"/>
              <a:t>collect</a:t>
            </a:r>
            <a:r>
              <a:rPr lang="nb-NO" i="1" dirty="0" smtClean="0"/>
              <a:t> all </a:t>
            </a:r>
            <a:r>
              <a:rPr lang="nb-NO" i="1" dirty="0" err="1" smtClean="0"/>
              <a:t>the</a:t>
            </a:r>
            <a:r>
              <a:rPr lang="nb-NO" i="1" dirty="0" smtClean="0"/>
              <a:t> </a:t>
            </a:r>
            <a:r>
              <a:rPr lang="nb-NO" i="1" dirty="0" err="1" smtClean="0"/>
              <a:t>opinons</a:t>
            </a:r>
            <a:r>
              <a:rPr lang="nb-NO" i="1" dirty="0" smtClean="0"/>
              <a:t> from </a:t>
            </a:r>
            <a:r>
              <a:rPr lang="nb-NO" i="1" dirty="0" err="1" smtClean="0"/>
              <a:t>the</a:t>
            </a:r>
            <a:r>
              <a:rPr lang="nb-NO" i="1" dirty="0" smtClean="0"/>
              <a:t> workshop</a:t>
            </a:r>
            <a:endParaRPr lang="nb-NO" dirty="0" smtClean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128461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7AB9E-5A61-4154-98E5-79E7B3892B0B}" type="slidenum">
              <a:rPr lang="it-IT" smtClean="0"/>
              <a:pPr/>
              <a:t>2</a:t>
            </a:fld>
            <a:endParaRPr lang="it-IT" dirty="0"/>
          </a:p>
        </p:txBody>
      </p:sp>
      <p:sp>
        <p:nvSpPr>
          <p:cNvPr id="4" name="Rektangel 3"/>
          <p:cNvSpPr/>
          <p:nvPr/>
        </p:nvSpPr>
        <p:spPr>
          <a:xfrm>
            <a:off x="1452154" y="442436"/>
            <a:ext cx="9901646" cy="58010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1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QUESTIONS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1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Country specific</a:t>
            </a:r>
            <a:endParaRPr lang="nb-NO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are the links between the presentations in Session 2 and the actions suggested in the work package in which you work? </a:t>
            </a:r>
            <a:endParaRPr lang="nb-NO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0000"/>
              </a:lnSpc>
              <a:spcAft>
                <a:spcPts val="600"/>
              </a:spcAft>
              <a:buFont typeface="+mj-lt"/>
              <a:buAutoNum type="alphaLcPeriod"/>
            </a:pPr>
            <a:r>
              <a:rPr lang="en-GB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the actions you/ or others in your discussion group have selected reflect the needs/gaps presented?</a:t>
            </a:r>
            <a:endParaRPr lang="nb-NO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can this summary of information from the Country Assessment in WP4 be used in your country? or European level?</a:t>
            </a:r>
            <a:endParaRPr lang="nb-NO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additional data and/or information is required for the results of WP4 to be useful to introduce a policy change in your country? </a:t>
            </a:r>
            <a:endParaRPr lang="nb-NO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0000"/>
              </a:lnSpc>
              <a:spcAft>
                <a:spcPts val="1200"/>
              </a:spcAft>
              <a:buFont typeface="+mj-lt"/>
              <a:buAutoNum type="alphaLcPeriod"/>
            </a:pPr>
            <a:r>
              <a:rPr lang="en-GB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What are the barriers to use the data for advocacy on health inequities? </a:t>
            </a:r>
            <a:endParaRPr lang="nb-NO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0215">
              <a:lnSpc>
                <a:spcPct val="120000"/>
              </a:lnSpc>
              <a:spcAft>
                <a:spcPts val="1200"/>
              </a:spcAft>
            </a:pPr>
            <a:r>
              <a:rPr lang="en-GB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nb-NO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it-IT" sz="16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General</a:t>
            </a:r>
            <a:endParaRPr lang="nb-NO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Which messages do you need from the JAHEE to introduce a policy change in your country?</a:t>
            </a:r>
            <a:endParaRPr lang="nb-NO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en-GB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How should the recommendations from the WP4/JAHEE look? </a:t>
            </a:r>
            <a:endParaRPr lang="nb-NO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20000"/>
              </a:lnSpc>
              <a:spcAft>
                <a:spcPts val="600"/>
              </a:spcAft>
              <a:buFont typeface="+mj-lt"/>
              <a:buAutoNum type="alphaLcPeriod"/>
              <a:tabLst>
                <a:tab pos="540385" algn="l"/>
              </a:tabLst>
            </a:pPr>
            <a:r>
              <a:rPr lang="en-GB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Country specific ? Work package specific? General? Other? Different target groups?</a:t>
            </a:r>
            <a:endParaRPr lang="nb-NO" sz="16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20000"/>
              </a:lnSpc>
              <a:spcAft>
                <a:spcPts val="600"/>
              </a:spcAft>
              <a:buFont typeface="+mj-lt"/>
              <a:buAutoNum type="arabicPeriod"/>
              <a:tabLst>
                <a:tab pos="540385" algn="l"/>
              </a:tabLst>
            </a:pPr>
            <a:r>
              <a:rPr lang="en-GB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*Open* Share any other ideas </a:t>
            </a:r>
            <a:r>
              <a:rPr lang="en-GB" sz="160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 reflections </a:t>
            </a:r>
            <a:endParaRPr lang="nb-NO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5361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numm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A7AB9E-5A61-4154-98E5-79E7B3892B0B}" type="slidenum">
              <a:rPr lang="it-IT" smtClean="0"/>
              <a:pPr/>
              <a:t>3</a:t>
            </a:fld>
            <a:endParaRPr lang="it-IT" dirty="0"/>
          </a:p>
        </p:txBody>
      </p:sp>
      <p:sp>
        <p:nvSpPr>
          <p:cNvPr id="4" name="Rektangel 3"/>
          <p:cNvSpPr/>
          <p:nvPr/>
        </p:nvSpPr>
        <p:spPr>
          <a:xfrm>
            <a:off x="2351314" y="842083"/>
            <a:ext cx="8438605" cy="4875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nb-NO" sz="24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Session</a:t>
            </a:r>
            <a:r>
              <a:rPr lang="nb-NO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4: </a:t>
            </a:r>
            <a:r>
              <a:rPr lang="nb-NO" sz="2400" b="1" dirty="0" err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Engaging</a:t>
            </a:r>
            <a:r>
              <a:rPr lang="nb-NO" sz="24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stakeholders and policy makers</a:t>
            </a:r>
            <a:endParaRPr lang="nb-NO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kstSylinder 4"/>
          <p:cNvSpPr txBox="1"/>
          <p:nvPr/>
        </p:nvSpPr>
        <p:spPr>
          <a:xfrm>
            <a:off x="2351314" y="2119421"/>
            <a:ext cx="8112034" cy="34470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2000" b="1" dirty="0" smtClean="0"/>
              <a:t>Group </a:t>
            </a:r>
            <a:r>
              <a:rPr lang="nb-NO" sz="2000" b="1" dirty="0" err="1" smtClean="0"/>
              <a:t>discussions</a:t>
            </a:r>
            <a:endParaRPr lang="nb-NO" sz="2000" b="1" dirty="0" smtClean="0"/>
          </a:p>
          <a:p>
            <a:r>
              <a:rPr lang="nb-NO" i="1" dirty="0" smtClean="0"/>
              <a:t>4-6 </a:t>
            </a:r>
            <a:r>
              <a:rPr lang="nb-NO" i="1" dirty="0" err="1" smtClean="0"/>
              <a:t>participants</a:t>
            </a:r>
            <a:r>
              <a:rPr lang="nb-NO" i="1" dirty="0" smtClean="0"/>
              <a:t> in </a:t>
            </a:r>
            <a:r>
              <a:rPr lang="nb-NO" i="1" dirty="0" err="1" smtClean="0"/>
              <a:t>each</a:t>
            </a:r>
            <a:r>
              <a:rPr lang="nb-NO" i="1" dirty="0" smtClean="0"/>
              <a:t> </a:t>
            </a:r>
            <a:r>
              <a:rPr lang="nb-NO" i="1" dirty="0" err="1" smtClean="0"/>
              <a:t>group</a:t>
            </a:r>
            <a:endParaRPr lang="nb-NO" i="1" dirty="0" smtClean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nb-NO" dirty="0" smtClean="0"/>
              <a:t>How have partners </a:t>
            </a:r>
            <a:r>
              <a:rPr lang="nb-NO" dirty="0" err="1" smtClean="0"/>
              <a:t>involved</a:t>
            </a:r>
            <a:r>
              <a:rPr lang="nb-NO" dirty="0" smtClean="0"/>
              <a:t> stakeholders and policy makers so far in </a:t>
            </a:r>
            <a:r>
              <a:rPr lang="nb-NO" dirty="0" err="1" smtClean="0"/>
              <a:t>the</a:t>
            </a:r>
            <a:r>
              <a:rPr lang="nb-NO" dirty="0"/>
              <a:t> </a:t>
            </a:r>
            <a:r>
              <a:rPr lang="nb-NO" dirty="0" smtClean="0"/>
              <a:t>JAHEE?</a:t>
            </a:r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nb-NO" dirty="0" smtClean="0"/>
              <a:t>How </a:t>
            </a:r>
            <a:r>
              <a:rPr lang="nb-NO" dirty="0" err="1" smtClean="0"/>
              <a:t>can</a:t>
            </a:r>
            <a:r>
              <a:rPr lang="nb-NO" dirty="0" smtClean="0"/>
              <a:t> </a:t>
            </a:r>
            <a:r>
              <a:rPr lang="nb-NO" dirty="0" err="1" smtClean="0"/>
              <a:t>we</a:t>
            </a:r>
            <a:r>
              <a:rPr lang="nb-NO" dirty="0" smtClean="0"/>
              <a:t> best </a:t>
            </a:r>
            <a:r>
              <a:rPr lang="nb-NO" dirty="0" err="1" smtClean="0"/>
              <a:t>engage</a:t>
            </a:r>
            <a:r>
              <a:rPr lang="nb-NO" dirty="0" smtClean="0"/>
              <a:t> stakeholders and policy makers </a:t>
            </a:r>
            <a:r>
              <a:rPr lang="nb-NO" dirty="0" err="1" smtClean="0"/>
              <a:t>on</a:t>
            </a:r>
            <a:endParaRPr lang="nb-NO" dirty="0" smtClean="0"/>
          </a:p>
          <a:p>
            <a:pPr marL="800100" lvl="1" indent="-342900">
              <a:lnSpc>
                <a:spcPct val="200000"/>
              </a:lnSpc>
              <a:buAutoNum type="arabicPeriod"/>
            </a:pPr>
            <a:r>
              <a:rPr lang="nb-NO" dirty="0" smtClean="0"/>
              <a:t>National </a:t>
            </a:r>
            <a:r>
              <a:rPr lang="nb-NO" dirty="0" err="1" smtClean="0"/>
              <a:t>level</a:t>
            </a:r>
            <a:endParaRPr lang="nb-NO" dirty="0" smtClean="0"/>
          </a:p>
          <a:p>
            <a:pPr marL="800100" lvl="1" indent="-342900">
              <a:lnSpc>
                <a:spcPct val="200000"/>
              </a:lnSpc>
              <a:buAutoNum type="arabicPeriod"/>
            </a:pPr>
            <a:r>
              <a:rPr lang="nb-NO" dirty="0" smtClean="0"/>
              <a:t>Multilateral </a:t>
            </a:r>
            <a:r>
              <a:rPr lang="nb-NO" dirty="0" err="1" smtClean="0"/>
              <a:t>level</a:t>
            </a:r>
            <a:r>
              <a:rPr lang="nb-NO" dirty="0" smtClean="0"/>
              <a:t> (joint </a:t>
            </a:r>
            <a:r>
              <a:rPr lang="nb-NO" dirty="0" err="1" smtClean="0"/>
              <a:t>initatives</a:t>
            </a:r>
            <a:r>
              <a:rPr lang="nb-NO" dirty="0" smtClean="0"/>
              <a:t> </a:t>
            </a:r>
            <a:r>
              <a:rPr lang="nb-NO" dirty="0" err="1" smtClean="0"/>
              <a:t>between</a:t>
            </a:r>
            <a:r>
              <a:rPr lang="nb-NO" dirty="0" smtClean="0"/>
              <a:t> </a:t>
            </a:r>
            <a:r>
              <a:rPr lang="nb-NO" dirty="0" err="1" smtClean="0"/>
              <a:t>countries</a:t>
            </a:r>
            <a:r>
              <a:rPr lang="nb-NO" dirty="0" smtClean="0"/>
              <a:t>)</a:t>
            </a:r>
          </a:p>
          <a:p>
            <a:pPr marL="800100" lvl="1" indent="-342900">
              <a:lnSpc>
                <a:spcPct val="200000"/>
              </a:lnSpc>
              <a:buAutoNum type="arabicPeriod"/>
            </a:pPr>
            <a:r>
              <a:rPr lang="nb-NO" dirty="0" smtClean="0"/>
              <a:t>European </a:t>
            </a:r>
            <a:r>
              <a:rPr lang="nb-NO" dirty="0" err="1" smtClean="0"/>
              <a:t>level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867693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293</Words>
  <Application>Microsoft Office PowerPoint</Application>
  <PresentationFormat>Widescreen</PresentationFormat>
  <Paragraphs>35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Office-tema</vt:lpstr>
      <vt:lpstr>Presentazione standard di PowerPoint</vt:lpstr>
      <vt:lpstr>Presentazione standard di PowerPoint</vt:lpstr>
      <vt:lpstr>Presentazione standard di PowerPoint</vt:lpstr>
    </vt:vector>
  </TitlesOfParts>
  <Company>FHI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Nordstrøm, Charlott Elise Gyllenhammar</dc:creator>
  <cp:lastModifiedBy>Tortora Paola</cp:lastModifiedBy>
  <cp:revision>3</cp:revision>
  <dcterms:created xsi:type="dcterms:W3CDTF">2019-10-02T21:42:48Z</dcterms:created>
  <dcterms:modified xsi:type="dcterms:W3CDTF">2019-10-04T09:12:31Z</dcterms:modified>
</cp:coreProperties>
</file>